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204700" cy="6858000"/>
  <p:notesSz cx="122047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5352" y="2125980"/>
            <a:ext cx="10373995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30705" y="3840480"/>
            <a:ext cx="854329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 u="dbl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#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 u="dbl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#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10235" y="1577340"/>
            <a:ext cx="5309044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85420" y="1577340"/>
            <a:ext cx="5309044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 u="dbl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#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12192635" h="6858000">
                <a:moveTo>
                  <a:pt x="12192114" y="0"/>
                </a:moveTo>
                <a:lnTo>
                  <a:pt x="0" y="0"/>
                </a:lnTo>
                <a:lnTo>
                  <a:pt x="0" y="6858000"/>
                </a:lnTo>
                <a:lnTo>
                  <a:pt x="12192114" y="6858000"/>
                </a:lnTo>
                <a:lnTo>
                  <a:pt x="1219211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-355" y="0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7539113" y="0"/>
                </a:moveTo>
                <a:lnTo>
                  <a:pt x="0" y="0"/>
                </a:lnTo>
                <a:lnTo>
                  <a:pt x="0" y="6856196"/>
                </a:lnTo>
                <a:lnTo>
                  <a:pt x="12190310" y="6856196"/>
                </a:lnTo>
                <a:lnTo>
                  <a:pt x="12189955" y="3617645"/>
                </a:lnTo>
                <a:lnTo>
                  <a:pt x="11284915" y="2714396"/>
                </a:lnTo>
                <a:lnTo>
                  <a:pt x="10258920" y="2714396"/>
                </a:lnTo>
                <a:lnTo>
                  <a:pt x="7539113" y="0"/>
                </a:lnTo>
                <a:close/>
              </a:path>
            </a:pathLst>
          </a:custGeom>
          <a:solidFill>
            <a:srgbClr val="EC7C30">
              <a:alpha val="7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02284" y="0"/>
            <a:ext cx="11590020" cy="6858000"/>
          </a:xfrm>
          <a:custGeom>
            <a:avLst/>
            <a:gdLst/>
            <a:ahLst/>
            <a:cxnLst/>
            <a:rect l="l" t="t" r="r" b="b"/>
            <a:pathLst>
              <a:path w="11590020" h="6858000">
                <a:moveTo>
                  <a:pt x="6350749" y="0"/>
                </a:moveTo>
                <a:lnTo>
                  <a:pt x="0" y="0"/>
                </a:lnTo>
                <a:lnTo>
                  <a:pt x="0" y="6858000"/>
                </a:lnTo>
                <a:lnTo>
                  <a:pt x="11589829" y="6858000"/>
                </a:lnTo>
                <a:lnTo>
                  <a:pt x="11589829" y="4085640"/>
                </a:lnTo>
                <a:lnTo>
                  <a:pt x="10222903" y="2716212"/>
                </a:lnTo>
                <a:lnTo>
                  <a:pt x="6350749" y="2716212"/>
                </a:lnTo>
                <a:lnTo>
                  <a:pt x="6350749" y="0"/>
                </a:lnTo>
                <a:close/>
              </a:path>
              <a:path w="11590020" h="6858000">
                <a:moveTo>
                  <a:pt x="6351104" y="0"/>
                </a:moveTo>
                <a:lnTo>
                  <a:pt x="6350749" y="0"/>
                </a:lnTo>
                <a:lnTo>
                  <a:pt x="6350749" y="2716212"/>
                </a:lnTo>
                <a:lnTo>
                  <a:pt x="9071267" y="2716212"/>
                </a:lnTo>
                <a:lnTo>
                  <a:pt x="6351104" y="0"/>
                </a:lnTo>
                <a:close/>
              </a:path>
            </a:pathLst>
          </a:custGeom>
          <a:solidFill>
            <a:srgbClr val="289B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02272" y="0"/>
            <a:ext cx="11590020" cy="6858000"/>
          </a:xfrm>
          <a:custGeom>
            <a:avLst/>
            <a:gdLst/>
            <a:ahLst/>
            <a:cxnLst/>
            <a:rect l="l" t="t" r="r" b="b"/>
            <a:pathLst>
              <a:path w="11590020" h="6858000">
                <a:moveTo>
                  <a:pt x="48610" y="6858000"/>
                </a:moveTo>
                <a:lnTo>
                  <a:pt x="0" y="6809389"/>
                </a:lnTo>
              </a:path>
              <a:path w="11590020" h="6858000">
                <a:moveTo>
                  <a:pt x="99725" y="6858000"/>
                </a:moveTo>
                <a:lnTo>
                  <a:pt x="0" y="6758274"/>
                </a:lnTo>
              </a:path>
              <a:path w="11590020" h="6858000">
                <a:moveTo>
                  <a:pt x="150845" y="6858000"/>
                </a:moveTo>
                <a:lnTo>
                  <a:pt x="0" y="6707154"/>
                </a:lnTo>
              </a:path>
              <a:path w="11590020" h="6858000">
                <a:moveTo>
                  <a:pt x="201249" y="6858000"/>
                </a:moveTo>
                <a:lnTo>
                  <a:pt x="0" y="6656751"/>
                </a:lnTo>
              </a:path>
              <a:path w="11590020" h="6858000">
                <a:moveTo>
                  <a:pt x="252369" y="6858000"/>
                </a:moveTo>
                <a:lnTo>
                  <a:pt x="0" y="6605630"/>
                </a:lnTo>
              </a:path>
              <a:path w="11590020" h="6858000">
                <a:moveTo>
                  <a:pt x="303484" y="6858000"/>
                </a:moveTo>
                <a:lnTo>
                  <a:pt x="0" y="6554516"/>
                </a:lnTo>
              </a:path>
              <a:path w="11590020" h="6858000">
                <a:moveTo>
                  <a:pt x="353885" y="6858000"/>
                </a:moveTo>
                <a:lnTo>
                  <a:pt x="0" y="6504114"/>
                </a:lnTo>
              </a:path>
              <a:path w="11590020" h="6858000">
                <a:moveTo>
                  <a:pt x="405007" y="6858000"/>
                </a:moveTo>
                <a:lnTo>
                  <a:pt x="0" y="6452992"/>
                </a:lnTo>
              </a:path>
              <a:path w="11590020" h="6858000">
                <a:moveTo>
                  <a:pt x="456128" y="6858000"/>
                </a:moveTo>
                <a:lnTo>
                  <a:pt x="0" y="6401871"/>
                </a:lnTo>
              </a:path>
              <a:path w="11590020" h="6858000">
                <a:moveTo>
                  <a:pt x="507250" y="6858000"/>
                </a:moveTo>
                <a:lnTo>
                  <a:pt x="0" y="6350749"/>
                </a:lnTo>
              </a:path>
              <a:path w="11590020" h="6858000">
                <a:moveTo>
                  <a:pt x="557651" y="6858000"/>
                </a:moveTo>
                <a:lnTo>
                  <a:pt x="0" y="6300347"/>
                </a:lnTo>
              </a:path>
              <a:path w="11590020" h="6858000">
                <a:moveTo>
                  <a:pt x="608766" y="6858000"/>
                </a:moveTo>
                <a:lnTo>
                  <a:pt x="0" y="6249233"/>
                </a:lnTo>
              </a:path>
              <a:path w="11590020" h="6858000">
                <a:moveTo>
                  <a:pt x="659886" y="6858000"/>
                </a:moveTo>
                <a:lnTo>
                  <a:pt x="0" y="6198112"/>
                </a:lnTo>
              </a:path>
              <a:path w="11590020" h="6858000">
                <a:moveTo>
                  <a:pt x="710290" y="6858000"/>
                </a:moveTo>
                <a:lnTo>
                  <a:pt x="0" y="6147710"/>
                </a:lnTo>
              </a:path>
              <a:path w="11590020" h="6858000">
                <a:moveTo>
                  <a:pt x="761410" y="6858000"/>
                </a:moveTo>
                <a:lnTo>
                  <a:pt x="0" y="6096588"/>
                </a:lnTo>
              </a:path>
              <a:path w="11590020" h="6858000">
                <a:moveTo>
                  <a:pt x="812525" y="6858000"/>
                </a:moveTo>
                <a:lnTo>
                  <a:pt x="0" y="6045475"/>
                </a:lnTo>
              </a:path>
              <a:path w="11590020" h="6858000">
                <a:moveTo>
                  <a:pt x="863645" y="6858000"/>
                </a:moveTo>
                <a:lnTo>
                  <a:pt x="0" y="5994353"/>
                </a:lnTo>
              </a:path>
              <a:path w="11590020" h="6858000">
                <a:moveTo>
                  <a:pt x="914049" y="6858000"/>
                </a:moveTo>
                <a:lnTo>
                  <a:pt x="0" y="5943951"/>
                </a:lnTo>
              </a:path>
              <a:path w="11590020" h="6858000">
                <a:moveTo>
                  <a:pt x="965169" y="6858000"/>
                </a:moveTo>
                <a:lnTo>
                  <a:pt x="0" y="5892829"/>
                </a:lnTo>
              </a:path>
              <a:path w="11590020" h="6858000">
                <a:moveTo>
                  <a:pt x="1016284" y="6858000"/>
                </a:moveTo>
                <a:lnTo>
                  <a:pt x="0" y="5841716"/>
                </a:lnTo>
              </a:path>
              <a:path w="11590020" h="6858000">
                <a:moveTo>
                  <a:pt x="1066685" y="6858000"/>
                </a:moveTo>
                <a:lnTo>
                  <a:pt x="0" y="5791314"/>
                </a:lnTo>
              </a:path>
              <a:path w="11590020" h="6858000">
                <a:moveTo>
                  <a:pt x="1117808" y="6858000"/>
                </a:moveTo>
                <a:lnTo>
                  <a:pt x="0" y="5740192"/>
                </a:lnTo>
              </a:path>
              <a:path w="11590020" h="6858000">
                <a:moveTo>
                  <a:pt x="1168927" y="6858000"/>
                </a:moveTo>
                <a:lnTo>
                  <a:pt x="0" y="5689070"/>
                </a:lnTo>
              </a:path>
              <a:path w="11590020" h="6858000">
                <a:moveTo>
                  <a:pt x="1220050" y="6858000"/>
                </a:moveTo>
                <a:lnTo>
                  <a:pt x="0" y="5637949"/>
                </a:lnTo>
              </a:path>
              <a:path w="11590020" h="6858000">
                <a:moveTo>
                  <a:pt x="1270444" y="6858000"/>
                </a:moveTo>
                <a:lnTo>
                  <a:pt x="0" y="5587555"/>
                </a:lnTo>
              </a:path>
              <a:path w="11590020" h="6858000">
                <a:moveTo>
                  <a:pt x="1321567" y="6858000"/>
                </a:moveTo>
                <a:lnTo>
                  <a:pt x="0" y="5536434"/>
                </a:lnTo>
              </a:path>
              <a:path w="11590020" h="6858000">
                <a:moveTo>
                  <a:pt x="1372686" y="6858000"/>
                </a:moveTo>
                <a:lnTo>
                  <a:pt x="0" y="5485311"/>
                </a:lnTo>
              </a:path>
              <a:path w="11590020" h="6858000">
                <a:moveTo>
                  <a:pt x="1423091" y="6858000"/>
                </a:moveTo>
                <a:lnTo>
                  <a:pt x="0" y="5434910"/>
                </a:lnTo>
              </a:path>
              <a:path w="11590020" h="6858000">
                <a:moveTo>
                  <a:pt x="1474210" y="6858000"/>
                </a:moveTo>
                <a:lnTo>
                  <a:pt x="0" y="5383787"/>
                </a:lnTo>
              </a:path>
              <a:path w="11590020" h="6858000">
                <a:moveTo>
                  <a:pt x="1525326" y="6858000"/>
                </a:moveTo>
                <a:lnTo>
                  <a:pt x="0" y="5332675"/>
                </a:lnTo>
              </a:path>
              <a:path w="11590020" h="6858000">
                <a:moveTo>
                  <a:pt x="1576445" y="6858000"/>
                </a:moveTo>
                <a:lnTo>
                  <a:pt x="0" y="5281552"/>
                </a:lnTo>
              </a:path>
              <a:path w="11590020" h="6858000">
                <a:moveTo>
                  <a:pt x="1626850" y="6858000"/>
                </a:moveTo>
                <a:lnTo>
                  <a:pt x="0" y="5231151"/>
                </a:lnTo>
              </a:path>
              <a:path w="11590020" h="6858000">
                <a:moveTo>
                  <a:pt x="1677968" y="6858000"/>
                </a:moveTo>
                <a:lnTo>
                  <a:pt x="0" y="5180028"/>
                </a:lnTo>
              </a:path>
              <a:path w="11590020" h="6858000">
                <a:moveTo>
                  <a:pt x="1729085" y="6858000"/>
                </a:moveTo>
                <a:lnTo>
                  <a:pt x="0" y="5128916"/>
                </a:lnTo>
              </a:path>
              <a:path w="11590020" h="6858000">
                <a:moveTo>
                  <a:pt x="1779485" y="6858000"/>
                </a:moveTo>
                <a:lnTo>
                  <a:pt x="0" y="5078514"/>
                </a:lnTo>
              </a:path>
              <a:path w="11590020" h="6858000">
                <a:moveTo>
                  <a:pt x="1830609" y="6858000"/>
                </a:moveTo>
                <a:lnTo>
                  <a:pt x="0" y="5027393"/>
                </a:lnTo>
              </a:path>
              <a:path w="11590020" h="6858000">
                <a:moveTo>
                  <a:pt x="1881727" y="6858000"/>
                </a:moveTo>
                <a:lnTo>
                  <a:pt x="0" y="4976269"/>
                </a:lnTo>
              </a:path>
              <a:path w="11590020" h="6858000">
                <a:moveTo>
                  <a:pt x="1932851" y="6858000"/>
                </a:moveTo>
                <a:lnTo>
                  <a:pt x="0" y="4925148"/>
                </a:lnTo>
              </a:path>
              <a:path w="11590020" h="6858000">
                <a:moveTo>
                  <a:pt x="1983244" y="6858000"/>
                </a:moveTo>
                <a:lnTo>
                  <a:pt x="0" y="4874755"/>
                </a:lnTo>
              </a:path>
              <a:path w="11590020" h="6858000">
                <a:moveTo>
                  <a:pt x="2034368" y="6858000"/>
                </a:moveTo>
                <a:lnTo>
                  <a:pt x="0" y="4823634"/>
                </a:lnTo>
              </a:path>
              <a:path w="11590020" h="6858000">
                <a:moveTo>
                  <a:pt x="2085486" y="6858000"/>
                </a:moveTo>
                <a:lnTo>
                  <a:pt x="0" y="4772510"/>
                </a:lnTo>
              </a:path>
              <a:path w="11590020" h="6858000">
                <a:moveTo>
                  <a:pt x="2135892" y="6858000"/>
                </a:moveTo>
                <a:lnTo>
                  <a:pt x="0" y="4722110"/>
                </a:lnTo>
              </a:path>
              <a:path w="11590020" h="6858000">
                <a:moveTo>
                  <a:pt x="2187009" y="6858000"/>
                </a:moveTo>
                <a:lnTo>
                  <a:pt x="0" y="4670987"/>
                </a:lnTo>
              </a:path>
              <a:path w="11590020" h="6858000">
                <a:moveTo>
                  <a:pt x="2238127" y="6858000"/>
                </a:moveTo>
                <a:lnTo>
                  <a:pt x="0" y="4619875"/>
                </a:lnTo>
              </a:path>
              <a:path w="11590020" h="6858000">
                <a:moveTo>
                  <a:pt x="2288527" y="6858000"/>
                </a:moveTo>
                <a:lnTo>
                  <a:pt x="0" y="4569472"/>
                </a:lnTo>
              </a:path>
              <a:path w="11590020" h="6858000">
                <a:moveTo>
                  <a:pt x="2339651" y="6858000"/>
                </a:moveTo>
                <a:lnTo>
                  <a:pt x="0" y="4518352"/>
                </a:lnTo>
              </a:path>
              <a:path w="11590020" h="6858000">
                <a:moveTo>
                  <a:pt x="2390768" y="6858000"/>
                </a:moveTo>
                <a:lnTo>
                  <a:pt x="0" y="4467228"/>
                </a:lnTo>
              </a:path>
              <a:path w="11590020" h="6858000">
                <a:moveTo>
                  <a:pt x="2441886" y="6858000"/>
                </a:moveTo>
                <a:lnTo>
                  <a:pt x="0" y="4416117"/>
                </a:lnTo>
              </a:path>
              <a:path w="11590020" h="6858000">
                <a:moveTo>
                  <a:pt x="2492286" y="6858000"/>
                </a:moveTo>
                <a:lnTo>
                  <a:pt x="0" y="4365713"/>
                </a:lnTo>
              </a:path>
              <a:path w="11590020" h="6858000">
                <a:moveTo>
                  <a:pt x="2543410" y="6858000"/>
                </a:moveTo>
                <a:lnTo>
                  <a:pt x="0" y="4314593"/>
                </a:lnTo>
              </a:path>
              <a:path w="11590020" h="6858000">
                <a:moveTo>
                  <a:pt x="2594527" y="6858000"/>
                </a:moveTo>
                <a:lnTo>
                  <a:pt x="0" y="4263469"/>
                </a:lnTo>
              </a:path>
              <a:path w="11590020" h="6858000">
                <a:moveTo>
                  <a:pt x="2644927" y="6858000"/>
                </a:moveTo>
                <a:lnTo>
                  <a:pt x="0" y="4213072"/>
                </a:lnTo>
              </a:path>
              <a:path w="11590020" h="6858000">
                <a:moveTo>
                  <a:pt x="2696044" y="6858000"/>
                </a:moveTo>
                <a:lnTo>
                  <a:pt x="0" y="4161955"/>
                </a:lnTo>
              </a:path>
              <a:path w="11590020" h="6858000">
                <a:moveTo>
                  <a:pt x="2747169" y="6858000"/>
                </a:moveTo>
                <a:lnTo>
                  <a:pt x="0" y="4110834"/>
                </a:lnTo>
              </a:path>
              <a:path w="11590020" h="6858000">
                <a:moveTo>
                  <a:pt x="2798285" y="6858000"/>
                </a:moveTo>
                <a:lnTo>
                  <a:pt x="0" y="4059710"/>
                </a:lnTo>
              </a:path>
              <a:path w="11590020" h="6858000">
                <a:moveTo>
                  <a:pt x="2848692" y="6858000"/>
                </a:moveTo>
                <a:lnTo>
                  <a:pt x="0" y="4009311"/>
                </a:lnTo>
              </a:path>
              <a:path w="11590020" h="6858000">
                <a:moveTo>
                  <a:pt x="2899809" y="6858000"/>
                </a:moveTo>
                <a:lnTo>
                  <a:pt x="0" y="3958186"/>
                </a:lnTo>
              </a:path>
              <a:path w="11590020" h="6858000">
                <a:moveTo>
                  <a:pt x="2950927" y="6858000"/>
                </a:moveTo>
                <a:lnTo>
                  <a:pt x="0" y="3907076"/>
                </a:lnTo>
              </a:path>
              <a:path w="11590020" h="6858000">
                <a:moveTo>
                  <a:pt x="3001327" y="6858000"/>
                </a:moveTo>
                <a:lnTo>
                  <a:pt x="0" y="3856672"/>
                </a:lnTo>
              </a:path>
              <a:path w="11590020" h="6858000">
                <a:moveTo>
                  <a:pt x="3052451" y="6858000"/>
                </a:moveTo>
                <a:lnTo>
                  <a:pt x="0" y="3805552"/>
                </a:lnTo>
              </a:path>
              <a:path w="11590020" h="6858000">
                <a:moveTo>
                  <a:pt x="3103568" y="6858000"/>
                </a:moveTo>
                <a:lnTo>
                  <a:pt x="0" y="3754427"/>
                </a:lnTo>
              </a:path>
              <a:path w="11590020" h="6858000">
                <a:moveTo>
                  <a:pt x="3154686" y="6858000"/>
                </a:moveTo>
                <a:lnTo>
                  <a:pt x="0" y="3703317"/>
                </a:lnTo>
              </a:path>
              <a:path w="11590020" h="6858000">
                <a:moveTo>
                  <a:pt x="3205086" y="6858000"/>
                </a:moveTo>
                <a:lnTo>
                  <a:pt x="0" y="3652913"/>
                </a:lnTo>
              </a:path>
              <a:path w="11590020" h="6858000">
                <a:moveTo>
                  <a:pt x="3256210" y="6858000"/>
                </a:moveTo>
                <a:lnTo>
                  <a:pt x="0" y="3601793"/>
                </a:lnTo>
              </a:path>
              <a:path w="11590020" h="6858000">
                <a:moveTo>
                  <a:pt x="3307327" y="6858000"/>
                </a:moveTo>
                <a:lnTo>
                  <a:pt x="0" y="3550668"/>
                </a:lnTo>
              </a:path>
              <a:path w="11590020" h="6858000">
                <a:moveTo>
                  <a:pt x="3357727" y="6858000"/>
                </a:moveTo>
                <a:lnTo>
                  <a:pt x="0" y="3500272"/>
                </a:lnTo>
              </a:path>
              <a:path w="11590020" h="6858000">
                <a:moveTo>
                  <a:pt x="3408845" y="6858000"/>
                </a:moveTo>
                <a:lnTo>
                  <a:pt x="0" y="3449154"/>
                </a:lnTo>
              </a:path>
              <a:path w="11590020" h="6858000">
                <a:moveTo>
                  <a:pt x="3459969" y="6858000"/>
                </a:moveTo>
                <a:lnTo>
                  <a:pt x="0" y="3398035"/>
                </a:lnTo>
              </a:path>
              <a:path w="11590020" h="6858000">
                <a:moveTo>
                  <a:pt x="3511085" y="6858000"/>
                </a:moveTo>
                <a:lnTo>
                  <a:pt x="0" y="3346909"/>
                </a:lnTo>
              </a:path>
              <a:path w="11590020" h="6858000">
                <a:moveTo>
                  <a:pt x="3561486" y="6858000"/>
                </a:moveTo>
                <a:lnTo>
                  <a:pt x="0" y="3296513"/>
                </a:lnTo>
              </a:path>
              <a:path w="11590020" h="6858000">
                <a:moveTo>
                  <a:pt x="3612609" y="6858000"/>
                </a:moveTo>
                <a:lnTo>
                  <a:pt x="0" y="3245385"/>
                </a:lnTo>
              </a:path>
              <a:path w="11590020" h="6858000">
                <a:moveTo>
                  <a:pt x="3663728" y="6858000"/>
                </a:moveTo>
                <a:lnTo>
                  <a:pt x="0" y="3194276"/>
                </a:lnTo>
              </a:path>
              <a:path w="11590020" h="6858000">
                <a:moveTo>
                  <a:pt x="3714127" y="6858000"/>
                </a:moveTo>
                <a:lnTo>
                  <a:pt x="0" y="3143872"/>
                </a:lnTo>
              </a:path>
              <a:path w="11590020" h="6858000">
                <a:moveTo>
                  <a:pt x="3765252" y="6858000"/>
                </a:moveTo>
                <a:lnTo>
                  <a:pt x="0" y="3092752"/>
                </a:lnTo>
              </a:path>
              <a:path w="11590020" h="6858000">
                <a:moveTo>
                  <a:pt x="3816368" y="6858000"/>
                </a:moveTo>
                <a:lnTo>
                  <a:pt x="0" y="3041626"/>
                </a:lnTo>
              </a:path>
              <a:path w="11590020" h="6858000">
                <a:moveTo>
                  <a:pt x="3867487" y="6858000"/>
                </a:moveTo>
                <a:lnTo>
                  <a:pt x="0" y="2990517"/>
                </a:lnTo>
              </a:path>
              <a:path w="11590020" h="6858000">
                <a:moveTo>
                  <a:pt x="3917886" y="6858000"/>
                </a:moveTo>
                <a:lnTo>
                  <a:pt x="0" y="2940113"/>
                </a:lnTo>
              </a:path>
              <a:path w="11590020" h="6858000">
                <a:moveTo>
                  <a:pt x="3969011" y="6858000"/>
                </a:moveTo>
                <a:lnTo>
                  <a:pt x="0" y="2888994"/>
                </a:lnTo>
              </a:path>
              <a:path w="11590020" h="6858000">
                <a:moveTo>
                  <a:pt x="4020126" y="6858000"/>
                </a:moveTo>
                <a:lnTo>
                  <a:pt x="0" y="2837867"/>
                </a:lnTo>
              </a:path>
              <a:path w="11590020" h="6858000">
                <a:moveTo>
                  <a:pt x="4070527" y="6858000"/>
                </a:moveTo>
                <a:lnTo>
                  <a:pt x="0" y="2787472"/>
                </a:lnTo>
              </a:path>
              <a:path w="11590020" h="6858000">
                <a:moveTo>
                  <a:pt x="4121645" y="6858000"/>
                </a:moveTo>
                <a:lnTo>
                  <a:pt x="0" y="2736354"/>
                </a:lnTo>
              </a:path>
              <a:path w="11590020" h="6858000">
                <a:moveTo>
                  <a:pt x="4172770" y="6858000"/>
                </a:moveTo>
                <a:lnTo>
                  <a:pt x="0" y="2685235"/>
                </a:lnTo>
              </a:path>
              <a:path w="11590020" h="6858000">
                <a:moveTo>
                  <a:pt x="4223169" y="6858000"/>
                </a:moveTo>
                <a:lnTo>
                  <a:pt x="0" y="2634830"/>
                </a:lnTo>
              </a:path>
              <a:path w="11590020" h="6858000">
                <a:moveTo>
                  <a:pt x="4274286" y="6858000"/>
                </a:moveTo>
                <a:lnTo>
                  <a:pt x="0" y="2583713"/>
                </a:lnTo>
              </a:path>
              <a:path w="11590020" h="6858000">
                <a:moveTo>
                  <a:pt x="4325409" y="6858000"/>
                </a:moveTo>
                <a:lnTo>
                  <a:pt x="0" y="2532584"/>
                </a:lnTo>
              </a:path>
              <a:path w="11590020" h="6858000">
                <a:moveTo>
                  <a:pt x="4376529" y="6858000"/>
                </a:moveTo>
                <a:lnTo>
                  <a:pt x="0" y="2481476"/>
                </a:lnTo>
              </a:path>
              <a:path w="11590020" h="6858000">
                <a:moveTo>
                  <a:pt x="4426927" y="6858000"/>
                </a:moveTo>
                <a:lnTo>
                  <a:pt x="0" y="2431072"/>
                </a:lnTo>
              </a:path>
              <a:path w="11590020" h="6858000">
                <a:moveTo>
                  <a:pt x="4478053" y="6858000"/>
                </a:moveTo>
                <a:lnTo>
                  <a:pt x="0" y="2379952"/>
                </a:lnTo>
              </a:path>
              <a:path w="11590020" h="6858000">
                <a:moveTo>
                  <a:pt x="4529167" y="6858000"/>
                </a:moveTo>
                <a:lnTo>
                  <a:pt x="0" y="2328826"/>
                </a:lnTo>
              </a:path>
              <a:path w="11590020" h="6858000">
                <a:moveTo>
                  <a:pt x="4579569" y="6858000"/>
                </a:moveTo>
                <a:lnTo>
                  <a:pt x="0" y="2278430"/>
                </a:lnTo>
              </a:path>
              <a:path w="11590020" h="6858000">
                <a:moveTo>
                  <a:pt x="4630686" y="6858000"/>
                </a:moveTo>
                <a:lnTo>
                  <a:pt x="0" y="2227313"/>
                </a:lnTo>
              </a:path>
              <a:path w="11590020" h="6858000">
                <a:moveTo>
                  <a:pt x="4681812" y="6858000"/>
                </a:moveTo>
                <a:lnTo>
                  <a:pt x="0" y="2176194"/>
                </a:lnTo>
              </a:path>
              <a:path w="11590020" h="6858000">
                <a:moveTo>
                  <a:pt x="4732926" y="6858000"/>
                </a:moveTo>
                <a:lnTo>
                  <a:pt x="0" y="2125067"/>
                </a:lnTo>
              </a:path>
              <a:path w="11590020" h="6858000">
                <a:moveTo>
                  <a:pt x="4783328" y="6858000"/>
                </a:moveTo>
                <a:lnTo>
                  <a:pt x="0" y="2074672"/>
                </a:lnTo>
              </a:path>
              <a:path w="11590020" h="6858000">
                <a:moveTo>
                  <a:pt x="4834445" y="6858000"/>
                </a:moveTo>
                <a:lnTo>
                  <a:pt x="0" y="2023554"/>
                </a:lnTo>
              </a:path>
              <a:path w="11590020" h="6858000">
                <a:moveTo>
                  <a:pt x="4885571" y="6858000"/>
                </a:moveTo>
                <a:lnTo>
                  <a:pt x="0" y="1972435"/>
                </a:lnTo>
              </a:path>
              <a:path w="11590020" h="6858000">
                <a:moveTo>
                  <a:pt x="4935969" y="6858000"/>
                </a:moveTo>
                <a:lnTo>
                  <a:pt x="0" y="1922030"/>
                </a:lnTo>
              </a:path>
              <a:path w="11590020" h="6858000">
                <a:moveTo>
                  <a:pt x="4987086" y="6858000"/>
                </a:moveTo>
                <a:lnTo>
                  <a:pt x="0" y="1870913"/>
                </a:lnTo>
              </a:path>
              <a:path w="11590020" h="6858000">
                <a:moveTo>
                  <a:pt x="5038208" y="6858000"/>
                </a:moveTo>
                <a:lnTo>
                  <a:pt x="0" y="1819784"/>
                </a:lnTo>
              </a:path>
              <a:path w="11590020" h="6858000">
                <a:moveTo>
                  <a:pt x="5089330" y="6858000"/>
                </a:moveTo>
                <a:lnTo>
                  <a:pt x="0" y="1768676"/>
                </a:lnTo>
              </a:path>
              <a:path w="11590020" h="6858000">
                <a:moveTo>
                  <a:pt x="5139728" y="6858000"/>
                </a:moveTo>
                <a:lnTo>
                  <a:pt x="0" y="1718271"/>
                </a:lnTo>
              </a:path>
              <a:path w="11590020" h="6858000">
                <a:moveTo>
                  <a:pt x="5190853" y="6858000"/>
                </a:moveTo>
                <a:lnTo>
                  <a:pt x="0" y="1667153"/>
                </a:lnTo>
              </a:path>
              <a:path w="11590020" h="6858000">
                <a:moveTo>
                  <a:pt x="5241967" y="6858000"/>
                </a:moveTo>
                <a:lnTo>
                  <a:pt x="0" y="1616025"/>
                </a:lnTo>
              </a:path>
              <a:path w="11590020" h="6858000">
                <a:moveTo>
                  <a:pt x="5292369" y="6858000"/>
                </a:moveTo>
                <a:lnTo>
                  <a:pt x="0" y="1565630"/>
                </a:lnTo>
              </a:path>
              <a:path w="11590020" h="6858000">
                <a:moveTo>
                  <a:pt x="5343486" y="6858000"/>
                </a:moveTo>
                <a:lnTo>
                  <a:pt x="0" y="1514513"/>
                </a:lnTo>
              </a:path>
              <a:path w="11590020" h="6858000">
                <a:moveTo>
                  <a:pt x="5394612" y="6858000"/>
                </a:moveTo>
                <a:lnTo>
                  <a:pt x="0" y="1463394"/>
                </a:lnTo>
              </a:path>
              <a:path w="11590020" h="6858000">
                <a:moveTo>
                  <a:pt x="5445726" y="6858000"/>
                </a:moveTo>
                <a:lnTo>
                  <a:pt x="0" y="1412266"/>
                </a:lnTo>
              </a:path>
              <a:path w="11590020" h="6858000">
                <a:moveTo>
                  <a:pt x="5496128" y="6858000"/>
                </a:moveTo>
                <a:lnTo>
                  <a:pt x="0" y="1361871"/>
                </a:lnTo>
              </a:path>
              <a:path w="11590020" h="6858000">
                <a:moveTo>
                  <a:pt x="5547245" y="6858000"/>
                </a:moveTo>
                <a:lnTo>
                  <a:pt x="0" y="1310754"/>
                </a:lnTo>
              </a:path>
              <a:path w="11590020" h="6858000">
                <a:moveTo>
                  <a:pt x="5598371" y="6858000"/>
                </a:moveTo>
                <a:lnTo>
                  <a:pt x="0" y="1259635"/>
                </a:lnTo>
              </a:path>
              <a:path w="11590020" h="6858000">
                <a:moveTo>
                  <a:pt x="5648769" y="6858000"/>
                </a:moveTo>
                <a:lnTo>
                  <a:pt x="0" y="1209230"/>
                </a:lnTo>
              </a:path>
              <a:path w="11590020" h="6858000">
                <a:moveTo>
                  <a:pt x="5699887" y="6858000"/>
                </a:moveTo>
                <a:lnTo>
                  <a:pt x="0" y="1158113"/>
                </a:lnTo>
              </a:path>
              <a:path w="11590020" h="6858000">
                <a:moveTo>
                  <a:pt x="5751004" y="6858000"/>
                </a:moveTo>
                <a:lnTo>
                  <a:pt x="0" y="1106995"/>
                </a:lnTo>
              </a:path>
              <a:path w="11590020" h="6858000">
                <a:moveTo>
                  <a:pt x="5802130" y="6858000"/>
                </a:moveTo>
                <a:lnTo>
                  <a:pt x="0" y="1055877"/>
                </a:lnTo>
              </a:path>
              <a:path w="11590020" h="6858000">
                <a:moveTo>
                  <a:pt x="5852528" y="6858000"/>
                </a:moveTo>
                <a:lnTo>
                  <a:pt x="0" y="1005471"/>
                </a:lnTo>
              </a:path>
              <a:path w="11590020" h="6858000">
                <a:moveTo>
                  <a:pt x="5903654" y="6858000"/>
                </a:moveTo>
                <a:lnTo>
                  <a:pt x="0" y="954353"/>
                </a:lnTo>
              </a:path>
              <a:path w="11590020" h="6858000">
                <a:moveTo>
                  <a:pt x="5954767" y="6858000"/>
                </a:moveTo>
                <a:lnTo>
                  <a:pt x="0" y="903224"/>
                </a:lnTo>
              </a:path>
              <a:path w="11590020" h="6858000">
                <a:moveTo>
                  <a:pt x="6005160" y="6858000"/>
                </a:moveTo>
                <a:lnTo>
                  <a:pt x="0" y="852830"/>
                </a:lnTo>
              </a:path>
              <a:path w="11590020" h="6858000">
                <a:moveTo>
                  <a:pt x="6056287" y="6858000"/>
                </a:moveTo>
                <a:lnTo>
                  <a:pt x="0" y="801712"/>
                </a:lnTo>
              </a:path>
              <a:path w="11590020" h="6858000">
                <a:moveTo>
                  <a:pt x="6107413" y="6858000"/>
                </a:moveTo>
                <a:lnTo>
                  <a:pt x="0" y="750594"/>
                </a:lnTo>
              </a:path>
              <a:path w="11590020" h="6858000">
                <a:moveTo>
                  <a:pt x="6157810" y="6858000"/>
                </a:moveTo>
                <a:lnTo>
                  <a:pt x="0" y="700189"/>
                </a:lnTo>
              </a:path>
              <a:path w="11590020" h="6858000">
                <a:moveTo>
                  <a:pt x="6208928" y="6858000"/>
                </a:moveTo>
                <a:lnTo>
                  <a:pt x="0" y="649071"/>
                </a:lnTo>
              </a:path>
              <a:path w="11590020" h="6858000">
                <a:moveTo>
                  <a:pt x="6260045" y="6858000"/>
                </a:moveTo>
                <a:lnTo>
                  <a:pt x="0" y="597954"/>
                </a:lnTo>
              </a:path>
              <a:path w="11590020" h="6858000">
                <a:moveTo>
                  <a:pt x="6311172" y="6858000"/>
                </a:moveTo>
                <a:lnTo>
                  <a:pt x="0" y="546836"/>
                </a:lnTo>
              </a:path>
              <a:path w="11590020" h="6858000">
                <a:moveTo>
                  <a:pt x="6361569" y="6858000"/>
                </a:moveTo>
                <a:lnTo>
                  <a:pt x="0" y="496430"/>
                </a:lnTo>
              </a:path>
              <a:path w="11590020" h="6858000">
                <a:moveTo>
                  <a:pt x="6412687" y="6858000"/>
                </a:moveTo>
                <a:lnTo>
                  <a:pt x="0" y="445312"/>
                </a:lnTo>
              </a:path>
              <a:path w="11590020" h="6858000">
                <a:moveTo>
                  <a:pt x="6463804" y="6858000"/>
                </a:moveTo>
                <a:lnTo>
                  <a:pt x="0" y="394195"/>
                </a:lnTo>
              </a:path>
              <a:path w="11590020" h="6858000">
                <a:moveTo>
                  <a:pt x="6514201" y="6858000"/>
                </a:moveTo>
                <a:lnTo>
                  <a:pt x="0" y="343789"/>
                </a:lnTo>
              </a:path>
              <a:path w="11590020" h="6858000">
                <a:moveTo>
                  <a:pt x="6565328" y="6858000"/>
                </a:moveTo>
                <a:lnTo>
                  <a:pt x="0" y="292671"/>
                </a:lnTo>
              </a:path>
              <a:path w="11590020" h="6858000">
                <a:moveTo>
                  <a:pt x="6616455" y="6858000"/>
                </a:moveTo>
                <a:lnTo>
                  <a:pt x="0" y="241553"/>
                </a:lnTo>
              </a:path>
              <a:path w="11590020" h="6858000">
                <a:moveTo>
                  <a:pt x="6667566" y="6858000"/>
                </a:moveTo>
                <a:lnTo>
                  <a:pt x="0" y="190423"/>
                </a:lnTo>
              </a:path>
              <a:path w="11590020" h="6858000">
                <a:moveTo>
                  <a:pt x="6717960" y="6858000"/>
                </a:moveTo>
                <a:lnTo>
                  <a:pt x="0" y="140030"/>
                </a:lnTo>
              </a:path>
              <a:path w="11590020" h="6858000">
                <a:moveTo>
                  <a:pt x="6769087" y="6858000"/>
                </a:moveTo>
                <a:lnTo>
                  <a:pt x="0" y="88912"/>
                </a:lnTo>
              </a:path>
              <a:path w="11590020" h="6858000">
                <a:moveTo>
                  <a:pt x="6820214" y="6858000"/>
                </a:moveTo>
                <a:lnTo>
                  <a:pt x="0" y="37795"/>
                </a:lnTo>
              </a:path>
              <a:path w="11590020" h="6858000">
                <a:moveTo>
                  <a:pt x="6870611" y="6858000"/>
                </a:moveTo>
                <a:lnTo>
                  <a:pt x="12611" y="0"/>
                </a:lnTo>
              </a:path>
              <a:path w="11590020" h="6858000">
                <a:moveTo>
                  <a:pt x="6921728" y="6858000"/>
                </a:moveTo>
                <a:lnTo>
                  <a:pt x="63728" y="0"/>
                </a:lnTo>
              </a:path>
              <a:path w="11590020" h="6858000">
                <a:moveTo>
                  <a:pt x="6972846" y="6858000"/>
                </a:moveTo>
                <a:lnTo>
                  <a:pt x="114846" y="0"/>
                </a:lnTo>
              </a:path>
              <a:path w="11590020" h="6858000">
                <a:moveTo>
                  <a:pt x="7023973" y="6858000"/>
                </a:moveTo>
                <a:lnTo>
                  <a:pt x="165963" y="0"/>
                </a:lnTo>
              </a:path>
              <a:path w="11590020" h="6858000">
                <a:moveTo>
                  <a:pt x="7074369" y="6858000"/>
                </a:moveTo>
                <a:lnTo>
                  <a:pt x="216369" y="0"/>
                </a:lnTo>
              </a:path>
              <a:path w="11590020" h="6858000">
                <a:moveTo>
                  <a:pt x="7125487" y="6858000"/>
                </a:moveTo>
                <a:lnTo>
                  <a:pt x="267487" y="0"/>
                </a:lnTo>
              </a:path>
              <a:path w="11590020" h="6858000">
                <a:moveTo>
                  <a:pt x="7176604" y="6858000"/>
                </a:moveTo>
                <a:lnTo>
                  <a:pt x="318604" y="0"/>
                </a:lnTo>
              </a:path>
              <a:path w="11590020" h="6858000">
                <a:moveTo>
                  <a:pt x="7227001" y="6858000"/>
                </a:moveTo>
                <a:lnTo>
                  <a:pt x="369010" y="0"/>
                </a:lnTo>
              </a:path>
              <a:path w="11590020" h="6858000">
                <a:moveTo>
                  <a:pt x="7278128" y="6858000"/>
                </a:moveTo>
                <a:lnTo>
                  <a:pt x="420128" y="0"/>
                </a:lnTo>
              </a:path>
              <a:path w="11590020" h="6858000">
                <a:moveTo>
                  <a:pt x="7329255" y="6858000"/>
                </a:moveTo>
                <a:lnTo>
                  <a:pt x="471246" y="0"/>
                </a:lnTo>
              </a:path>
              <a:path w="11590020" h="6858000">
                <a:moveTo>
                  <a:pt x="7380366" y="6858000"/>
                </a:moveTo>
                <a:lnTo>
                  <a:pt x="522376" y="0"/>
                </a:lnTo>
              </a:path>
              <a:path w="11590020" h="6858000">
                <a:moveTo>
                  <a:pt x="7430760" y="6858000"/>
                </a:moveTo>
                <a:lnTo>
                  <a:pt x="572769" y="0"/>
                </a:lnTo>
              </a:path>
              <a:path w="11590020" h="6858000">
                <a:moveTo>
                  <a:pt x="7481887" y="6858000"/>
                </a:moveTo>
                <a:lnTo>
                  <a:pt x="623887" y="0"/>
                </a:lnTo>
              </a:path>
              <a:path w="11590020" h="6858000">
                <a:moveTo>
                  <a:pt x="7533014" y="6858000"/>
                </a:moveTo>
                <a:lnTo>
                  <a:pt x="675005" y="0"/>
                </a:lnTo>
              </a:path>
              <a:path w="11590020" h="6858000">
                <a:moveTo>
                  <a:pt x="7583411" y="6858000"/>
                </a:moveTo>
                <a:lnTo>
                  <a:pt x="725411" y="0"/>
                </a:lnTo>
              </a:path>
              <a:path w="11590020" h="6858000">
                <a:moveTo>
                  <a:pt x="7634528" y="6858000"/>
                </a:moveTo>
                <a:lnTo>
                  <a:pt x="776528" y="0"/>
                </a:lnTo>
              </a:path>
              <a:path w="11590020" h="6858000">
                <a:moveTo>
                  <a:pt x="7685646" y="6858000"/>
                </a:moveTo>
                <a:lnTo>
                  <a:pt x="827646" y="0"/>
                </a:lnTo>
              </a:path>
              <a:path w="11590020" h="6858000">
                <a:moveTo>
                  <a:pt x="7736773" y="6858000"/>
                </a:moveTo>
                <a:lnTo>
                  <a:pt x="878764" y="0"/>
                </a:lnTo>
              </a:path>
              <a:path w="11590020" h="6858000">
                <a:moveTo>
                  <a:pt x="7787170" y="6858000"/>
                </a:moveTo>
                <a:lnTo>
                  <a:pt x="929170" y="0"/>
                </a:lnTo>
              </a:path>
              <a:path w="11590020" h="6858000">
                <a:moveTo>
                  <a:pt x="7838287" y="6858000"/>
                </a:moveTo>
                <a:lnTo>
                  <a:pt x="980287" y="0"/>
                </a:lnTo>
              </a:path>
              <a:path w="11590020" h="6858000">
                <a:moveTo>
                  <a:pt x="7889405" y="6858000"/>
                </a:moveTo>
                <a:lnTo>
                  <a:pt x="1031405" y="0"/>
                </a:lnTo>
              </a:path>
              <a:path w="11590020" h="6858000">
                <a:moveTo>
                  <a:pt x="7939801" y="6858000"/>
                </a:moveTo>
                <a:lnTo>
                  <a:pt x="1081810" y="0"/>
                </a:lnTo>
              </a:path>
              <a:path w="11590020" h="6858000">
                <a:moveTo>
                  <a:pt x="7990928" y="6858000"/>
                </a:moveTo>
                <a:lnTo>
                  <a:pt x="1132928" y="0"/>
                </a:lnTo>
              </a:path>
              <a:path w="11590020" h="6858000">
                <a:moveTo>
                  <a:pt x="8042046" y="6858000"/>
                </a:moveTo>
                <a:lnTo>
                  <a:pt x="1184046" y="0"/>
                </a:lnTo>
              </a:path>
              <a:path w="11590020" h="6858000">
                <a:moveTo>
                  <a:pt x="8092450" y="6858000"/>
                </a:moveTo>
                <a:lnTo>
                  <a:pt x="1234440" y="0"/>
                </a:lnTo>
              </a:path>
              <a:path w="11590020" h="6858000">
                <a:moveTo>
                  <a:pt x="8143559" y="6858000"/>
                </a:moveTo>
                <a:lnTo>
                  <a:pt x="1285569" y="0"/>
                </a:lnTo>
              </a:path>
              <a:path w="11590020" h="6858000">
                <a:moveTo>
                  <a:pt x="8194687" y="6858000"/>
                </a:moveTo>
                <a:lnTo>
                  <a:pt x="1336687" y="0"/>
                </a:lnTo>
              </a:path>
              <a:path w="11590020" h="6858000">
                <a:moveTo>
                  <a:pt x="8245815" y="6858000"/>
                </a:moveTo>
                <a:lnTo>
                  <a:pt x="1387806" y="0"/>
                </a:lnTo>
              </a:path>
              <a:path w="11590020" h="6858000">
                <a:moveTo>
                  <a:pt x="8296209" y="6858000"/>
                </a:moveTo>
                <a:lnTo>
                  <a:pt x="1438199" y="0"/>
                </a:lnTo>
              </a:path>
              <a:path w="11590020" h="6858000">
                <a:moveTo>
                  <a:pt x="8347329" y="6858000"/>
                </a:moveTo>
                <a:lnTo>
                  <a:pt x="1489328" y="0"/>
                </a:lnTo>
              </a:path>
              <a:path w="11590020" h="6858000">
                <a:moveTo>
                  <a:pt x="8398446" y="6858000"/>
                </a:moveTo>
                <a:lnTo>
                  <a:pt x="1540446" y="0"/>
                </a:lnTo>
              </a:path>
              <a:path w="11590020" h="6858000">
                <a:moveTo>
                  <a:pt x="8448842" y="6858000"/>
                </a:moveTo>
                <a:lnTo>
                  <a:pt x="1590851" y="0"/>
                </a:lnTo>
              </a:path>
              <a:path w="11590020" h="6858000">
                <a:moveTo>
                  <a:pt x="8499970" y="6858000"/>
                </a:moveTo>
                <a:lnTo>
                  <a:pt x="1641970" y="0"/>
                </a:lnTo>
              </a:path>
              <a:path w="11590020" h="6858000">
                <a:moveTo>
                  <a:pt x="8551087" y="6858000"/>
                </a:moveTo>
                <a:lnTo>
                  <a:pt x="1693087" y="0"/>
                </a:lnTo>
              </a:path>
              <a:path w="11590020" h="6858000">
                <a:moveTo>
                  <a:pt x="8602205" y="6858000"/>
                </a:moveTo>
                <a:lnTo>
                  <a:pt x="1744205" y="0"/>
                </a:lnTo>
              </a:path>
              <a:path w="11590020" h="6858000">
                <a:moveTo>
                  <a:pt x="8652600" y="6858000"/>
                </a:moveTo>
                <a:lnTo>
                  <a:pt x="1794610" y="0"/>
                </a:lnTo>
              </a:path>
              <a:path w="11590020" h="6858000">
                <a:moveTo>
                  <a:pt x="8703729" y="6858000"/>
                </a:moveTo>
                <a:lnTo>
                  <a:pt x="1845729" y="0"/>
                </a:lnTo>
              </a:path>
              <a:path w="11590020" h="6858000">
                <a:moveTo>
                  <a:pt x="8754846" y="6858000"/>
                </a:moveTo>
                <a:lnTo>
                  <a:pt x="1896846" y="0"/>
                </a:lnTo>
              </a:path>
              <a:path w="11590020" h="6858000">
                <a:moveTo>
                  <a:pt x="8805250" y="6858000"/>
                </a:moveTo>
                <a:lnTo>
                  <a:pt x="1947241" y="0"/>
                </a:lnTo>
              </a:path>
              <a:path w="11590020" h="6858000">
                <a:moveTo>
                  <a:pt x="8856359" y="6858000"/>
                </a:moveTo>
                <a:lnTo>
                  <a:pt x="1998369" y="0"/>
                </a:lnTo>
              </a:path>
              <a:path w="11590020" h="6858000">
                <a:moveTo>
                  <a:pt x="8907487" y="6858000"/>
                </a:moveTo>
                <a:lnTo>
                  <a:pt x="2049487" y="0"/>
                </a:lnTo>
              </a:path>
              <a:path w="11590020" h="6858000">
                <a:moveTo>
                  <a:pt x="8958616" y="6858000"/>
                </a:moveTo>
                <a:lnTo>
                  <a:pt x="2100606" y="0"/>
                </a:lnTo>
              </a:path>
              <a:path w="11590020" h="6858000">
                <a:moveTo>
                  <a:pt x="9009009" y="6858000"/>
                </a:moveTo>
                <a:lnTo>
                  <a:pt x="2151000" y="0"/>
                </a:lnTo>
              </a:path>
              <a:path w="11590020" h="6858000">
                <a:moveTo>
                  <a:pt x="9060129" y="6858000"/>
                </a:moveTo>
                <a:lnTo>
                  <a:pt x="2202129" y="0"/>
                </a:lnTo>
              </a:path>
              <a:path w="11590020" h="6858000">
                <a:moveTo>
                  <a:pt x="9111246" y="6858000"/>
                </a:moveTo>
                <a:lnTo>
                  <a:pt x="2253246" y="0"/>
                </a:lnTo>
              </a:path>
              <a:path w="11590020" h="6858000">
                <a:moveTo>
                  <a:pt x="9161641" y="6858000"/>
                </a:moveTo>
                <a:lnTo>
                  <a:pt x="2303651" y="0"/>
                </a:lnTo>
              </a:path>
              <a:path w="11590020" h="6858000">
                <a:moveTo>
                  <a:pt x="9212770" y="6858000"/>
                </a:moveTo>
                <a:lnTo>
                  <a:pt x="2354770" y="0"/>
                </a:lnTo>
              </a:path>
              <a:path w="11590020" h="6858000">
                <a:moveTo>
                  <a:pt x="9263888" y="6858000"/>
                </a:moveTo>
                <a:lnTo>
                  <a:pt x="2405888" y="0"/>
                </a:lnTo>
              </a:path>
              <a:path w="11590020" h="6858000">
                <a:moveTo>
                  <a:pt x="9315005" y="6858000"/>
                </a:moveTo>
                <a:lnTo>
                  <a:pt x="2457005" y="0"/>
                </a:lnTo>
              </a:path>
              <a:path w="11590020" h="6858000">
                <a:moveTo>
                  <a:pt x="9365400" y="6858000"/>
                </a:moveTo>
                <a:lnTo>
                  <a:pt x="2507410" y="0"/>
                </a:lnTo>
              </a:path>
              <a:path w="11590020" h="6858000">
                <a:moveTo>
                  <a:pt x="9416529" y="6858000"/>
                </a:moveTo>
                <a:lnTo>
                  <a:pt x="2558529" y="0"/>
                </a:lnTo>
              </a:path>
              <a:path w="11590020" h="6858000">
                <a:moveTo>
                  <a:pt x="9467646" y="6858000"/>
                </a:moveTo>
                <a:lnTo>
                  <a:pt x="2609646" y="0"/>
                </a:lnTo>
              </a:path>
              <a:path w="11590020" h="6858000">
                <a:moveTo>
                  <a:pt x="9518051" y="6858000"/>
                </a:moveTo>
                <a:lnTo>
                  <a:pt x="2660042" y="0"/>
                </a:lnTo>
              </a:path>
              <a:path w="11590020" h="6858000">
                <a:moveTo>
                  <a:pt x="9569159" y="6858000"/>
                </a:moveTo>
                <a:lnTo>
                  <a:pt x="2711168" y="0"/>
                </a:lnTo>
              </a:path>
              <a:path w="11590020" h="6858000">
                <a:moveTo>
                  <a:pt x="9620288" y="6858000"/>
                </a:moveTo>
                <a:lnTo>
                  <a:pt x="2762288" y="0"/>
                </a:lnTo>
              </a:path>
              <a:path w="11590020" h="6858000">
                <a:moveTo>
                  <a:pt x="9671416" y="6858000"/>
                </a:moveTo>
                <a:lnTo>
                  <a:pt x="2813407" y="0"/>
                </a:lnTo>
              </a:path>
              <a:path w="11590020" h="6858000">
                <a:moveTo>
                  <a:pt x="9721810" y="6858000"/>
                </a:moveTo>
                <a:lnTo>
                  <a:pt x="2863801" y="0"/>
                </a:lnTo>
              </a:path>
              <a:path w="11590020" h="6858000">
                <a:moveTo>
                  <a:pt x="9772929" y="6858000"/>
                </a:moveTo>
                <a:lnTo>
                  <a:pt x="2914929" y="0"/>
                </a:lnTo>
              </a:path>
              <a:path w="11590020" h="6858000">
                <a:moveTo>
                  <a:pt x="9824046" y="6858000"/>
                </a:moveTo>
                <a:lnTo>
                  <a:pt x="2966046" y="0"/>
                </a:lnTo>
              </a:path>
              <a:path w="11590020" h="6858000">
                <a:moveTo>
                  <a:pt x="9874441" y="6858000"/>
                </a:moveTo>
                <a:lnTo>
                  <a:pt x="3016451" y="0"/>
                </a:lnTo>
              </a:path>
              <a:path w="11590020" h="6858000">
                <a:moveTo>
                  <a:pt x="9925570" y="6858000"/>
                </a:moveTo>
                <a:lnTo>
                  <a:pt x="3067570" y="0"/>
                </a:lnTo>
              </a:path>
              <a:path w="11590020" h="6858000">
                <a:moveTo>
                  <a:pt x="9976688" y="6858000"/>
                </a:moveTo>
                <a:lnTo>
                  <a:pt x="3118688" y="0"/>
                </a:lnTo>
              </a:path>
              <a:path w="11590020" h="6858000">
                <a:moveTo>
                  <a:pt x="10027805" y="6858000"/>
                </a:moveTo>
                <a:lnTo>
                  <a:pt x="3169805" y="0"/>
                </a:lnTo>
              </a:path>
              <a:path w="11590020" h="6858000">
                <a:moveTo>
                  <a:pt x="10078200" y="6858000"/>
                </a:moveTo>
                <a:lnTo>
                  <a:pt x="3220209" y="0"/>
                </a:lnTo>
              </a:path>
              <a:path w="11590020" h="6858000">
                <a:moveTo>
                  <a:pt x="10129329" y="6858000"/>
                </a:moveTo>
                <a:lnTo>
                  <a:pt x="3271329" y="0"/>
                </a:lnTo>
              </a:path>
              <a:path w="11590020" h="6858000">
                <a:moveTo>
                  <a:pt x="10180447" y="6858000"/>
                </a:moveTo>
                <a:lnTo>
                  <a:pt x="3322447" y="0"/>
                </a:lnTo>
              </a:path>
              <a:path w="11590020" h="6858000">
                <a:moveTo>
                  <a:pt x="10230852" y="6858000"/>
                </a:moveTo>
                <a:lnTo>
                  <a:pt x="3372842" y="0"/>
                </a:lnTo>
              </a:path>
              <a:path w="11590020" h="6858000">
                <a:moveTo>
                  <a:pt x="10281959" y="6858000"/>
                </a:moveTo>
                <a:lnTo>
                  <a:pt x="3423968" y="0"/>
                </a:lnTo>
              </a:path>
              <a:path w="11590020" h="6858000">
                <a:moveTo>
                  <a:pt x="10333088" y="6858000"/>
                </a:moveTo>
                <a:lnTo>
                  <a:pt x="3475088" y="0"/>
                </a:lnTo>
              </a:path>
              <a:path w="11590020" h="6858000">
                <a:moveTo>
                  <a:pt x="10383482" y="6858000"/>
                </a:moveTo>
                <a:lnTo>
                  <a:pt x="3525492" y="0"/>
                </a:lnTo>
              </a:path>
              <a:path w="11590020" h="6858000">
                <a:moveTo>
                  <a:pt x="10434611" y="6858000"/>
                </a:moveTo>
                <a:lnTo>
                  <a:pt x="3576601" y="0"/>
                </a:lnTo>
              </a:path>
              <a:path w="11590020" h="6858000">
                <a:moveTo>
                  <a:pt x="10485717" y="6858000"/>
                </a:moveTo>
                <a:lnTo>
                  <a:pt x="3627727" y="0"/>
                </a:lnTo>
              </a:path>
              <a:path w="11590020" h="6858000">
                <a:moveTo>
                  <a:pt x="10536847" y="6858000"/>
                </a:moveTo>
                <a:lnTo>
                  <a:pt x="6395059" y="2716212"/>
                </a:lnTo>
              </a:path>
              <a:path w="11590020" h="6858000">
                <a:moveTo>
                  <a:pt x="6350762" y="2671914"/>
                </a:moveTo>
                <a:lnTo>
                  <a:pt x="3678847" y="0"/>
                </a:lnTo>
              </a:path>
              <a:path w="11590020" h="6858000">
                <a:moveTo>
                  <a:pt x="6395059" y="2716212"/>
                </a:moveTo>
                <a:lnTo>
                  <a:pt x="6350762" y="2671914"/>
                </a:lnTo>
              </a:path>
              <a:path w="11590020" h="6858000">
                <a:moveTo>
                  <a:pt x="10587241" y="6858000"/>
                </a:moveTo>
                <a:lnTo>
                  <a:pt x="6445459" y="2716212"/>
                </a:lnTo>
              </a:path>
              <a:path w="11590020" h="6858000">
                <a:moveTo>
                  <a:pt x="6350762" y="2621514"/>
                </a:moveTo>
                <a:lnTo>
                  <a:pt x="3729250" y="0"/>
                </a:lnTo>
              </a:path>
              <a:path w="11590020" h="6858000">
                <a:moveTo>
                  <a:pt x="6445459" y="2716212"/>
                </a:moveTo>
                <a:lnTo>
                  <a:pt x="6350762" y="2621514"/>
                </a:lnTo>
              </a:path>
              <a:path w="11590020" h="6858000">
                <a:moveTo>
                  <a:pt x="10638370" y="6858000"/>
                </a:moveTo>
                <a:lnTo>
                  <a:pt x="6496583" y="2716212"/>
                </a:lnTo>
              </a:path>
              <a:path w="11590020" h="6858000">
                <a:moveTo>
                  <a:pt x="6350762" y="2570391"/>
                </a:moveTo>
                <a:lnTo>
                  <a:pt x="3780370" y="0"/>
                </a:lnTo>
              </a:path>
              <a:path w="11590020" h="6858000">
                <a:moveTo>
                  <a:pt x="6496583" y="2716212"/>
                </a:moveTo>
                <a:lnTo>
                  <a:pt x="6350762" y="2570391"/>
                </a:lnTo>
              </a:path>
              <a:path w="11590020" h="6858000">
                <a:moveTo>
                  <a:pt x="10689488" y="6858000"/>
                </a:moveTo>
                <a:lnTo>
                  <a:pt x="6547700" y="2716212"/>
                </a:lnTo>
              </a:path>
              <a:path w="11590020" h="6858000">
                <a:moveTo>
                  <a:pt x="6350762" y="2519273"/>
                </a:moveTo>
                <a:lnTo>
                  <a:pt x="3831488" y="0"/>
                </a:lnTo>
              </a:path>
              <a:path w="11590020" h="6858000">
                <a:moveTo>
                  <a:pt x="6547700" y="2716212"/>
                </a:moveTo>
                <a:lnTo>
                  <a:pt x="6350762" y="2519273"/>
                </a:lnTo>
              </a:path>
              <a:path w="11590020" h="6858000">
                <a:moveTo>
                  <a:pt x="10739894" y="6858000"/>
                </a:moveTo>
                <a:lnTo>
                  <a:pt x="6598100" y="2716212"/>
                </a:lnTo>
              </a:path>
              <a:path w="11590020" h="6858000">
                <a:moveTo>
                  <a:pt x="6350762" y="2468873"/>
                </a:moveTo>
                <a:lnTo>
                  <a:pt x="3881884" y="0"/>
                </a:lnTo>
              </a:path>
              <a:path w="11590020" h="6858000">
                <a:moveTo>
                  <a:pt x="6598100" y="2716212"/>
                </a:moveTo>
                <a:lnTo>
                  <a:pt x="6350762" y="2468873"/>
                </a:lnTo>
              </a:path>
              <a:path w="11590020" h="6858000">
                <a:moveTo>
                  <a:pt x="10791000" y="6858000"/>
                </a:moveTo>
                <a:lnTo>
                  <a:pt x="6649218" y="2716212"/>
                </a:lnTo>
              </a:path>
              <a:path w="11590020" h="6858000">
                <a:moveTo>
                  <a:pt x="6350762" y="2417755"/>
                </a:moveTo>
                <a:lnTo>
                  <a:pt x="3933009" y="0"/>
                </a:lnTo>
              </a:path>
              <a:path w="11590020" h="6858000">
                <a:moveTo>
                  <a:pt x="6649218" y="2716212"/>
                </a:moveTo>
                <a:lnTo>
                  <a:pt x="6350762" y="2417755"/>
                </a:lnTo>
              </a:path>
              <a:path w="11590020" h="6858000">
                <a:moveTo>
                  <a:pt x="10842129" y="6858000"/>
                </a:moveTo>
                <a:lnTo>
                  <a:pt x="6700342" y="2716212"/>
                </a:lnTo>
              </a:path>
              <a:path w="11590020" h="6858000">
                <a:moveTo>
                  <a:pt x="6350762" y="2366632"/>
                </a:moveTo>
                <a:lnTo>
                  <a:pt x="3984129" y="0"/>
                </a:lnTo>
              </a:path>
              <a:path w="11590020" h="6858000">
                <a:moveTo>
                  <a:pt x="6700342" y="2716212"/>
                </a:moveTo>
                <a:lnTo>
                  <a:pt x="6350762" y="2366632"/>
                </a:lnTo>
              </a:path>
              <a:path w="11590020" h="6858000">
                <a:moveTo>
                  <a:pt x="10893247" y="6858000"/>
                </a:moveTo>
                <a:lnTo>
                  <a:pt x="6751459" y="2716212"/>
                </a:lnTo>
              </a:path>
              <a:path w="11590020" h="6858000">
                <a:moveTo>
                  <a:pt x="6350762" y="2315514"/>
                </a:moveTo>
                <a:lnTo>
                  <a:pt x="4035247" y="0"/>
                </a:lnTo>
              </a:path>
              <a:path w="11590020" h="6858000">
                <a:moveTo>
                  <a:pt x="6751459" y="2716212"/>
                </a:moveTo>
                <a:lnTo>
                  <a:pt x="6350762" y="2315514"/>
                </a:lnTo>
              </a:path>
              <a:path w="11590020" h="6858000">
                <a:moveTo>
                  <a:pt x="10943653" y="6858000"/>
                </a:moveTo>
                <a:lnTo>
                  <a:pt x="6801859" y="2716212"/>
                </a:lnTo>
              </a:path>
              <a:path w="11590020" h="6858000">
                <a:moveTo>
                  <a:pt x="6350762" y="2265115"/>
                </a:moveTo>
                <a:lnTo>
                  <a:pt x="4085643" y="0"/>
                </a:lnTo>
              </a:path>
              <a:path w="11590020" h="6858000">
                <a:moveTo>
                  <a:pt x="6801859" y="2716212"/>
                </a:moveTo>
                <a:lnTo>
                  <a:pt x="6350762" y="2265115"/>
                </a:lnTo>
              </a:path>
              <a:path w="11590020" h="6858000">
                <a:moveTo>
                  <a:pt x="10994758" y="6858000"/>
                </a:moveTo>
                <a:lnTo>
                  <a:pt x="6852976" y="2716212"/>
                </a:lnTo>
              </a:path>
              <a:path w="11590020" h="6858000">
                <a:moveTo>
                  <a:pt x="6350762" y="2213996"/>
                </a:moveTo>
                <a:lnTo>
                  <a:pt x="4136768" y="0"/>
                </a:lnTo>
              </a:path>
              <a:path w="11590020" h="6858000">
                <a:moveTo>
                  <a:pt x="6852976" y="2716212"/>
                </a:moveTo>
                <a:lnTo>
                  <a:pt x="6350762" y="2213996"/>
                </a:lnTo>
              </a:path>
              <a:path w="11590020" h="6858000">
                <a:moveTo>
                  <a:pt x="11045888" y="6858000"/>
                </a:moveTo>
                <a:lnTo>
                  <a:pt x="6904101" y="2716212"/>
                </a:lnTo>
              </a:path>
              <a:path w="11590020" h="6858000">
                <a:moveTo>
                  <a:pt x="6350762" y="2162873"/>
                </a:moveTo>
                <a:lnTo>
                  <a:pt x="4187888" y="0"/>
                </a:lnTo>
              </a:path>
              <a:path w="11590020" h="6858000">
                <a:moveTo>
                  <a:pt x="6904101" y="2716212"/>
                </a:moveTo>
                <a:lnTo>
                  <a:pt x="6350762" y="2162873"/>
                </a:lnTo>
              </a:path>
              <a:path w="11590020" h="6858000">
                <a:moveTo>
                  <a:pt x="11096282" y="6858000"/>
                </a:moveTo>
                <a:lnTo>
                  <a:pt x="6954500" y="2716212"/>
                </a:lnTo>
              </a:path>
              <a:path w="11590020" h="6858000">
                <a:moveTo>
                  <a:pt x="6350762" y="2112473"/>
                </a:moveTo>
                <a:lnTo>
                  <a:pt x="4238291" y="0"/>
                </a:lnTo>
              </a:path>
              <a:path w="11590020" h="6858000">
                <a:moveTo>
                  <a:pt x="6954500" y="2716212"/>
                </a:moveTo>
                <a:lnTo>
                  <a:pt x="6350762" y="2112473"/>
                </a:lnTo>
              </a:path>
              <a:path w="11590020" h="6858000">
                <a:moveTo>
                  <a:pt x="11147411" y="6858000"/>
                </a:moveTo>
                <a:lnTo>
                  <a:pt x="7005618" y="2716212"/>
                </a:lnTo>
              </a:path>
              <a:path w="11590020" h="6858000">
                <a:moveTo>
                  <a:pt x="6350762" y="2061356"/>
                </a:moveTo>
                <a:lnTo>
                  <a:pt x="4289402" y="0"/>
                </a:lnTo>
              </a:path>
              <a:path w="11590020" h="6858000">
                <a:moveTo>
                  <a:pt x="7005618" y="2716212"/>
                </a:moveTo>
                <a:lnTo>
                  <a:pt x="6350762" y="2061356"/>
                </a:lnTo>
              </a:path>
              <a:path w="11590020" h="6858000">
                <a:moveTo>
                  <a:pt x="11198517" y="6858000"/>
                </a:moveTo>
                <a:lnTo>
                  <a:pt x="7056735" y="2716212"/>
                </a:lnTo>
              </a:path>
              <a:path w="11590020" h="6858000">
                <a:moveTo>
                  <a:pt x="6350762" y="2010237"/>
                </a:moveTo>
                <a:lnTo>
                  <a:pt x="4340526" y="0"/>
                </a:lnTo>
              </a:path>
              <a:path w="11590020" h="6858000">
                <a:moveTo>
                  <a:pt x="7056735" y="2716212"/>
                </a:moveTo>
                <a:lnTo>
                  <a:pt x="6350762" y="2010237"/>
                </a:lnTo>
              </a:path>
              <a:path w="11590020" h="6858000">
                <a:moveTo>
                  <a:pt x="11249647" y="6858000"/>
                </a:moveTo>
                <a:lnTo>
                  <a:pt x="7107859" y="2716212"/>
                </a:lnTo>
              </a:path>
              <a:path w="11590020" h="6858000">
                <a:moveTo>
                  <a:pt x="6350762" y="1959114"/>
                </a:moveTo>
                <a:lnTo>
                  <a:pt x="4391647" y="0"/>
                </a:lnTo>
              </a:path>
              <a:path w="11590020" h="6858000">
                <a:moveTo>
                  <a:pt x="7107859" y="2716212"/>
                </a:moveTo>
                <a:lnTo>
                  <a:pt x="6350762" y="1959114"/>
                </a:lnTo>
              </a:path>
              <a:path w="11590020" h="6858000">
                <a:moveTo>
                  <a:pt x="11300041" y="6858000"/>
                </a:moveTo>
                <a:lnTo>
                  <a:pt x="7158259" y="2716212"/>
                </a:lnTo>
              </a:path>
              <a:path w="11590020" h="6858000">
                <a:moveTo>
                  <a:pt x="6350762" y="1908714"/>
                </a:moveTo>
                <a:lnTo>
                  <a:pt x="4442050" y="0"/>
                </a:lnTo>
              </a:path>
              <a:path w="11590020" h="6858000">
                <a:moveTo>
                  <a:pt x="7158259" y="2716212"/>
                </a:moveTo>
                <a:lnTo>
                  <a:pt x="6350762" y="1908714"/>
                </a:lnTo>
              </a:path>
              <a:path w="11590020" h="6858000">
                <a:moveTo>
                  <a:pt x="11351171" y="6858000"/>
                </a:moveTo>
                <a:lnTo>
                  <a:pt x="7209383" y="2716212"/>
                </a:lnTo>
              </a:path>
              <a:path w="11590020" h="6858000">
                <a:moveTo>
                  <a:pt x="6350762" y="1857590"/>
                </a:moveTo>
                <a:lnTo>
                  <a:pt x="4493171" y="0"/>
                </a:lnTo>
              </a:path>
              <a:path w="11590020" h="6858000">
                <a:moveTo>
                  <a:pt x="7209383" y="2716212"/>
                </a:moveTo>
                <a:lnTo>
                  <a:pt x="6350762" y="1857590"/>
                </a:lnTo>
              </a:path>
              <a:path w="11590020" h="6858000">
                <a:moveTo>
                  <a:pt x="11402288" y="6858000"/>
                </a:moveTo>
                <a:lnTo>
                  <a:pt x="7260501" y="2716212"/>
                </a:lnTo>
              </a:path>
              <a:path w="11590020" h="6858000">
                <a:moveTo>
                  <a:pt x="6350762" y="1806473"/>
                </a:moveTo>
                <a:lnTo>
                  <a:pt x="4544288" y="0"/>
                </a:lnTo>
              </a:path>
              <a:path w="11590020" h="6858000">
                <a:moveTo>
                  <a:pt x="7260501" y="2716212"/>
                </a:moveTo>
                <a:lnTo>
                  <a:pt x="6350762" y="1806473"/>
                </a:lnTo>
              </a:path>
              <a:path w="11590020" h="6858000">
                <a:moveTo>
                  <a:pt x="11452694" y="6858000"/>
                </a:moveTo>
                <a:lnTo>
                  <a:pt x="7310901" y="2716212"/>
                </a:lnTo>
              </a:path>
              <a:path w="11590020" h="6858000">
                <a:moveTo>
                  <a:pt x="6350762" y="1756074"/>
                </a:moveTo>
                <a:lnTo>
                  <a:pt x="4594685" y="0"/>
                </a:lnTo>
              </a:path>
              <a:path w="11590020" h="6858000">
                <a:moveTo>
                  <a:pt x="7310901" y="2716212"/>
                </a:moveTo>
                <a:lnTo>
                  <a:pt x="6350762" y="1756074"/>
                </a:lnTo>
              </a:path>
              <a:path w="11590020" h="6858000">
                <a:moveTo>
                  <a:pt x="11503799" y="6858000"/>
                </a:moveTo>
                <a:lnTo>
                  <a:pt x="7362017" y="2716212"/>
                </a:lnTo>
              </a:path>
              <a:path w="11590020" h="6858000">
                <a:moveTo>
                  <a:pt x="6350762" y="1704955"/>
                </a:moveTo>
                <a:lnTo>
                  <a:pt x="4645809" y="0"/>
                </a:lnTo>
              </a:path>
              <a:path w="11590020" h="6858000">
                <a:moveTo>
                  <a:pt x="7362017" y="2716212"/>
                </a:moveTo>
                <a:lnTo>
                  <a:pt x="6350762" y="1704955"/>
                </a:lnTo>
              </a:path>
              <a:path w="11590020" h="6858000">
                <a:moveTo>
                  <a:pt x="11554929" y="6858000"/>
                </a:moveTo>
                <a:lnTo>
                  <a:pt x="7413142" y="2716212"/>
                </a:lnTo>
              </a:path>
              <a:path w="11590020" h="6858000">
                <a:moveTo>
                  <a:pt x="6350762" y="1653832"/>
                </a:moveTo>
                <a:lnTo>
                  <a:pt x="4696929" y="0"/>
                </a:lnTo>
              </a:path>
              <a:path w="11590020" h="6858000">
                <a:moveTo>
                  <a:pt x="7413142" y="2716212"/>
                </a:moveTo>
                <a:lnTo>
                  <a:pt x="6350762" y="1653832"/>
                </a:lnTo>
              </a:path>
              <a:path w="11590020" h="6858000">
                <a:moveTo>
                  <a:pt x="11589842" y="6841794"/>
                </a:moveTo>
                <a:lnTo>
                  <a:pt x="7464259" y="2716212"/>
                </a:lnTo>
              </a:path>
              <a:path w="11590020" h="6858000">
                <a:moveTo>
                  <a:pt x="6350762" y="1602714"/>
                </a:moveTo>
                <a:lnTo>
                  <a:pt x="4748047" y="0"/>
                </a:lnTo>
              </a:path>
              <a:path w="11590020" h="6858000">
                <a:moveTo>
                  <a:pt x="7464259" y="2716212"/>
                </a:moveTo>
                <a:lnTo>
                  <a:pt x="6350762" y="1602714"/>
                </a:lnTo>
              </a:path>
              <a:path w="11590020" h="6858000">
                <a:moveTo>
                  <a:pt x="11589842" y="6791388"/>
                </a:moveTo>
                <a:lnTo>
                  <a:pt x="7514660" y="2716212"/>
                </a:lnTo>
              </a:path>
              <a:path w="11590020" h="6858000">
                <a:moveTo>
                  <a:pt x="6350762" y="1552315"/>
                </a:moveTo>
                <a:lnTo>
                  <a:pt x="4798444" y="0"/>
                </a:lnTo>
              </a:path>
              <a:path w="11590020" h="6858000">
                <a:moveTo>
                  <a:pt x="7514660" y="2716212"/>
                </a:moveTo>
                <a:lnTo>
                  <a:pt x="6350762" y="1552315"/>
                </a:lnTo>
              </a:path>
              <a:path w="11590020" h="6858000">
                <a:moveTo>
                  <a:pt x="11589842" y="6740283"/>
                </a:moveTo>
                <a:lnTo>
                  <a:pt x="7565776" y="2716212"/>
                </a:lnTo>
              </a:path>
              <a:path w="11590020" h="6858000">
                <a:moveTo>
                  <a:pt x="6350762" y="1501196"/>
                </a:moveTo>
                <a:lnTo>
                  <a:pt x="4849567" y="0"/>
                </a:lnTo>
              </a:path>
              <a:path w="11590020" h="6858000">
                <a:moveTo>
                  <a:pt x="7565776" y="2716212"/>
                </a:moveTo>
                <a:lnTo>
                  <a:pt x="6350762" y="1501196"/>
                </a:lnTo>
              </a:path>
              <a:path w="11590020" h="6858000">
                <a:moveTo>
                  <a:pt x="11589842" y="6689153"/>
                </a:moveTo>
                <a:lnTo>
                  <a:pt x="7616901" y="2716212"/>
                </a:lnTo>
              </a:path>
              <a:path w="11590020" h="6858000">
                <a:moveTo>
                  <a:pt x="6350762" y="1450073"/>
                </a:moveTo>
                <a:lnTo>
                  <a:pt x="4900688" y="0"/>
                </a:lnTo>
              </a:path>
              <a:path w="11590020" h="6858000">
                <a:moveTo>
                  <a:pt x="7616901" y="2716212"/>
                </a:moveTo>
                <a:lnTo>
                  <a:pt x="6350762" y="1450073"/>
                </a:lnTo>
              </a:path>
              <a:path w="11590020" h="6858000">
                <a:moveTo>
                  <a:pt x="11589842" y="6638759"/>
                </a:moveTo>
                <a:lnTo>
                  <a:pt x="7667300" y="2716212"/>
                </a:lnTo>
              </a:path>
              <a:path w="11590020" h="6858000">
                <a:moveTo>
                  <a:pt x="6350762" y="1399672"/>
                </a:moveTo>
                <a:lnTo>
                  <a:pt x="4951091" y="0"/>
                </a:lnTo>
              </a:path>
              <a:path w="11590020" h="6858000">
                <a:moveTo>
                  <a:pt x="7667300" y="2716212"/>
                </a:moveTo>
                <a:lnTo>
                  <a:pt x="6350762" y="1399672"/>
                </a:lnTo>
              </a:path>
              <a:path w="11590020" h="6858000">
                <a:moveTo>
                  <a:pt x="11589842" y="6587629"/>
                </a:moveTo>
                <a:lnTo>
                  <a:pt x="7718419" y="2716212"/>
                </a:lnTo>
              </a:path>
              <a:path w="11590020" h="6858000">
                <a:moveTo>
                  <a:pt x="6350762" y="1348556"/>
                </a:moveTo>
                <a:lnTo>
                  <a:pt x="5002203" y="0"/>
                </a:lnTo>
              </a:path>
              <a:path w="11590020" h="6858000">
                <a:moveTo>
                  <a:pt x="7718419" y="2716212"/>
                </a:moveTo>
                <a:lnTo>
                  <a:pt x="6350762" y="1348556"/>
                </a:lnTo>
              </a:path>
              <a:path w="11590020" h="6858000">
                <a:moveTo>
                  <a:pt x="11589842" y="6536524"/>
                </a:moveTo>
                <a:lnTo>
                  <a:pt x="7769535" y="2716212"/>
                </a:lnTo>
              </a:path>
              <a:path w="11590020" h="6858000">
                <a:moveTo>
                  <a:pt x="6350762" y="1297437"/>
                </a:moveTo>
                <a:lnTo>
                  <a:pt x="5053326" y="0"/>
                </a:lnTo>
              </a:path>
              <a:path w="11590020" h="6858000">
                <a:moveTo>
                  <a:pt x="7769535" y="2716212"/>
                </a:moveTo>
                <a:lnTo>
                  <a:pt x="6350762" y="1297437"/>
                </a:lnTo>
              </a:path>
              <a:path w="11590020" h="6858000">
                <a:moveTo>
                  <a:pt x="11589842" y="6485394"/>
                </a:moveTo>
                <a:lnTo>
                  <a:pt x="7820660" y="2716212"/>
                </a:lnTo>
              </a:path>
              <a:path w="11590020" h="6858000">
                <a:moveTo>
                  <a:pt x="6350762" y="1246314"/>
                </a:moveTo>
                <a:lnTo>
                  <a:pt x="5104447" y="0"/>
                </a:lnTo>
              </a:path>
              <a:path w="11590020" h="6858000">
                <a:moveTo>
                  <a:pt x="7820659" y="2716212"/>
                </a:moveTo>
                <a:lnTo>
                  <a:pt x="6350762" y="1246314"/>
                </a:lnTo>
              </a:path>
              <a:path w="11590020" h="6858000">
                <a:moveTo>
                  <a:pt x="11589842" y="6435000"/>
                </a:moveTo>
                <a:lnTo>
                  <a:pt x="7871059" y="2716212"/>
                </a:lnTo>
              </a:path>
              <a:path w="11590020" h="6858000">
                <a:moveTo>
                  <a:pt x="6350762" y="1195913"/>
                </a:moveTo>
                <a:lnTo>
                  <a:pt x="5154850" y="0"/>
                </a:lnTo>
              </a:path>
              <a:path w="11590020" h="6858000">
                <a:moveTo>
                  <a:pt x="7871059" y="2716212"/>
                </a:moveTo>
                <a:lnTo>
                  <a:pt x="6350762" y="1195913"/>
                </a:lnTo>
              </a:path>
              <a:path w="11590020" h="6858000">
                <a:moveTo>
                  <a:pt x="11589842" y="6383870"/>
                </a:moveTo>
                <a:lnTo>
                  <a:pt x="7922183" y="2716212"/>
                </a:lnTo>
              </a:path>
              <a:path w="11590020" h="6858000">
                <a:moveTo>
                  <a:pt x="6350762" y="1144790"/>
                </a:moveTo>
                <a:lnTo>
                  <a:pt x="5205971" y="0"/>
                </a:lnTo>
              </a:path>
              <a:path w="11590020" h="6858000">
                <a:moveTo>
                  <a:pt x="7922183" y="2716212"/>
                </a:moveTo>
                <a:lnTo>
                  <a:pt x="6350762" y="1144790"/>
                </a:lnTo>
              </a:path>
              <a:path w="11590020" h="6858000">
                <a:moveTo>
                  <a:pt x="11589842" y="6332753"/>
                </a:moveTo>
                <a:lnTo>
                  <a:pt x="7973301" y="2716212"/>
                </a:lnTo>
              </a:path>
              <a:path w="11590020" h="6858000">
                <a:moveTo>
                  <a:pt x="6350762" y="1093673"/>
                </a:moveTo>
                <a:lnTo>
                  <a:pt x="5257088" y="0"/>
                </a:lnTo>
              </a:path>
              <a:path w="11590020" h="6858000">
                <a:moveTo>
                  <a:pt x="7973301" y="2716212"/>
                </a:moveTo>
                <a:lnTo>
                  <a:pt x="6350762" y="1093673"/>
                </a:lnTo>
              </a:path>
              <a:path w="11590020" h="6858000">
                <a:moveTo>
                  <a:pt x="11589842" y="6282347"/>
                </a:moveTo>
                <a:lnTo>
                  <a:pt x="8023702" y="2716212"/>
                </a:lnTo>
              </a:path>
              <a:path w="11590020" h="6858000">
                <a:moveTo>
                  <a:pt x="6350762" y="1043274"/>
                </a:moveTo>
                <a:lnTo>
                  <a:pt x="5307486" y="0"/>
                </a:lnTo>
              </a:path>
              <a:path w="11590020" h="6858000">
                <a:moveTo>
                  <a:pt x="8023702" y="2716212"/>
                </a:moveTo>
                <a:lnTo>
                  <a:pt x="6350762" y="1043274"/>
                </a:lnTo>
              </a:path>
              <a:path w="11590020" h="6858000">
                <a:moveTo>
                  <a:pt x="11589842" y="6231241"/>
                </a:moveTo>
                <a:lnTo>
                  <a:pt x="8074817" y="2716212"/>
                </a:lnTo>
              </a:path>
              <a:path w="11590020" h="6858000">
                <a:moveTo>
                  <a:pt x="6350762" y="992154"/>
                </a:moveTo>
                <a:lnTo>
                  <a:pt x="5358608" y="0"/>
                </a:lnTo>
              </a:path>
              <a:path w="11590020" h="6858000">
                <a:moveTo>
                  <a:pt x="8074817" y="2716212"/>
                </a:moveTo>
                <a:lnTo>
                  <a:pt x="6350762" y="992154"/>
                </a:lnTo>
              </a:path>
              <a:path w="11590020" h="6858000">
                <a:moveTo>
                  <a:pt x="11589842" y="6180112"/>
                </a:moveTo>
                <a:lnTo>
                  <a:pt x="8125942" y="2716212"/>
                </a:lnTo>
              </a:path>
              <a:path w="11590020" h="6858000">
                <a:moveTo>
                  <a:pt x="6350762" y="941031"/>
                </a:moveTo>
                <a:lnTo>
                  <a:pt x="5409730" y="0"/>
                </a:lnTo>
              </a:path>
              <a:path w="11590020" h="6858000">
                <a:moveTo>
                  <a:pt x="8125942" y="2716212"/>
                </a:moveTo>
                <a:lnTo>
                  <a:pt x="6350762" y="941031"/>
                </a:lnTo>
              </a:path>
              <a:path w="11590020" h="6858000">
                <a:moveTo>
                  <a:pt x="11589842" y="6129717"/>
                </a:moveTo>
                <a:lnTo>
                  <a:pt x="8176341" y="2716212"/>
                </a:lnTo>
              </a:path>
              <a:path w="11590020" h="6858000">
                <a:moveTo>
                  <a:pt x="6350762" y="890630"/>
                </a:moveTo>
                <a:lnTo>
                  <a:pt x="5460132" y="0"/>
                </a:lnTo>
              </a:path>
              <a:path w="11590020" h="6858000">
                <a:moveTo>
                  <a:pt x="8176341" y="2716212"/>
                </a:moveTo>
                <a:lnTo>
                  <a:pt x="6350762" y="890630"/>
                </a:lnTo>
              </a:path>
              <a:path w="11590020" h="6858000">
                <a:moveTo>
                  <a:pt x="11589842" y="6078588"/>
                </a:moveTo>
                <a:lnTo>
                  <a:pt x="8227461" y="2716212"/>
                </a:lnTo>
              </a:path>
              <a:path w="11590020" h="6858000">
                <a:moveTo>
                  <a:pt x="6350762" y="839515"/>
                </a:moveTo>
                <a:lnTo>
                  <a:pt x="5511244" y="0"/>
                </a:lnTo>
              </a:path>
              <a:path w="11590020" h="6858000">
                <a:moveTo>
                  <a:pt x="8227461" y="2716212"/>
                </a:moveTo>
                <a:lnTo>
                  <a:pt x="6350762" y="839515"/>
                </a:lnTo>
              </a:path>
              <a:path w="11590020" h="6858000">
                <a:moveTo>
                  <a:pt x="11589842" y="6027482"/>
                </a:moveTo>
                <a:lnTo>
                  <a:pt x="8278576" y="2716212"/>
                </a:lnTo>
              </a:path>
              <a:path w="11590020" h="6858000">
                <a:moveTo>
                  <a:pt x="6350762" y="788395"/>
                </a:moveTo>
                <a:lnTo>
                  <a:pt x="5562367" y="0"/>
                </a:lnTo>
              </a:path>
              <a:path w="11590020" h="6858000">
                <a:moveTo>
                  <a:pt x="8278576" y="2716212"/>
                </a:moveTo>
                <a:lnTo>
                  <a:pt x="6350762" y="788395"/>
                </a:lnTo>
              </a:path>
              <a:path w="11590020" h="6858000">
                <a:moveTo>
                  <a:pt x="11589842" y="5976353"/>
                </a:moveTo>
                <a:lnTo>
                  <a:pt x="8329701" y="2716212"/>
                </a:lnTo>
              </a:path>
              <a:path w="11590020" h="6858000">
                <a:moveTo>
                  <a:pt x="6350762" y="737273"/>
                </a:moveTo>
                <a:lnTo>
                  <a:pt x="5613488" y="0"/>
                </a:lnTo>
              </a:path>
              <a:path w="11590020" h="6858000">
                <a:moveTo>
                  <a:pt x="8329701" y="2716212"/>
                </a:moveTo>
                <a:lnTo>
                  <a:pt x="6350762" y="737273"/>
                </a:lnTo>
              </a:path>
              <a:path w="11590020" h="6858000">
                <a:moveTo>
                  <a:pt x="11589842" y="5925959"/>
                </a:moveTo>
                <a:lnTo>
                  <a:pt x="8380100" y="2716212"/>
                </a:lnTo>
              </a:path>
              <a:path w="11590020" h="6858000">
                <a:moveTo>
                  <a:pt x="6350762" y="686871"/>
                </a:moveTo>
                <a:lnTo>
                  <a:pt x="5663891" y="0"/>
                </a:lnTo>
              </a:path>
              <a:path w="11590020" h="6858000">
                <a:moveTo>
                  <a:pt x="8380100" y="2716212"/>
                </a:moveTo>
                <a:lnTo>
                  <a:pt x="6350762" y="686871"/>
                </a:lnTo>
              </a:path>
              <a:path w="11590020" h="6858000">
                <a:moveTo>
                  <a:pt x="11589842" y="5874830"/>
                </a:moveTo>
                <a:lnTo>
                  <a:pt x="8431220" y="2716212"/>
                </a:lnTo>
              </a:path>
              <a:path w="11590020" h="6858000">
                <a:moveTo>
                  <a:pt x="6350762" y="635757"/>
                </a:moveTo>
                <a:lnTo>
                  <a:pt x="5715003" y="0"/>
                </a:lnTo>
              </a:path>
              <a:path w="11590020" h="6858000">
                <a:moveTo>
                  <a:pt x="8431220" y="2716212"/>
                </a:moveTo>
                <a:lnTo>
                  <a:pt x="6350762" y="635757"/>
                </a:lnTo>
              </a:path>
              <a:path w="11590020" h="6858000">
                <a:moveTo>
                  <a:pt x="11589842" y="5823723"/>
                </a:moveTo>
                <a:lnTo>
                  <a:pt x="8482334" y="2716212"/>
                </a:lnTo>
              </a:path>
              <a:path w="11590020" h="6858000">
                <a:moveTo>
                  <a:pt x="6350762" y="584636"/>
                </a:moveTo>
                <a:lnTo>
                  <a:pt x="5766126" y="0"/>
                </a:lnTo>
              </a:path>
              <a:path w="11590020" h="6858000">
                <a:moveTo>
                  <a:pt x="8482334" y="2716212"/>
                </a:moveTo>
                <a:lnTo>
                  <a:pt x="6350762" y="584636"/>
                </a:lnTo>
              </a:path>
              <a:path w="11590020" h="6858000">
                <a:moveTo>
                  <a:pt x="11589842" y="5773306"/>
                </a:moveTo>
                <a:lnTo>
                  <a:pt x="8532744" y="2716212"/>
                </a:lnTo>
              </a:path>
              <a:path w="11590020" h="6858000">
                <a:moveTo>
                  <a:pt x="6350762" y="534233"/>
                </a:moveTo>
                <a:lnTo>
                  <a:pt x="5816527" y="0"/>
                </a:lnTo>
              </a:path>
              <a:path w="11590020" h="6858000">
                <a:moveTo>
                  <a:pt x="8532744" y="2716212"/>
                </a:moveTo>
                <a:lnTo>
                  <a:pt x="6350762" y="534233"/>
                </a:lnTo>
              </a:path>
              <a:path w="11590020" h="6858000">
                <a:moveTo>
                  <a:pt x="11589842" y="5722200"/>
                </a:moveTo>
                <a:lnTo>
                  <a:pt x="8583858" y="2716212"/>
                </a:lnTo>
              </a:path>
              <a:path w="11590020" h="6858000">
                <a:moveTo>
                  <a:pt x="6350762" y="483112"/>
                </a:moveTo>
                <a:lnTo>
                  <a:pt x="5867649" y="0"/>
                </a:lnTo>
              </a:path>
              <a:path w="11590020" h="6858000">
                <a:moveTo>
                  <a:pt x="8583858" y="2716212"/>
                </a:moveTo>
                <a:lnTo>
                  <a:pt x="6350762" y="483112"/>
                </a:lnTo>
              </a:path>
              <a:path w="11590020" h="6858000">
                <a:moveTo>
                  <a:pt x="11589842" y="5671071"/>
                </a:moveTo>
                <a:lnTo>
                  <a:pt x="8634979" y="2716212"/>
                </a:lnTo>
              </a:path>
              <a:path w="11590020" h="6858000">
                <a:moveTo>
                  <a:pt x="6350762" y="431998"/>
                </a:moveTo>
                <a:lnTo>
                  <a:pt x="5918762" y="0"/>
                </a:lnTo>
              </a:path>
              <a:path w="11590020" h="6858000">
                <a:moveTo>
                  <a:pt x="8634979" y="2716212"/>
                </a:moveTo>
                <a:lnTo>
                  <a:pt x="6350762" y="431998"/>
                </a:lnTo>
              </a:path>
              <a:path w="11590020" h="6858000">
                <a:moveTo>
                  <a:pt x="11589842" y="5619953"/>
                </a:moveTo>
                <a:lnTo>
                  <a:pt x="8686101" y="2716212"/>
                </a:lnTo>
              </a:path>
              <a:path w="11590020" h="6858000">
                <a:moveTo>
                  <a:pt x="6350762" y="380873"/>
                </a:moveTo>
                <a:lnTo>
                  <a:pt x="5969889" y="0"/>
                </a:lnTo>
              </a:path>
              <a:path w="11590020" h="6858000">
                <a:moveTo>
                  <a:pt x="8686101" y="2716212"/>
                </a:moveTo>
                <a:lnTo>
                  <a:pt x="6350762" y="380873"/>
                </a:lnTo>
              </a:path>
              <a:path w="11590020" h="6858000">
                <a:moveTo>
                  <a:pt x="11589842" y="5569547"/>
                </a:moveTo>
                <a:lnTo>
                  <a:pt x="8736502" y="2716212"/>
                </a:lnTo>
              </a:path>
              <a:path w="11590020" h="6858000">
                <a:moveTo>
                  <a:pt x="6350762" y="330474"/>
                </a:moveTo>
                <a:lnTo>
                  <a:pt x="6020286" y="0"/>
                </a:lnTo>
              </a:path>
              <a:path w="11590020" h="6858000">
                <a:moveTo>
                  <a:pt x="8736502" y="2716212"/>
                </a:moveTo>
                <a:lnTo>
                  <a:pt x="6350762" y="330474"/>
                </a:lnTo>
              </a:path>
              <a:path w="11590020" h="6858000">
                <a:moveTo>
                  <a:pt x="11589842" y="5518441"/>
                </a:moveTo>
                <a:lnTo>
                  <a:pt x="8787617" y="2716212"/>
                </a:lnTo>
              </a:path>
              <a:path w="11590020" h="6858000">
                <a:moveTo>
                  <a:pt x="6350762" y="279353"/>
                </a:moveTo>
                <a:lnTo>
                  <a:pt x="6071408" y="0"/>
                </a:lnTo>
              </a:path>
              <a:path w="11590020" h="6858000">
                <a:moveTo>
                  <a:pt x="8787617" y="2716212"/>
                </a:moveTo>
                <a:lnTo>
                  <a:pt x="6350762" y="279353"/>
                </a:lnTo>
              </a:path>
              <a:path w="11590020" h="6858000">
                <a:moveTo>
                  <a:pt x="11589842" y="5467311"/>
                </a:moveTo>
                <a:lnTo>
                  <a:pt x="8838742" y="2716212"/>
                </a:lnTo>
              </a:path>
              <a:path w="11590020" h="6858000">
                <a:moveTo>
                  <a:pt x="6350762" y="228231"/>
                </a:moveTo>
                <a:lnTo>
                  <a:pt x="6122530" y="0"/>
                </a:lnTo>
              </a:path>
              <a:path w="11590020" h="6858000">
                <a:moveTo>
                  <a:pt x="8838742" y="2716212"/>
                </a:moveTo>
                <a:lnTo>
                  <a:pt x="6350762" y="228231"/>
                </a:lnTo>
              </a:path>
              <a:path w="11590020" h="6858000">
                <a:moveTo>
                  <a:pt x="11589842" y="5416917"/>
                </a:moveTo>
                <a:lnTo>
                  <a:pt x="8889141" y="2716212"/>
                </a:lnTo>
              </a:path>
              <a:path w="11590020" h="6858000">
                <a:moveTo>
                  <a:pt x="6350762" y="177829"/>
                </a:moveTo>
                <a:lnTo>
                  <a:pt x="6172932" y="0"/>
                </a:lnTo>
              </a:path>
              <a:path w="11590020" h="6858000">
                <a:moveTo>
                  <a:pt x="8889141" y="2716212"/>
                </a:moveTo>
                <a:lnTo>
                  <a:pt x="6350762" y="177829"/>
                </a:lnTo>
              </a:path>
              <a:path w="11590020" h="6858000">
                <a:moveTo>
                  <a:pt x="11589842" y="5365789"/>
                </a:moveTo>
                <a:lnTo>
                  <a:pt x="8940261" y="2716212"/>
                </a:lnTo>
              </a:path>
              <a:path w="11590020" h="6858000">
                <a:moveTo>
                  <a:pt x="6350762" y="126716"/>
                </a:moveTo>
                <a:lnTo>
                  <a:pt x="6224045" y="0"/>
                </a:lnTo>
              </a:path>
              <a:path w="11590020" h="6858000">
                <a:moveTo>
                  <a:pt x="8940261" y="2716212"/>
                </a:moveTo>
                <a:lnTo>
                  <a:pt x="6350762" y="126716"/>
                </a:lnTo>
              </a:path>
              <a:path w="11590020" h="6858000">
                <a:moveTo>
                  <a:pt x="11589842" y="5314682"/>
                </a:moveTo>
                <a:lnTo>
                  <a:pt x="8991376" y="2716212"/>
                </a:lnTo>
              </a:path>
              <a:path w="11590020" h="6858000">
                <a:moveTo>
                  <a:pt x="6350762" y="75594"/>
                </a:moveTo>
                <a:lnTo>
                  <a:pt x="6275167" y="0"/>
                </a:lnTo>
              </a:path>
              <a:path w="11590020" h="6858000">
                <a:moveTo>
                  <a:pt x="8991376" y="2716212"/>
                </a:moveTo>
                <a:lnTo>
                  <a:pt x="6350762" y="75594"/>
                </a:lnTo>
              </a:path>
              <a:path w="11590020" h="6858000">
                <a:moveTo>
                  <a:pt x="11589842" y="5263553"/>
                </a:moveTo>
                <a:lnTo>
                  <a:pt x="9042501" y="2716212"/>
                </a:lnTo>
              </a:path>
              <a:path w="11590020" h="6858000">
                <a:moveTo>
                  <a:pt x="6350762" y="24472"/>
                </a:moveTo>
                <a:lnTo>
                  <a:pt x="6326289" y="0"/>
                </a:lnTo>
              </a:path>
              <a:path w="11590020" h="6858000">
                <a:moveTo>
                  <a:pt x="9042501" y="2716212"/>
                </a:moveTo>
                <a:lnTo>
                  <a:pt x="6350762" y="24472"/>
                </a:lnTo>
              </a:path>
              <a:path w="11590020" h="6858000">
                <a:moveTo>
                  <a:pt x="11589842" y="5213158"/>
                </a:moveTo>
                <a:lnTo>
                  <a:pt x="9092899" y="2716212"/>
                </a:lnTo>
              </a:path>
              <a:path w="11590020" h="6858000">
                <a:moveTo>
                  <a:pt x="11589842" y="5162030"/>
                </a:moveTo>
                <a:lnTo>
                  <a:pt x="9144020" y="2716212"/>
                </a:lnTo>
              </a:path>
              <a:path w="11590020" h="6858000">
                <a:moveTo>
                  <a:pt x="11589842" y="5110923"/>
                </a:moveTo>
                <a:lnTo>
                  <a:pt x="9195134" y="2716212"/>
                </a:lnTo>
              </a:path>
              <a:path w="11590020" h="6858000">
                <a:moveTo>
                  <a:pt x="11589842" y="5060506"/>
                </a:moveTo>
                <a:lnTo>
                  <a:pt x="9245544" y="2716212"/>
                </a:lnTo>
              </a:path>
              <a:path w="11590020" h="6858000">
                <a:moveTo>
                  <a:pt x="11589842" y="5009399"/>
                </a:moveTo>
                <a:lnTo>
                  <a:pt x="9296658" y="2716212"/>
                </a:lnTo>
              </a:path>
              <a:path w="11590020" h="6858000">
                <a:moveTo>
                  <a:pt x="11589842" y="4958271"/>
                </a:moveTo>
                <a:lnTo>
                  <a:pt x="9347779" y="2716212"/>
                </a:lnTo>
              </a:path>
              <a:path w="11590020" h="6858000">
                <a:moveTo>
                  <a:pt x="11589842" y="4907153"/>
                </a:moveTo>
                <a:lnTo>
                  <a:pt x="9398901" y="2716212"/>
                </a:lnTo>
              </a:path>
              <a:path w="11590020" h="6858000">
                <a:moveTo>
                  <a:pt x="11589842" y="4856748"/>
                </a:moveTo>
                <a:lnTo>
                  <a:pt x="9449303" y="2716212"/>
                </a:lnTo>
              </a:path>
              <a:path w="11590020" h="6858000">
                <a:moveTo>
                  <a:pt x="11589842" y="4805640"/>
                </a:moveTo>
                <a:lnTo>
                  <a:pt x="9500417" y="2716212"/>
                </a:lnTo>
              </a:path>
              <a:path w="11590020" h="6858000">
                <a:moveTo>
                  <a:pt x="11589842" y="4754511"/>
                </a:moveTo>
                <a:lnTo>
                  <a:pt x="9551543" y="2716212"/>
                </a:lnTo>
              </a:path>
              <a:path w="11590020" h="6858000">
                <a:moveTo>
                  <a:pt x="11589842" y="4704116"/>
                </a:moveTo>
                <a:lnTo>
                  <a:pt x="9601940" y="2716212"/>
                </a:lnTo>
              </a:path>
              <a:path w="11590020" h="6858000">
                <a:moveTo>
                  <a:pt x="11589842" y="4652989"/>
                </a:moveTo>
                <a:lnTo>
                  <a:pt x="9653062" y="2716212"/>
                </a:lnTo>
              </a:path>
              <a:path w="11590020" h="6858000">
                <a:moveTo>
                  <a:pt x="11589842" y="4601881"/>
                </a:moveTo>
                <a:lnTo>
                  <a:pt x="9704175" y="2716212"/>
                </a:lnTo>
              </a:path>
              <a:path w="11590020" h="6858000">
                <a:moveTo>
                  <a:pt x="11589842" y="4550752"/>
                </a:moveTo>
                <a:lnTo>
                  <a:pt x="9755301" y="2716212"/>
                </a:lnTo>
              </a:path>
              <a:path w="11590020" h="6858000">
                <a:moveTo>
                  <a:pt x="11589842" y="4500357"/>
                </a:moveTo>
                <a:lnTo>
                  <a:pt x="9805699" y="2716212"/>
                </a:lnTo>
              </a:path>
              <a:path w="11590020" h="6858000">
                <a:moveTo>
                  <a:pt x="11589842" y="4449230"/>
                </a:moveTo>
                <a:lnTo>
                  <a:pt x="9856821" y="2716212"/>
                </a:lnTo>
              </a:path>
              <a:path w="11590020" h="6858000">
                <a:moveTo>
                  <a:pt x="11589842" y="4398122"/>
                </a:moveTo>
                <a:lnTo>
                  <a:pt x="9907934" y="2716212"/>
                </a:lnTo>
              </a:path>
              <a:path w="11590020" h="6858000">
                <a:moveTo>
                  <a:pt x="11589842" y="4347707"/>
                </a:moveTo>
                <a:lnTo>
                  <a:pt x="9958345" y="2716212"/>
                </a:lnTo>
              </a:path>
              <a:path w="11590020" h="6858000">
                <a:moveTo>
                  <a:pt x="11589842" y="4296598"/>
                </a:moveTo>
                <a:lnTo>
                  <a:pt x="10009458" y="2716212"/>
                </a:lnTo>
              </a:path>
              <a:path w="11590020" h="6858000">
                <a:moveTo>
                  <a:pt x="11589842" y="4245472"/>
                </a:moveTo>
                <a:lnTo>
                  <a:pt x="10060580" y="2716212"/>
                </a:lnTo>
              </a:path>
              <a:path w="11590020" h="6858000">
                <a:moveTo>
                  <a:pt x="11589842" y="4195076"/>
                </a:moveTo>
                <a:lnTo>
                  <a:pt x="10110978" y="2716212"/>
                </a:lnTo>
              </a:path>
              <a:path w="11590020" h="6858000">
                <a:moveTo>
                  <a:pt x="11589842" y="4143948"/>
                </a:moveTo>
                <a:lnTo>
                  <a:pt x="10162104" y="2716212"/>
                </a:lnTo>
              </a:path>
              <a:path w="11590020" h="6858000">
                <a:moveTo>
                  <a:pt x="11589842" y="4092839"/>
                </a:moveTo>
                <a:lnTo>
                  <a:pt x="10213216" y="2716212"/>
                </a:lnTo>
              </a:path>
            </a:pathLst>
          </a:custGeom>
          <a:ln w="3175">
            <a:solidFill>
              <a:srgbClr val="46C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803" y="0"/>
            <a:ext cx="12190730" cy="6856095"/>
          </a:xfrm>
          <a:custGeom>
            <a:avLst/>
            <a:gdLst/>
            <a:ahLst/>
            <a:cxnLst/>
            <a:rect l="l" t="t" r="r" b="b"/>
            <a:pathLst>
              <a:path w="12190730" h="6856095">
                <a:moveTo>
                  <a:pt x="6350749" y="0"/>
                </a:moveTo>
                <a:lnTo>
                  <a:pt x="0" y="0"/>
                </a:lnTo>
                <a:lnTo>
                  <a:pt x="0" y="6855841"/>
                </a:lnTo>
                <a:lnTo>
                  <a:pt x="12190310" y="6855841"/>
                </a:lnTo>
                <a:lnTo>
                  <a:pt x="12190310" y="4682172"/>
                </a:lnTo>
                <a:lnTo>
                  <a:pt x="10223271" y="2711526"/>
                </a:lnTo>
                <a:lnTo>
                  <a:pt x="6350749" y="2711526"/>
                </a:lnTo>
                <a:lnTo>
                  <a:pt x="6350749" y="0"/>
                </a:lnTo>
                <a:close/>
              </a:path>
              <a:path w="12190730" h="6856095">
                <a:moveTo>
                  <a:pt x="6355803" y="0"/>
                </a:moveTo>
                <a:lnTo>
                  <a:pt x="6350749" y="0"/>
                </a:lnTo>
                <a:lnTo>
                  <a:pt x="6350749" y="2711526"/>
                </a:lnTo>
                <a:lnTo>
                  <a:pt x="9071267" y="2711526"/>
                </a:lnTo>
                <a:lnTo>
                  <a:pt x="6355803" y="0"/>
                </a:lnTo>
                <a:close/>
              </a:path>
            </a:pathLst>
          </a:custGeom>
          <a:solidFill>
            <a:srgbClr val="1A67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790" y="0"/>
            <a:ext cx="12190730" cy="6856095"/>
          </a:xfrm>
          <a:custGeom>
            <a:avLst/>
            <a:gdLst/>
            <a:ahLst/>
            <a:cxnLst/>
            <a:rect l="l" t="t" r="r" b="b"/>
            <a:pathLst>
              <a:path w="12190730" h="6856095">
                <a:moveTo>
                  <a:pt x="0" y="46804"/>
                </a:moveTo>
                <a:lnTo>
                  <a:pt x="46804" y="0"/>
                </a:lnTo>
              </a:path>
              <a:path w="12190730" h="6856095">
                <a:moveTo>
                  <a:pt x="0" y="97213"/>
                </a:moveTo>
                <a:lnTo>
                  <a:pt x="97213" y="0"/>
                </a:lnTo>
              </a:path>
              <a:path w="12190730" h="6856095">
                <a:moveTo>
                  <a:pt x="0" y="148323"/>
                </a:moveTo>
                <a:lnTo>
                  <a:pt x="148323" y="0"/>
                </a:lnTo>
              </a:path>
              <a:path w="12190730" h="6856095">
                <a:moveTo>
                  <a:pt x="0" y="199453"/>
                </a:moveTo>
                <a:lnTo>
                  <a:pt x="199453" y="0"/>
                </a:lnTo>
              </a:path>
              <a:path w="12190730" h="6856095">
                <a:moveTo>
                  <a:pt x="0" y="250571"/>
                </a:moveTo>
                <a:lnTo>
                  <a:pt x="250571" y="0"/>
                </a:lnTo>
              </a:path>
              <a:path w="12190730" h="6856095">
                <a:moveTo>
                  <a:pt x="0" y="300977"/>
                </a:moveTo>
                <a:lnTo>
                  <a:pt x="300977" y="0"/>
                </a:lnTo>
              </a:path>
              <a:path w="12190730" h="6856095">
                <a:moveTo>
                  <a:pt x="0" y="352082"/>
                </a:moveTo>
                <a:lnTo>
                  <a:pt x="352082" y="0"/>
                </a:lnTo>
              </a:path>
              <a:path w="12190730" h="6856095">
                <a:moveTo>
                  <a:pt x="0" y="403212"/>
                </a:moveTo>
                <a:lnTo>
                  <a:pt x="403212" y="0"/>
                </a:lnTo>
              </a:path>
              <a:path w="12190730" h="6856095">
                <a:moveTo>
                  <a:pt x="0" y="453605"/>
                </a:moveTo>
                <a:lnTo>
                  <a:pt x="453605" y="0"/>
                </a:lnTo>
              </a:path>
              <a:path w="12190730" h="6856095">
                <a:moveTo>
                  <a:pt x="0" y="504736"/>
                </a:moveTo>
                <a:lnTo>
                  <a:pt x="504736" y="0"/>
                </a:lnTo>
              </a:path>
              <a:path w="12190730" h="6856095">
                <a:moveTo>
                  <a:pt x="0" y="555840"/>
                </a:moveTo>
                <a:lnTo>
                  <a:pt x="555840" y="0"/>
                </a:lnTo>
              </a:path>
              <a:path w="12190730" h="6856095">
                <a:moveTo>
                  <a:pt x="0" y="606971"/>
                </a:moveTo>
                <a:lnTo>
                  <a:pt x="606971" y="0"/>
                </a:lnTo>
              </a:path>
              <a:path w="12190730" h="6856095">
                <a:moveTo>
                  <a:pt x="0" y="657364"/>
                </a:moveTo>
                <a:lnTo>
                  <a:pt x="657364" y="0"/>
                </a:lnTo>
              </a:path>
              <a:path w="12190730" h="6856095">
                <a:moveTo>
                  <a:pt x="0" y="708494"/>
                </a:moveTo>
                <a:lnTo>
                  <a:pt x="708494" y="0"/>
                </a:lnTo>
              </a:path>
              <a:path w="12190730" h="6856095">
                <a:moveTo>
                  <a:pt x="0" y="759603"/>
                </a:moveTo>
                <a:lnTo>
                  <a:pt x="759604" y="0"/>
                </a:lnTo>
              </a:path>
              <a:path w="12190730" h="6856095">
                <a:moveTo>
                  <a:pt x="0" y="810014"/>
                </a:moveTo>
                <a:lnTo>
                  <a:pt x="810013" y="0"/>
                </a:lnTo>
              </a:path>
              <a:path w="12190730" h="6856095">
                <a:moveTo>
                  <a:pt x="0" y="861123"/>
                </a:moveTo>
                <a:lnTo>
                  <a:pt x="861123" y="0"/>
                </a:lnTo>
              </a:path>
              <a:path w="12190730" h="6856095">
                <a:moveTo>
                  <a:pt x="0" y="912253"/>
                </a:moveTo>
                <a:lnTo>
                  <a:pt x="912253" y="0"/>
                </a:lnTo>
              </a:path>
              <a:path w="12190730" h="6856095">
                <a:moveTo>
                  <a:pt x="0" y="963371"/>
                </a:moveTo>
                <a:lnTo>
                  <a:pt x="963371" y="0"/>
                </a:lnTo>
              </a:path>
              <a:path w="12190730" h="6856095">
                <a:moveTo>
                  <a:pt x="0" y="1013777"/>
                </a:moveTo>
                <a:lnTo>
                  <a:pt x="1013777" y="0"/>
                </a:lnTo>
              </a:path>
              <a:path w="12190730" h="6856095">
                <a:moveTo>
                  <a:pt x="0" y="1064882"/>
                </a:moveTo>
                <a:lnTo>
                  <a:pt x="1064882" y="0"/>
                </a:lnTo>
              </a:path>
              <a:path w="12190730" h="6856095">
                <a:moveTo>
                  <a:pt x="0" y="1116012"/>
                </a:moveTo>
                <a:lnTo>
                  <a:pt x="1116012" y="0"/>
                </a:lnTo>
              </a:path>
              <a:path w="12190730" h="6856095">
                <a:moveTo>
                  <a:pt x="0" y="1166406"/>
                </a:moveTo>
                <a:lnTo>
                  <a:pt x="1166406" y="0"/>
                </a:lnTo>
              </a:path>
              <a:path w="12190730" h="6856095">
                <a:moveTo>
                  <a:pt x="0" y="1217536"/>
                </a:moveTo>
                <a:lnTo>
                  <a:pt x="1217536" y="0"/>
                </a:lnTo>
              </a:path>
              <a:path w="12190730" h="6856095">
                <a:moveTo>
                  <a:pt x="0" y="1268641"/>
                </a:moveTo>
                <a:lnTo>
                  <a:pt x="1268641" y="0"/>
                </a:lnTo>
              </a:path>
              <a:path w="12190730" h="6856095">
                <a:moveTo>
                  <a:pt x="0" y="1319047"/>
                </a:moveTo>
                <a:lnTo>
                  <a:pt x="1319047" y="0"/>
                </a:lnTo>
              </a:path>
              <a:path w="12190730" h="6856095">
                <a:moveTo>
                  <a:pt x="0" y="1370164"/>
                </a:moveTo>
                <a:lnTo>
                  <a:pt x="1370164" y="0"/>
                </a:lnTo>
              </a:path>
              <a:path w="12190730" h="6856095">
                <a:moveTo>
                  <a:pt x="0" y="1421295"/>
                </a:moveTo>
                <a:lnTo>
                  <a:pt x="1421295" y="0"/>
                </a:lnTo>
              </a:path>
              <a:path w="12190730" h="6856095">
                <a:moveTo>
                  <a:pt x="0" y="1472403"/>
                </a:moveTo>
                <a:lnTo>
                  <a:pt x="1472405" y="0"/>
                </a:lnTo>
              </a:path>
              <a:path w="12190730" h="6856095">
                <a:moveTo>
                  <a:pt x="0" y="1522815"/>
                </a:moveTo>
                <a:lnTo>
                  <a:pt x="1522813" y="0"/>
                </a:lnTo>
              </a:path>
              <a:path w="12190730" h="6856095">
                <a:moveTo>
                  <a:pt x="0" y="1573923"/>
                </a:moveTo>
                <a:lnTo>
                  <a:pt x="1573923" y="0"/>
                </a:lnTo>
              </a:path>
              <a:path w="12190730" h="6856095">
                <a:moveTo>
                  <a:pt x="0" y="1625053"/>
                </a:moveTo>
                <a:lnTo>
                  <a:pt x="1625053" y="0"/>
                </a:lnTo>
              </a:path>
              <a:path w="12190730" h="6856095">
                <a:moveTo>
                  <a:pt x="0" y="1675447"/>
                </a:moveTo>
                <a:lnTo>
                  <a:pt x="1675447" y="0"/>
                </a:lnTo>
              </a:path>
              <a:path w="12190730" h="6856095">
                <a:moveTo>
                  <a:pt x="0" y="1726577"/>
                </a:moveTo>
                <a:lnTo>
                  <a:pt x="1726577" y="0"/>
                </a:lnTo>
              </a:path>
              <a:path w="12190730" h="6856095">
                <a:moveTo>
                  <a:pt x="0" y="1777682"/>
                </a:moveTo>
                <a:lnTo>
                  <a:pt x="1777682" y="0"/>
                </a:lnTo>
              </a:path>
              <a:path w="12190730" h="6856095">
                <a:moveTo>
                  <a:pt x="0" y="1828812"/>
                </a:moveTo>
                <a:lnTo>
                  <a:pt x="1828812" y="0"/>
                </a:lnTo>
              </a:path>
              <a:path w="12190730" h="6856095">
                <a:moveTo>
                  <a:pt x="0" y="1879206"/>
                </a:moveTo>
                <a:lnTo>
                  <a:pt x="1879206" y="0"/>
                </a:lnTo>
              </a:path>
              <a:path w="12190730" h="6856095">
                <a:moveTo>
                  <a:pt x="0" y="1930336"/>
                </a:moveTo>
                <a:lnTo>
                  <a:pt x="1930336" y="0"/>
                </a:lnTo>
              </a:path>
              <a:path w="12190730" h="6856095">
                <a:moveTo>
                  <a:pt x="0" y="1981441"/>
                </a:moveTo>
                <a:lnTo>
                  <a:pt x="1981441" y="0"/>
                </a:lnTo>
              </a:path>
              <a:path w="12190730" h="6856095">
                <a:moveTo>
                  <a:pt x="0" y="2031847"/>
                </a:moveTo>
                <a:lnTo>
                  <a:pt x="2031847" y="0"/>
                </a:lnTo>
              </a:path>
              <a:path w="12190730" h="6856095">
                <a:moveTo>
                  <a:pt x="0" y="2082965"/>
                </a:moveTo>
                <a:lnTo>
                  <a:pt x="2082965" y="0"/>
                </a:lnTo>
              </a:path>
              <a:path w="12190730" h="6856095">
                <a:moveTo>
                  <a:pt x="0" y="2134095"/>
                </a:moveTo>
                <a:lnTo>
                  <a:pt x="2134095" y="0"/>
                </a:lnTo>
              </a:path>
              <a:path w="12190730" h="6856095">
                <a:moveTo>
                  <a:pt x="0" y="2185203"/>
                </a:moveTo>
                <a:lnTo>
                  <a:pt x="2185206" y="0"/>
                </a:lnTo>
              </a:path>
              <a:path w="12190730" h="6856095">
                <a:moveTo>
                  <a:pt x="0" y="2235616"/>
                </a:moveTo>
                <a:lnTo>
                  <a:pt x="2235613" y="0"/>
                </a:lnTo>
              </a:path>
              <a:path w="12190730" h="6856095">
                <a:moveTo>
                  <a:pt x="0" y="2286723"/>
                </a:moveTo>
                <a:lnTo>
                  <a:pt x="2286723" y="0"/>
                </a:lnTo>
              </a:path>
              <a:path w="12190730" h="6856095">
                <a:moveTo>
                  <a:pt x="0" y="2337854"/>
                </a:moveTo>
                <a:lnTo>
                  <a:pt x="2337854" y="0"/>
                </a:lnTo>
              </a:path>
              <a:path w="12190730" h="6856095">
                <a:moveTo>
                  <a:pt x="0" y="2388247"/>
                </a:moveTo>
                <a:lnTo>
                  <a:pt x="2388247" y="0"/>
                </a:lnTo>
              </a:path>
              <a:path w="12190730" h="6856095">
                <a:moveTo>
                  <a:pt x="0" y="2439377"/>
                </a:moveTo>
                <a:lnTo>
                  <a:pt x="2439377" y="0"/>
                </a:lnTo>
              </a:path>
              <a:path w="12190730" h="6856095">
                <a:moveTo>
                  <a:pt x="0" y="2490482"/>
                </a:moveTo>
                <a:lnTo>
                  <a:pt x="2490482" y="0"/>
                </a:lnTo>
              </a:path>
              <a:path w="12190730" h="6856095">
                <a:moveTo>
                  <a:pt x="0" y="2541612"/>
                </a:moveTo>
                <a:lnTo>
                  <a:pt x="2541612" y="0"/>
                </a:lnTo>
              </a:path>
              <a:path w="12190730" h="6856095">
                <a:moveTo>
                  <a:pt x="0" y="2592006"/>
                </a:moveTo>
                <a:lnTo>
                  <a:pt x="2592006" y="0"/>
                </a:lnTo>
              </a:path>
              <a:path w="12190730" h="6856095">
                <a:moveTo>
                  <a:pt x="0" y="2643136"/>
                </a:moveTo>
                <a:lnTo>
                  <a:pt x="2643136" y="0"/>
                </a:lnTo>
              </a:path>
              <a:path w="12190730" h="6856095">
                <a:moveTo>
                  <a:pt x="0" y="2694241"/>
                </a:moveTo>
                <a:lnTo>
                  <a:pt x="2694241" y="0"/>
                </a:lnTo>
              </a:path>
              <a:path w="12190730" h="6856095">
                <a:moveTo>
                  <a:pt x="0" y="2744647"/>
                </a:moveTo>
                <a:lnTo>
                  <a:pt x="2744647" y="0"/>
                </a:lnTo>
              </a:path>
              <a:path w="12190730" h="6856095">
                <a:moveTo>
                  <a:pt x="0" y="2795765"/>
                </a:moveTo>
                <a:lnTo>
                  <a:pt x="2795765" y="0"/>
                </a:lnTo>
              </a:path>
              <a:path w="12190730" h="6856095">
                <a:moveTo>
                  <a:pt x="0" y="2846895"/>
                </a:moveTo>
                <a:lnTo>
                  <a:pt x="2846895" y="0"/>
                </a:lnTo>
              </a:path>
              <a:path w="12190730" h="6856095">
                <a:moveTo>
                  <a:pt x="0" y="2898002"/>
                </a:moveTo>
                <a:lnTo>
                  <a:pt x="2898006" y="0"/>
                </a:lnTo>
              </a:path>
              <a:path w="12190730" h="6856095">
                <a:moveTo>
                  <a:pt x="0" y="2948416"/>
                </a:moveTo>
                <a:lnTo>
                  <a:pt x="2948412" y="0"/>
                </a:lnTo>
              </a:path>
              <a:path w="12190730" h="6856095">
                <a:moveTo>
                  <a:pt x="0" y="2999524"/>
                </a:moveTo>
                <a:lnTo>
                  <a:pt x="2999524" y="0"/>
                </a:lnTo>
              </a:path>
              <a:path w="12190730" h="6856095">
                <a:moveTo>
                  <a:pt x="0" y="3050654"/>
                </a:moveTo>
                <a:lnTo>
                  <a:pt x="3050654" y="0"/>
                </a:lnTo>
              </a:path>
              <a:path w="12190730" h="6856095">
                <a:moveTo>
                  <a:pt x="0" y="3101047"/>
                </a:moveTo>
                <a:lnTo>
                  <a:pt x="3101047" y="0"/>
                </a:lnTo>
              </a:path>
              <a:path w="12190730" h="6856095">
                <a:moveTo>
                  <a:pt x="0" y="3152178"/>
                </a:moveTo>
                <a:lnTo>
                  <a:pt x="3152178" y="0"/>
                </a:lnTo>
              </a:path>
              <a:path w="12190730" h="6856095">
                <a:moveTo>
                  <a:pt x="0" y="3203282"/>
                </a:moveTo>
                <a:lnTo>
                  <a:pt x="3203282" y="0"/>
                </a:lnTo>
              </a:path>
              <a:path w="12190730" h="6856095">
                <a:moveTo>
                  <a:pt x="0" y="3253689"/>
                </a:moveTo>
                <a:lnTo>
                  <a:pt x="3253689" y="0"/>
                </a:lnTo>
              </a:path>
              <a:path w="12190730" h="6856095">
                <a:moveTo>
                  <a:pt x="0" y="3304806"/>
                </a:moveTo>
                <a:lnTo>
                  <a:pt x="3304806" y="0"/>
                </a:lnTo>
              </a:path>
              <a:path w="12190730" h="6856095">
                <a:moveTo>
                  <a:pt x="0" y="3355936"/>
                </a:moveTo>
                <a:lnTo>
                  <a:pt x="3355936" y="0"/>
                </a:lnTo>
              </a:path>
              <a:path w="12190730" h="6856095">
                <a:moveTo>
                  <a:pt x="0" y="3407041"/>
                </a:moveTo>
                <a:lnTo>
                  <a:pt x="3407041" y="0"/>
                </a:lnTo>
              </a:path>
              <a:path w="12190730" h="6856095">
                <a:moveTo>
                  <a:pt x="0" y="3457448"/>
                </a:moveTo>
                <a:lnTo>
                  <a:pt x="3457448" y="0"/>
                </a:lnTo>
              </a:path>
              <a:path w="12190730" h="6856095">
                <a:moveTo>
                  <a:pt x="0" y="3508565"/>
                </a:moveTo>
                <a:lnTo>
                  <a:pt x="3508565" y="0"/>
                </a:lnTo>
              </a:path>
              <a:path w="12190730" h="6856095">
                <a:moveTo>
                  <a:pt x="0" y="3559695"/>
                </a:moveTo>
                <a:lnTo>
                  <a:pt x="3559695" y="0"/>
                </a:lnTo>
              </a:path>
              <a:path w="12190730" h="6856095">
                <a:moveTo>
                  <a:pt x="0" y="3610089"/>
                </a:moveTo>
                <a:lnTo>
                  <a:pt x="3610089" y="0"/>
                </a:lnTo>
              </a:path>
              <a:path w="12190730" h="6856095">
                <a:moveTo>
                  <a:pt x="0" y="3661217"/>
                </a:moveTo>
                <a:lnTo>
                  <a:pt x="3661212" y="0"/>
                </a:lnTo>
              </a:path>
              <a:path w="12190730" h="6856095">
                <a:moveTo>
                  <a:pt x="0" y="3712324"/>
                </a:moveTo>
                <a:lnTo>
                  <a:pt x="3712324" y="0"/>
                </a:lnTo>
              </a:path>
              <a:path w="12190730" h="6856095">
                <a:moveTo>
                  <a:pt x="0" y="3763454"/>
                </a:moveTo>
                <a:lnTo>
                  <a:pt x="3763454" y="0"/>
                </a:lnTo>
              </a:path>
              <a:path w="12190730" h="6856095">
                <a:moveTo>
                  <a:pt x="0" y="3813848"/>
                </a:moveTo>
                <a:lnTo>
                  <a:pt x="3813848" y="0"/>
                </a:lnTo>
              </a:path>
              <a:path w="12190730" h="6856095">
                <a:moveTo>
                  <a:pt x="0" y="3864976"/>
                </a:moveTo>
                <a:lnTo>
                  <a:pt x="3864971" y="0"/>
                </a:lnTo>
              </a:path>
              <a:path w="12190730" h="6856095">
                <a:moveTo>
                  <a:pt x="0" y="3916083"/>
                </a:moveTo>
                <a:lnTo>
                  <a:pt x="3916083" y="0"/>
                </a:lnTo>
              </a:path>
              <a:path w="12190730" h="6856095">
                <a:moveTo>
                  <a:pt x="0" y="3966489"/>
                </a:moveTo>
                <a:lnTo>
                  <a:pt x="3966489" y="0"/>
                </a:lnTo>
              </a:path>
              <a:path w="12190730" h="6856095">
                <a:moveTo>
                  <a:pt x="0" y="4017606"/>
                </a:moveTo>
                <a:lnTo>
                  <a:pt x="4017606" y="0"/>
                </a:lnTo>
              </a:path>
              <a:path w="12190730" h="6856095">
                <a:moveTo>
                  <a:pt x="0" y="4068737"/>
                </a:moveTo>
                <a:lnTo>
                  <a:pt x="4068737" y="0"/>
                </a:lnTo>
              </a:path>
              <a:path w="12190730" h="6856095">
                <a:moveTo>
                  <a:pt x="0" y="4119841"/>
                </a:moveTo>
                <a:lnTo>
                  <a:pt x="4119841" y="0"/>
                </a:lnTo>
              </a:path>
              <a:path w="12190730" h="6856095">
                <a:moveTo>
                  <a:pt x="0" y="4170248"/>
                </a:moveTo>
                <a:lnTo>
                  <a:pt x="4170248" y="0"/>
                </a:lnTo>
              </a:path>
              <a:path w="12190730" h="6856095">
                <a:moveTo>
                  <a:pt x="0" y="4221365"/>
                </a:moveTo>
                <a:lnTo>
                  <a:pt x="4221365" y="0"/>
                </a:lnTo>
              </a:path>
              <a:path w="12190730" h="6856095">
                <a:moveTo>
                  <a:pt x="0" y="4272495"/>
                </a:moveTo>
                <a:lnTo>
                  <a:pt x="4272495" y="0"/>
                </a:lnTo>
              </a:path>
              <a:path w="12190730" h="6856095">
                <a:moveTo>
                  <a:pt x="0" y="4322889"/>
                </a:moveTo>
                <a:lnTo>
                  <a:pt x="4322889" y="0"/>
                </a:lnTo>
              </a:path>
              <a:path w="12190730" h="6856095">
                <a:moveTo>
                  <a:pt x="0" y="4374007"/>
                </a:moveTo>
                <a:lnTo>
                  <a:pt x="4374007" y="0"/>
                </a:lnTo>
              </a:path>
              <a:path w="12190730" h="6856095">
                <a:moveTo>
                  <a:pt x="0" y="4425124"/>
                </a:moveTo>
                <a:lnTo>
                  <a:pt x="4425124" y="0"/>
                </a:lnTo>
              </a:path>
              <a:path w="12190730" h="6856095">
                <a:moveTo>
                  <a:pt x="0" y="4476254"/>
                </a:moveTo>
                <a:lnTo>
                  <a:pt x="4476254" y="0"/>
                </a:lnTo>
              </a:path>
              <a:path w="12190730" h="6856095">
                <a:moveTo>
                  <a:pt x="0" y="4526648"/>
                </a:moveTo>
                <a:lnTo>
                  <a:pt x="4526648" y="0"/>
                </a:lnTo>
              </a:path>
              <a:path w="12190730" h="6856095">
                <a:moveTo>
                  <a:pt x="0" y="4577776"/>
                </a:moveTo>
                <a:lnTo>
                  <a:pt x="4577770" y="0"/>
                </a:lnTo>
              </a:path>
              <a:path w="12190730" h="6856095">
                <a:moveTo>
                  <a:pt x="0" y="4628883"/>
                </a:moveTo>
                <a:lnTo>
                  <a:pt x="4628883" y="0"/>
                </a:lnTo>
              </a:path>
              <a:path w="12190730" h="6856095">
                <a:moveTo>
                  <a:pt x="0" y="4679289"/>
                </a:moveTo>
                <a:lnTo>
                  <a:pt x="4679289" y="0"/>
                </a:lnTo>
              </a:path>
              <a:path w="12190730" h="6856095">
                <a:moveTo>
                  <a:pt x="0" y="4730407"/>
                </a:moveTo>
                <a:lnTo>
                  <a:pt x="4730407" y="0"/>
                </a:lnTo>
              </a:path>
              <a:path w="12190730" h="6856095">
                <a:moveTo>
                  <a:pt x="0" y="4781537"/>
                </a:moveTo>
                <a:lnTo>
                  <a:pt x="4781537" y="0"/>
                </a:lnTo>
              </a:path>
              <a:path w="12190730" h="6856095">
                <a:moveTo>
                  <a:pt x="0" y="4832642"/>
                </a:moveTo>
                <a:lnTo>
                  <a:pt x="4832642" y="0"/>
                </a:lnTo>
              </a:path>
              <a:path w="12190730" h="6856095">
                <a:moveTo>
                  <a:pt x="0" y="4883048"/>
                </a:moveTo>
                <a:lnTo>
                  <a:pt x="4883048" y="0"/>
                </a:lnTo>
              </a:path>
              <a:path w="12190730" h="6856095">
                <a:moveTo>
                  <a:pt x="0" y="4934165"/>
                </a:moveTo>
                <a:lnTo>
                  <a:pt x="4934165" y="0"/>
                </a:lnTo>
              </a:path>
              <a:path w="12190730" h="6856095">
                <a:moveTo>
                  <a:pt x="0" y="4985296"/>
                </a:moveTo>
                <a:lnTo>
                  <a:pt x="4985296" y="0"/>
                </a:lnTo>
              </a:path>
              <a:path w="12190730" h="6856095">
                <a:moveTo>
                  <a:pt x="0" y="5035689"/>
                </a:moveTo>
                <a:lnTo>
                  <a:pt x="5035689" y="0"/>
                </a:lnTo>
              </a:path>
              <a:path w="12190730" h="6856095">
                <a:moveTo>
                  <a:pt x="0" y="5086807"/>
                </a:moveTo>
                <a:lnTo>
                  <a:pt x="5086807" y="0"/>
                </a:lnTo>
              </a:path>
              <a:path w="12190730" h="6856095">
                <a:moveTo>
                  <a:pt x="0" y="5137924"/>
                </a:moveTo>
                <a:lnTo>
                  <a:pt x="5137924" y="0"/>
                </a:lnTo>
              </a:path>
              <a:path w="12190730" h="6856095">
                <a:moveTo>
                  <a:pt x="0" y="5188331"/>
                </a:moveTo>
                <a:lnTo>
                  <a:pt x="5188331" y="0"/>
                </a:lnTo>
              </a:path>
              <a:path w="12190730" h="6856095">
                <a:moveTo>
                  <a:pt x="0" y="5239448"/>
                </a:moveTo>
                <a:lnTo>
                  <a:pt x="5239448" y="0"/>
                </a:lnTo>
              </a:path>
              <a:path w="12190730" h="6856095">
                <a:moveTo>
                  <a:pt x="0" y="5290577"/>
                </a:moveTo>
                <a:lnTo>
                  <a:pt x="5290570" y="0"/>
                </a:lnTo>
              </a:path>
              <a:path w="12190730" h="6856095">
                <a:moveTo>
                  <a:pt x="0" y="5341683"/>
                </a:moveTo>
                <a:lnTo>
                  <a:pt x="5341683" y="0"/>
                </a:lnTo>
              </a:path>
              <a:path w="12190730" h="6856095">
                <a:moveTo>
                  <a:pt x="0" y="5392089"/>
                </a:moveTo>
                <a:lnTo>
                  <a:pt x="5392089" y="0"/>
                </a:lnTo>
              </a:path>
              <a:path w="12190730" h="6856095">
                <a:moveTo>
                  <a:pt x="0" y="5443207"/>
                </a:moveTo>
                <a:lnTo>
                  <a:pt x="5443207" y="0"/>
                </a:lnTo>
              </a:path>
              <a:path w="12190730" h="6856095">
                <a:moveTo>
                  <a:pt x="0" y="5494337"/>
                </a:moveTo>
                <a:lnTo>
                  <a:pt x="5494337" y="0"/>
                </a:lnTo>
              </a:path>
              <a:path w="12190730" h="6856095">
                <a:moveTo>
                  <a:pt x="0" y="5544731"/>
                </a:moveTo>
                <a:lnTo>
                  <a:pt x="5544731" y="0"/>
                </a:lnTo>
              </a:path>
              <a:path w="12190730" h="6856095">
                <a:moveTo>
                  <a:pt x="0" y="5595848"/>
                </a:moveTo>
                <a:lnTo>
                  <a:pt x="5595848" y="0"/>
                </a:lnTo>
              </a:path>
              <a:path w="12190730" h="6856095">
                <a:moveTo>
                  <a:pt x="0" y="5646966"/>
                </a:moveTo>
                <a:lnTo>
                  <a:pt x="5646966" y="0"/>
                </a:lnTo>
              </a:path>
              <a:path w="12190730" h="6856095">
                <a:moveTo>
                  <a:pt x="0" y="5698096"/>
                </a:moveTo>
                <a:lnTo>
                  <a:pt x="5698096" y="0"/>
                </a:lnTo>
              </a:path>
              <a:path w="12190730" h="6856095">
                <a:moveTo>
                  <a:pt x="0" y="5748489"/>
                </a:moveTo>
                <a:lnTo>
                  <a:pt x="5748489" y="0"/>
                </a:lnTo>
              </a:path>
              <a:path w="12190730" h="6856095">
                <a:moveTo>
                  <a:pt x="0" y="5799607"/>
                </a:moveTo>
                <a:lnTo>
                  <a:pt x="5799607" y="0"/>
                </a:lnTo>
              </a:path>
              <a:path w="12190730" h="6856095">
                <a:moveTo>
                  <a:pt x="0" y="5850724"/>
                </a:moveTo>
                <a:lnTo>
                  <a:pt x="5850724" y="0"/>
                </a:lnTo>
              </a:path>
              <a:path w="12190730" h="6856095">
                <a:moveTo>
                  <a:pt x="0" y="5901131"/>
                </a:moveTo>
                <a:lnTo>
                  <a:pt x="5901131" y="0"/>
                </a:lnTo>
              </a:path>
              <a:path w="12190730" h="6856095">
                <a:moveTo>
                  <a:pt x="0" y="5952248"/>
                </a:moveTo>
                <a:lnTo>
                  <a:pt x="5952248" y="0"/>
                </a:lnTo>
              </a:path>
              <a:path w="12190730" h="6856095">
                <a:moveTo>
                  <a:pt x="0" y="6003378"/>
                </a:moveTo>
                <a:lnTo>
                  <a:pt x="6003370" y="0"/>
                </a:lnTo>
              </a:path>
              <a:path w="12190730" h="6856095">
                <a:moveTo>
                  <a:pt x="0" y="6054483"/>
                </a:moveTo>
                <a:lnTo>
                  <a:pt x="6054483" y="0"/>
                </a:lnTo>
              </a:path>
              <a:path w="12190730" h="6856095">
                <a:moveTo>
                  <a:pt x="0" y="6104890"/>
                </a:moveTo>
                <a:lnTo>
                  <a:pt x="6104890" y="0"/>
                </a:lnTo>
              </a:path>
              <a:path w="12190730" h="6856095">
                <a:moveTo>
                  <a:pt x="0" y="6156007"/>
                </a:moveTo>
                <a:lnTo>
                  <a:pt x="6156007" y="0"/>
                </a:lnTo>
              </a:path>
              <a:path w="12190730" h="6856095">
                <a:moveTo>
                  <a:pt x="0" y="6207137"/>
                </a:moveTo>
                <a:lnTo>
                  <a:pt x="6207137" y="0"/>
                </a:lnTo>
              </a:path>
              <a:path w="12190730" h="6856095">
                <a:moveTo>
                  <a:pt x="0" y="6257531"/>
                </a:moveTo>
                <a:lnTo>
                  <a:pt x="6257531" y="0"/>
                </a:lnTo>
              </a:path>
              <a:path w="12190730" h="6856095">
                <a:moveTo>
                  <a:pt x="0" y="6308648"/>
                </a:moveTo>
                <a:lnTo>
                  <a:pt x="6308648" y="0"/>
                </a:lnTo>
              </a:path>
              <a:path w="12190730" h="6856095">
                <a:moveTo>
                  <a:pt x="0" y="6359766"/>
                </a:moveTo>
                <a:lnTo>
                  <a:pt x="6350762" y="9004"/>
                </a:lnTo>
              </a:path>
              <a:path w="12190730" h="6856095">
                <a:moveTo>
                  <a:pt x="6350762" y="9004"/>
                </a:moveTo>
                <a:lnTo>
                  <a:pt x="6357792" y="1973"/>
                </a:lnTo>
              </a:path>
              <a:path w="12190730" h="6856095">
                <a:moveTo>
                  <a:pt x="0" y="6410896"/>
                </a:moveTo>
                <a:lnTo>
                  <a:pt x="6350762" y="60134"/>
                </a:lnTo>
              </a:path>
              <a:path w="12190730" h="6856095">
                <a:moveTo>
                  <a:pt x="6350762" y="60134"/>
                </a:moveTo>
                <a:lnTo>
                  <a:pt x="6383376" y="27519"/>
                </a:lnTo>
              </a:path>
              <a:path w="12190730" h="6856095">
                <a:moveTo>
                  <a:pt x="0" y="6461290"/>
                </a:moveTo>
                <a:lnTo>
                  <a:pt x="6350762" y="110528"/>
                </a:lnTo>
              </a:path>
              <a:path w="12190730" h="6856095">
                <a:moveTo>
                  <a:pt x="6350762" y="110528"/>
                </a:moveTo>
                <a:lnTo>
                  <a:pt x="6408591" y="52698"/>
                </a:lnTo>
              </a:path>
              <a:path w="12190730" h="6856095">
                <a:moveTo>
                  <a:pt x="0" y="6512407"/>
                </a:moveTo>
                <a:lnTo>
                  <a:pt x="6350762" y="161645"/>
                </a:lnTo>
              </a:path>
              <a:path w="12190730" h="6856095">
                <a:moveTo>
                  <a:pt x="6350762" y="161645"/>
                </a:moveTo>
                <a:lnTo>
                  <a:pt x="6434168" y="78238"/>
                </a:lnTo>
              </a:path>
              <a:path w="12190730" h="6856095">
                <a:moveTo>
                  <a:pt x="0" y="6563525"/>
                </a:moveTo>
                <a:lnTo>
                  <a:pt x="6350762" y="212763"/>
                </a:lnTo>
              </a:path>
              <a:path w="12190730" h="6856095">
                <a:moveTo>
                  <a:pt x="6350762" y="212763"/>
                </a:moveTo>
                <a:lnTo>
                  <a:pt x="6459746" y="103778"/>
                </a:lnTo>
              </a:path>
              <a:path w="12190730" h="6856095">
                <a:moveTo>
                  <a:pt x="0" y="6613931"/>
                </a:moveTo>
                <a:lnTo>
                  <a:pt x="6350762" y="263169"/>
                </a:lnTo>
              </a:path>
              <a:path w="12190730" h="6856095">
                <a:moveTo>
                  <a:pt x="6350762" y="263169"/>
                </a:moveTo>
                <a:lnTo>
                  <a:pt x="6484967" y="128963"/>
                </a:lnTo>
              </a:path>
              <a:path w="12190730" h="6856095">
                <a:moveTo>
                  <a:pt x="0" y="6665048"/>
                </a:moveTo>
                <a:lnTo>
                  <a:pt x="6350762" y="314286"/>
                </a:lnTo>
              </a:path>
              <a:path w="12190730" h="6856095">
                <a:moveTo>
                  <a:pt x="6350762" y="314286"/>
                </a:moveTo>
                <a:lnTo>
                  <a:pt x="6510544" y="154503"/>
                </a:lnTo>
              </a:path>
              <a:path w="12190730" h="6856095">
                <a:moveTo>
                  <a:pt x="0" y="6716179"/>
                </a:moveTo>
                <a:lnTo>
                  <a:pt x="6350762" y="365408"/>
                </a:lnTo>
              </a:path>
              <a:path w="12190730" h="6856095">
                <a:moveTo>
                  <a:pt x="6350762" y="365408"/>
                </a:moveTo>
                <a:lnTo>
                  <a:pt x="6536124" y="180046"/>
                </a:lnTo>
              </a:path>
              <a:path w="12190730" h="6856095">
                <a:moveTo>
                  <a:pt x="0" y="6767283"/>
                </a:moveTo>
                <a:lnTo>
                  <a:pt x="6350762" y="416521"/>
                </a:lnTo>
              </a:path>
              <a:path w="12190730" h="6856095">
                <a:moveTo>
                  <a:pt x="6350762" y="416521"/>
                </a:moveTo>
                <a:lnTo>
                  <a:pt x="6561699" y="205584"/>
                </a:lnTo>
              </a:path>
              <a:path w="12190730" h="6856095">
                <a:moveTo>
                  <a:pt x="0" y="6817690"/>
                </a:moveTo>
                <a:lnTo>
                  <a:pt x="6350762" y="466928"/>
                </a:lnTo>
              </a:path>
              <a:path w="12190730" h="6856095">
                <a:moveTo>
                  <a:pt x="6350762" y="466928"/>
                </a:moveTo>
                <a:lnTo>
                  <a:pt x="6586920" y="230769"/>
                </a:lnTo>
              </a:path>
              <a:path w="12190730" h="6856095">
                <a:moveTo>
                  <a:pt x="12966" y="6855841"/>
                </a:moveTo>
                <a:lnTo>
                  <a:pt x="6350762" y="518045"/>
                </a:lnTo>
              </a:path>
              <a:path w="12190730" h="6856095">
                <a:moveTo>
                  <a:pt x="6350762" y="518045"/>
                </a:moveTo>
                <a:lnTo>
                  <a:pt x="6612498" y="256309"/>
                </a:lnTo>
              </a:path>
              <a:path w="12190730" h="6856095">
                <a:moveTo>
                  <a:pt x="64096" y="6855841"/>
                </a:moveTo>
                <a:lnTo>
                  <a:pt x="6350762" y="569175"/>
                </a:lnTo>
              </a:path>
              <a:path w="12190730" h="6856095">
                <a:moveTo>
                  <a:pt x="6350762" y="569175"/>
                </a:moveTo>
                <a:lnTo>
                  <a:pt x="6638081" y="281856"/>
                </a:lnTo>
              </a:path>
              <a:path w="12190730" h="6856095">
                <a:moveTo>
                  <a:pt x="114490" y="6855841"/>
                </a:moveTo>
                <a:lnTo>
                  <a:pt x="6350762" y="619569"/>
                </a:lnTo>
              </a:path>
              <a:path w="12190730" h="6856095">
                <a:moveTo>
                  <a:pt x="6350762" y="619569"/>
                </a:moveTo>
                <a:lnTo>
                  <a:pt x="6663296" y="307034"/>
                </a:lnTo>
              </a:path>
              <a:path w="12190730" h="6856095">
                <a:moveTo>
                  <a:pt x="165608" y="6855841"/>
                </a:moveTo>
                <a:lnTo>
                  <a:pt x="6350762" y="670687"/>
                </a:lnTo>
              </a:path>
              <a:path w="12190730" h="6856095">
                <a:moveTo>
                  <a:pt x="6350762" y="670687"/>
                </a:moveTo>
                <a:lnTo>
                  <a:pt x="6688874" y="332574"/>
                </a:lnTo>
              </a:path>
              <a:path w="12190730" h="6856095">
                <a:moveTo>
                  <a:pt x="216725" y="6855841"/>
                </a:moveTo>
                <a:lnTo>
                  <a:pt x="6350762" y="721804"/>
                </a:lnTo>
              </a:path>
              <a:path w="12190730" h="6856095">
                <a:moveTo>
                  <a:pt x="6350762" y="721804"/>
                </a:moveTo>
                <a:lnTo>
                  <a:pt x="6714451" y="358114"/>
                </a:lnTo>
              </a:path>
              <a:path w="12190730" h="6856095">
                <a:moveTo>
                  <a:pt x="267119" y="6855841"/>
                </a:moveTo>
                <a:lnTo>
                  <a:pt x="6350762" y="772206"/>
                </a:lnTo>
              </a:path>
              <a:path w="12190730" h="6856095">
                <a:moveTo>
                  <a:pt x="6350762" y="772206"/>
                </a:moveTo>
                <a:lnTo>
                  <a:pt x="6739671" y="383297"/>
                </a:lnTo>
              </a:path>
              <a:path w="12190730" h="6856095">
                <a:moveTo>
                  <a:pt x="318249" y="6855841"/>
                </a:moveTo>
                <a:lnTo>
                  <a:pt x="6350762" y="823328"/>
                </a:lnTo>
              </a:path>
              <a:path w="12190730" h="6856095">
                <a:moveTo>
                  <a:pt x="6350762" y="823328"/>
                </a:moveTo>
                <a:lnTo>
                  <a:pt x="6765250" y="408840"/>
                </a:lnTo>
              </a:path>
              <a:path w="12190730" h="6856095">
                <a:moveTo>
                  <a:pt x="369366" y="6855841"/>
                </a:moveTo>
                <a:lnTo>
                  <a:pt x="6350762" y="874445"/>
                </a:lnTo>
              </a:path>
              <a:path w="12190730" h="6856095">
                <a:moveTo>
                  <a:pt x="6350762" y="874445"/>
                </a:moveTo>
                <a:lnTo>
                  <a:pt x="6790827" y="434380"/>
                </a:lnTo>
              </a:path>
              <a:path w="12190730" h="6856095">
                <a:moveTo>
                  <a:pt x="420484" y="6855841"/>
                </a:moveTo>
                <a:lnTo>
                  <a:pt x="6350762" y="925563"/>
                </a:lnTo>
              </a:path>
              <a:path w="12190730" h="6856095">
                <a:moveTo>
                  <a:pt x="6350762" y="925563"/>
                </a:moveTo>
                <a:lnTo>
                  <a:pt x="6816404" y="459920"/>
                </a:lnTo>
              </a:path>
              <a:path w="12190730" h="6856095">
                <a:moveTo>
                  <a:pt x="470890" y="6855841"/>
                </a:moveTo>
                <a:lnTo>
                  <a:pt x="6350762" y="975969"/>
                </a:lnTo>
              </a:path>
              <a:path w="12190730" h="6856095">
                <a:moveTo>
                  <a:pt x="6350762" y="975969"/>
                </a:moveTo>
                <a:lnTo>
                  <a:pt x="6841626" y="485105"/>
                </a:lnTo>
              </a:path>
              <a:path w="12190730" h="6856095">
                <a:moveTo>
                  <a:pt x="522008" y="6855841"/>
                </a:moveTo>
                <a:lnTo>
                  <a:pt x="6350762" y="1027087"/>
                </a:lnTo>
              </a:path>
              <a:path w="12190730" h="6856095">
                <a:moveTo>
                  <a:pt x="6350762" y="1027087"/>
                </a:moveTo>
                <a:lnTo>
                  <a:pt x="6867203" y="510645"/>
                </a:lnTo>
              </a:path>
              <a:path w="12190730" h="6856095">
                <a:moveTo>
                  <a:pt x="573137" y="6855841"/>
                </a:moveTo>
                <a:lnTo>
                  <a:pt x="6350762" y="1078209"/>
                </a:lnTo>
              </a:path>
              <a:path w="12190730" h="6856095">
                <a:moveTo>
                  <a:pt x="6350762" y="1078209"/>
                </a:moveTo>
                <a:lnTo>
                  <a:pt x="6892782" y="536187"/>
                </a:lnTo>
              </a:path>
              <a:path w="12190730" h="6856095">
                <a:moveTo>
                  <a:pt x="623531" y="6855841"/>
                </a:moveTo>
                <a:lnTo>
                  <a:pt x="6350762" y="1128610"/>
                </a:lnTo>
              </a:path>
              <a:path w="12190730" h="6856095">
                <a:moveTo>
                  <a:pt x="6350762" y="1128610"/>
                </a:moveTo>
                <a:lnTo>
                  <a:pt x="6918002" y="561370"/>
                </a:lnTo>
              </a:path>
              <a:path w="12190730" h="6856095">
                <a:moveTo>
                  <a:pt x="674649" y="6855841"/>
                </a:moveTo>
                <a:lnTo>
                  <a:pt x="6350762" y="1179728"/>
                </a:lnTo>
              </a:path>
              <a:path w="12190730" h="6856095">
                <a:moveTo>
                  <a:pt x="6350762" y="1179728"/>
                </a:moveTo>
                <a:lnTo>
                  <a:pt x="6943579" y="586910"/>
                </a:lnTo>
              </a:path>
              <a:path w="12190730" h="6856095">
                <a:moveTo>
                  <a:pt x="725766" y="6855841"/>
                </a:moveTo>
                <a:lnTo>
                  <a:pt x="6350762" y="1230845"/>
                </a:lnTo>
              </a:path>
              <a:path w="12190730" h="6856095">
                <a:moveTo>
                  <a:pt x="6350762" y="1230845"/>
                </a:moveTo>
                <a:lnTo>
                  <a:pt x="6969156" y="612451"/>
                </a:lnTo>
              </a:path>
              <a:path w="12190730" h="6856095">
                <a:moveTo>
                  <a:pt x="776897" y="6855841"/>
                </a:moveTo>
                <a:lnTo>
                  <a:pt x="6350762" y="1281976"/>
                </a:lnTo>
              </a:path>
              <a:path w="12190730" h="6856095">
                <a:moveTo>
                  <a:pt x="6350762" y="1281976"/>
                </a:moveTo>
                <a:lnTo>
                  <a:pt x="6994740" y="637997"/>
                </a:lnTo>
              </a:path>
              <a:path w="12190730" h="6856095">
                <a:moveTo>
                  <a:pt x="827290" y="6855841"/>
                </a:moveTo>
                <a:lnTo>
                  <a:pt x="6350762" y="1332369"/>
                </a:lnTo>
              </a:path>
              <a:path w="12190730" h="6856095">
                <a:moveTo>
                  <a:pt x="6350762" y="1332369"/>
                </a:moveTo>
                <a:lnTo>
                  <a:pt x="7019955" y="663176"/>
                </a:lnTo>
              </a:path>
              <a:path w="12190730" h="6856095">
                <a:moveTo>
                  <a:pt x="878408" y="6855841"/>
                </a:moveTo>
                <a:lnTo>
                  <a:pt x="6350762" y="1383487"/>
                </a:lnTo>
              </a:path>
              <a:path w="12190730" h="6856095">
                <a:moveTo>
                  <a:pt x="6350762" y="1383487"/>
                </a:moveTo>
                <a:lnTo>
                  <a:pt x="7045532" y="688716"/>
                </a:lnTo>
              </a:path>
              <a:path w="12190730" h="6856095">
                <a:moveTo>
                  <a:pt x="929525" y="6855841"/>
                </a:moveTo>
                <a:lnTo>
                  <a:pt x="6350762" y="1434604"/>
                </a:lnTo>
              </a:path>
              <a:path w="12190730" h="6856095">
                <a:moveTo>
                  <a:pt x="6350762" y="1434604"/>
                </a:moveTo>
                <a:lnTo>
                  <a:pt x="7071110" y="714256"/>
                </a:lnTo>
              </a:path>
              <a:path w="12190730" h="6856095">
                <a:moveTo>
                  <a:pt x="979919" y="6855841"/>
                </a:moveTo>
                <a:lnTo>
                  <a:pt x="6350762" y="1485006"/>
                </a:lnTo>
              </a:path>
              <a:path w="12190730" h="6856095">
                <a:moveTo>
                  <a:pt x="6350762" y="1485006"/>
                </a:moveTo>
                <a:lnTo>
                  <a:pt x="7096329" y="739439"/>
                </a:lnTo>
              </a:path>
              <a:path w="12190730" h="6856095">
                <a:moveTo>
                  <a:pt x="1031049" y="6855841"/>
                </a:moveTo>
                <a:lnTo>
                  <a:pt x="6350762" y="1536128"/>
                </a:lnTo>
              </a:path>
              <a:path w="12190730" h="6856095">
                <a:moveTo>
                  <a:pt x="6350762" y="1536128"/>
                </a:moveTo>
                <a:lnTo>
                  <a:pt x="7121908" y="764981"/>
                </a:lnTo>
              </a:path>
              <a:path w="12190730" h="6856095">
                <a:moveTo>
                  <a:pt x="1082167" y="6855841"/>
                </a:moveTo>
                <a:lnTo>
                  <a:pt x="6350762" y="1587246"/>
                </a:lnTo>
              </a:path>
              <a:path w="12190730" h="6856095">
                <a:moveTo>
                  <a:pt x="6350762" y="1587246"/>
                </a:moveTo>
                <a:lnTo>
                  <a:pt x="7147486" y="790521"/>
                </a:lnTo>
              </a:path>
              <a:path w="12190730" h="6856095">
                <a:moveTo>
                  <a:pt x="1133284" y="6855841"/>
                </a:moveTo>
                <a:lnTo>
                  <a:pt x="6350762" y="1638363"/>
                </a:lnTo>
              </a:path>
              <a:path w="12190730" h="6856095">
                <a:moveTo>
                  <a:pt x="6350762" y="1638363"/>
                </a:moveTo>
                <a:lnTo>
                  <a:pt x="7173063" y="816062"/>
                </a:lnTo>
              </a:path>
              <a:path w="12190730" h="6856095">
                <a:moveTo>
                  <a:pt x="1183678" y="6855841"/>
                </a:moveTo>
                <a:lnTo>
                  <a:pt x="6350762" y="1688764"/>
                </a:lnTo>
              </a:path>
              <a:path w="12190730" h="6856095">
                <a:moveTo>
                  <a:pt x="6350762" y="1688764"/>
                </a:moveTo>
                <a:lnTo>
                  <a:pt x="7198282" y="841244"/>
                </a:lnTo>
              </a:path>
              <a:path w="12190730" h="6856095">
                <a:moveTo>
                  <a:pt x="1234808" y="6855841"/>
                </a:moveTo>
                <a:lnTo>
                  <a:pt x="6350762" y="1739887"/>
                </a:lnTo>
              </a:path>
              <a:path w="12190730" h="6856095">
                <a:moveTo>
                  <a:pt x="6350762" y="1739887"/>
                </a:moveTo>
                <a:lnTo>
                  <a:pt x="7223862" y="866787"/>
                </a:lnTo>
              </a:path>
              <a:path w="12190730" h="6856095">
                <a:moveTo>
                  <a:pt x="1285937" y="6855841"/>
                </a:moveTo>
                <a:lnTo>
                  <a:pt x="6350762" y="1791009"/>
                </a:lnTo>
              </a:path>
              <a:path w="12190730" h="6856095">
                <a:moveTo>
                  <a:pt x="6350762" y="1791009"/>
                </a:moveTo>
                <a:lnTo>
                  <a:pt x="7249441" y="892329"/>
                </a:lnTo>
              </a:path>
              <a:path w="12190730" h="6856095">
                <a:moveTo>
                  <a:pt x="1336332" y="6855841"/>
                </a:moveTo>
                <a:lnTo>
                  <a:pt x="6350762" y="1841411"/>
                </a:lnTo>
              </a:path>
              <a:path w="12190730" h="6856095">
                <a:moveTo>
                  <a:pt x="6350762" y="1841411"/>
                </a:moveTo>
                <a:lnTo>
                  <a:pt x="7274660" y="917512"/>
                </a:lnTo>
              </a:path>
              <a:path w="12190730" h="6856095">
                <a:moveTo>
                  <a:pt x="1387449" y="6855841"/>
                </a:moveTo>
                <a:lnTo>
                  <a:pt x="6350762" y="1892528"/>
                </a:lnTo>
              </a:path>
              <a:path w="12190730" h="6856095">
                <a:moveTo>
                  <a:pt x="6350762" y="1892528"/>
                </a:moveTo>
                <a:lnTo>
                  <a:pt x="7300238" y="943052"/>
                </a:lnTo>
              </a:path>
              <a:path w="12190730" h="6856095">
                <a:moveTo>
                  <a:pt x="1438567" y="6855841"/>
                </a:moveTo>
                <a:lnTo>
                  <a:pt x="6350762" y="1943646"/>
                </a:lnTo>
              </a:path>
              <a:path w="12190730" h="6856095">
                <a:moveTo>
                  <a:pt x="6350762" y="1943646"/>
                </a:moveTo>
                <a:lnTo>
                  <a:pt x="7325815" y="968592"/>
                </a:lnTo>
              </a:path>
              <a:path w="12190730" h="6856095">
                <a:moveTo>
                  <a:pt x="1489696" y="6855841"/>
                </a:moveTo>
                <a:lnTo>
                  <a:pt x="6350762" y="1994768"/>
                </a:lnTo>
              </a:path>
              <a:path w="12190730" h="6856095">
                <a:moveTo>
                  <a:pt x="6350762" y="1994768"/>
                </a:moveTo>
                <a:lnTo>
                  <a:pt x="7351394" y="994134"/>
                </a:lnTo>
              </a:path>
              <a:path w="12190730" h="6856095">
                <a:moveTo>
                  <a:pt x="1540090" y="6855841"/>
                </a:moveTo>
                <a:lnTo>
                  <a:pt x="6350762" y="2045169"/>
                </a:lnTo>
              </a:path>
              <a:path w="12190730" h="6856095">
                <a:moveTo>
                  <a:pt x="6350762" y="2045169"/>
                </a:moveTo>
                <a:lnTo>
                  <a:pt x="7376614" y="1019317"/>
                </a:lnTo>
              </a:path>
              <a:path w="12190730" h="6856095">
                <a:moveTo>
                  <a:pt x="1591208" y="6855841"/>
                </a:moveTo>
                <a:lnTo>
                  <a:pt x="6350762" y="2096287"/>
                </a:lnTo>
              </a:path>
              <a:path w="12190730" h="6856095">
                <a:moveTo>
                  <a:pt x="6350762" y="2096287"/>
                </a:moveTo>
                <a:lnTo>
                  <a:pt x="7402191" y="1044857"/>
                </a:lnTo>
              </a:path>
              <a:path w="12190730" h="6856095">
                <a:moveTo>
                  <a:pt x="1642325" y="6855841"/>
                </a:moveTo>
                <a:lnTo>
                  <a:pt x="6350762" y="2147404"/>
                </a:lnTo>
              </a:path>
              <a:path w="12190730" h="6856095">
                <a:moveTo>
                  <a:pt x="6350762" y="2147404"/>
                </a:moveTo>
                <a:lnTo>
                  <a:pt x="7427768" y="1070398"/>
                </a:lnTo>
              </a:path>
              <a:path w="12190730" h="6856095">
                <a:moveTo>
                  <a:pt x="1692719" y="6855841"/>
                </a:moveTo>
                <a:lnTo>
                  <a:pt x="6350762" y="2197798"/>
                </a:lnTo>
              </a:path>
              <a:path w="12190730" h="6856095">
                <a:moveTo>
                  <a:pt x="6350762" y="2197798"/>
                </a:moveTo>
                <a:lnTo>
                  <a:pt x="7452983" y="1095576"/>
                </a:lnTo>
              </a:path>
              <a:path w="12190730" h="6856095">
                <a:moveTo>
                  <a:pt x="1743849" y="6855841"/>
                </a:moveTo>
                <a:lnTo>
                  <a:pt x="6350762" y="2248928"/>
                </a:lnTo>
              </a:path>
              <a:path w="12190730" h="6856095">
                <a:moveTo>
                  <a:pt x="6350762" y="2248928"/>
                </a:moveTo>
                <a:lnTo>
                  <a:pt x="7478567" y="1121123"/>
                </a:lnTo>
              </a:path>
              <a:path w="12190730" h="6856095">
                <a:moveTo>
                  <a:pt x="1794967" y="6855841"/>
                </a:moveTo>
                <a:lnTo>
                  <a:pt x="6350762" y="2300046"/>
                </a:lnTo>
              </a:path>
              <a:path w="12190730" h="6856095">
                <a:moveTo>
                  <a:pt x="6350762" y="2300046"/>
                </a:moveTo>
                <a:lnTo>
                  <a:pt x="7504144" y="1146663"/>
                </a:lnTo>
              </a:path>
              <a:path w="12190730" h="6856095">
                <a:moveTo>
                  <a:pt x="1846084" y="6855841"/>
                </a:moveTo>
                <a:lnTo>
                  <a:pt x="6350762" y="2351163"/>
                </a:lnTo>
              </a:path>
              <a:path w="12190730" h="6856095">
                <a:moveTo>
                  <a:pt x="6350762" y="2351163"/>
                </a:moveTo>
                <a:lnTo>
                  <a:pt x="7529722" y="1172203"/>
                </a:lnTo>
              </a:path>
              <a:path w="12190730" h="6856095">
                <a:moveTo>
                  <a:pt x="1896479" y="6855841"/>
                </a:moveTo>
                <a:lnTo>
                  <a:pt x="6350762" y="2401564"/>
                </a:lnTo>
              </a:path>
              <a:path w="12190730" h="6856095">
                <a:moveTo>
                  <a:pt x="6350762" y="2401564"/>
                </a:moveTo>
                <a:lnTo>
                  <a:pt x="7554941" y="1197386"/>
                </a:lnTo>
              </a:path>
              <a:path w="12190730" h="6856095">
                <a:moveTo>
                  <a:pt x="1947608" y="6855841"/>
                </a:moveTo>
                <a:lnTo>
                  <a:pt x="6350762" y="2452687"/>
                </a:lnTo>
              </a:path>
              <a:path w="12190730" h="6856095">
                <a:moveTo>
                  <a:pt x="6350762" y="2452687"/>
                </a:moveTo>
                <a:lnTo>
                  <a:pt x="7580520" y="1222928"/>
                </a:lnTo>
              </a:path>
              <a:path w="12190730" h="6856095">
                <a:moveTo>
                  <a:pt x="1998726" y="6855841"/>
                </a:moveTo>
                <a:lnTo>
                  <a:pt x="6350762" y="2503805"/>
                </a:lnTo>
              </a:path>
              <a:path w="12190730" h="6856095">
                <a:moveTo>
                  <a:pt x="6350762" y="2503805"/>
                </a:moveTo>
                <a:lnTo>
                  <a:pt x="7606098" y="1248468"/>
                </a:lnTo>
              </a:path>
              <a:path w="12190730" h="6856095">
                <a:moveTo>
                  <a:pt x="2049132" y="6855841"/>
                </a:moveTo>
                <a:lnTo>
                  <a:pt x="6350762" y="2554211"/>
                </a:lnTo>
              </a:path>
              <a:path w="12190730" h="6856095">
                <a:moveTo>
                  <a:pt x="6350762" y="2554211"/>
                </a:moveTo>
                <a:lnTo>
                  <a:pt x="7631319" y="1273653"/>
                </a:lnTo>
              </a:path>
              <a:path w="12190730" h="6856095">
                <a:moveTo>
                  <a:pt x="2100249" y="6855841"/>
                </a:moveTo>
                <a:lnTo>
                  <a:pt x="6350762" y="2605328"/>
                </a:lnTo>
              </a:path>
              <a:path w="12190730" h="6856095">
                <a:moveTo>
                  <a:pt x="6350762" y="2605328"/>
                </a:moveTo>
                <a:lnTo>
                  <a:pt x="7656896" y="1299193"/>
                </a:lnTo>
              </a:path>
              <a:path w="12190730" h="6856095">
                <a:moveTo>
                  <a:pt x="2151367" y="6855841"/>
                </a:moveTo>
                <a:lnTo>
                  <a:pt x="6350762" y="2656446"/>
                </a:lnTo>
              </a:path>
              <a:path w="12190730" h="6856095">
                <a:moveTo>
                  <a:pt x="6350762" y="2656446"/>
                </a:moveTo>
                <a:lnTo>
                  <a:pt x="7682474" y="1324734"/>
                </a:lnTo>
              </a:path>
              <a:path w="12190730" h="6856095">
                <a:moveTo>
                  <a:pt x="2202496" y="6855841"/>
                </a:moveTo>
                <a:lnTo>
                  <a:pt x="6350762" y="2707569"/>
                </a:lnTo>
              </a:path>
              <a:path w="12190730" h="6856095">
                <a:moveTo>
                  <a:pt x="6350762" y="2707569"/>
                </a:moveTo>
                <a:lnTo>
                  <a:pt x="7708053" y="1350276"/>
                </a:lnTo>
              </a:path>
              <a:path w="12190730" h="6856095">
                <a:moveTo>
                  <a:pt x="2252891" y="6855841"/>
                </a:moveTo>
                <a:lnTo>
                  <a:pt x="6397205" y="2711526"/>
                </a:lnTo>
              </a:path>
              <a:path w="12190730" h="6856095">
                <a:moveTo>
                  <a:pt x="6397205" y="2711526"/>
                </a:moveTo>
                <a:lnTo>
                  <a:pt x="7733272" y="1375459"/>
                </a:lnTo>
              </a:path>
              <a:path w="12190730" h="6856095">
                <a:moveTo>
                  <a:pt x="2304008" y="6855841"/>
                </a:moveTo>
                <a:lnTo>
                  <a:pt x="6448323" y="2711526"/>
                </a:lnTo>
              </a:path>
              <a:path w="12190730" h="6856095">
                <a:moveTo>
                  <a:pt x="6448323" y="2711526"/>
                </a:moveTo>
                <a:lnTo>
                  <a:pt x="7758850" y="1400999"/>
                </a:lnTo>
              </a:path>
              <a:path w="12190730" h="6856095">
                <a:moveTo>
                  <a:pt x="2355126" y="6855841"/>
                </a:moveTo>
                <a:lnTo>
                  <a:pt x="6499440" y="2711526"/>
                </a:lnTo>
              </a:path>
              <a:path w="12190730" h="6856095">
                <a:moveTo>
                  <a:pt x="6499440" y="2711526"/>
                </a:moveTo>
                <a:lnTo>
                  <a:pt x="7784427" y="1426539"/>
                </a:lnTo>
              </a:path>
              <a:path w="12190730" h="6856095">
                <a:moveTo>
                  <a:pt x="2405519" y="6855841"/>
                </a:moveTo>
                <a:lnTo>
                  <a:pt x="6549834" y="2711526"/>
                </a:lnTo>
              </a:path>
              <a:path w="12190730" h="6856095">
                <a:moveTo>
                  <a:pt x="6549834" y="2711526"/>
                </a:moveTo>
                <a:lnTo>
                  <a:pt x="7809642" y="1451718"/>
                </a:lnTo>
              </a:path>
              <a:path w="12190730" h="6856095">
                <a:moveTo>
                  <a:pt x="2456649" y="6855841"/>
                </a:moveTo>
                <a:lnTo>
                  <a:pt x="6600964" y="2711526"/>
                </a:lnTo>
              </a:path>
              <a:path w="12190730" h="6856095">
                <a:moveTo>
                  <a:pt x="6600964" y="2711526"/>
                </a:moveTo>
                <a:lnTo>
                  <a:pt x="7835226" y="1477264"/>
                </a:lnTo>
              </a:path>
              <a:path w="12190730" h="6856095">
                <a:moveTo>
                  <a:pt x="2507767" y="6855841"/>
                </a:moveTo>
                <a:lnTo>
                  <a:pt x="6652082" y="2711526"/>
                </a:lnTo>
              </a:path>
              <a:path w="12190730" h="6856095">
                <a:moveTo>
                  <a:pt x="6652082" y="2711526"/>
                </a:moveTo>
                <a:lnTo>
                  <a:pt x="7860803" y="1502804"/>
                </a:lnTo>
              </a:path>
              <a:path w="12190730" h="6856095">
                <a:moveTo>
                  <a:pt x="2558173" y="6855841"/>
                </a:moveTo>
                <a:lnTo>
                  <a:pt x="6702488" y="2711526"/>
                </a:lnTo>
              </a:path>
              <a:path w="12190730" h="6856095">
                <a:moveTo>
                  <a:pt x="6702488" y="2711526"/>
                </a:moveTo>
                <a:lnTo>
                  <a:pt x="7886024" y="1527989"/>
                </a:lnTo>
              </a:path>
              <a:path w="12190730" h="6856095">
                <a:moveTo>
                  <a:pt x="2609280" y="6855841"/>
                </a:moveTo>
                <a:lnTo>
                  <a:pt x="6753600" y="2711526"/>
                </a:lnTo>
              </a:path>
              <a:path w="12190730" h="6856095">
                <a:moveTo>
                  <a:pt x="6753600" y="2711526"/>
                </a:moveTo>
                <a:lnTo>
                  <a:pt x="7911600" y="1553528"/>
                </a:lnTo>
              </a:path>
              <a:path w="12190730" h="6856095">
                <a:moveTo>
                  <a:pt x="2660408" y="6855841"/>
                </a:moveTo>
                <a:lnTo>
                  <a:pt x="6804723" y="2711526"/>
                </a:lnTo>
              </a:path>
              <a:path w="12190730" h="6856095">
                <a:moveTo>
                  <a:pt x="6804723" y="2711526"/>
                </a:moveTo>
                <a:lnTo>
                  <a:pt x="7937179" y="1579070"/>
                </a:lnTo>
              </a:path>
              <a:path w="12190730" h="6856095">
                <a:moveTo>
                  <a:pt x="2711526" y="6855841"/>
                </a:moveTo>
                <a:lnTo>
                  <a:pt x="6855841" y="2711526"/>
                </a:lnTo>
              </a:path>
              <a:path w="12190730" h="6856095">
                <a:moveTo>
                  <a:pt x="6855841" y="2711526"/>
                </a:moveTo>
                <a:lnTo>
                  <a:pt x="7962756" y="1604610"/>
                </a:lnTo>
              </a:path>
              <a:path w="12190730" h="6856095">
                <a:moveTo>
                  <a:pt x="2761932" y="6855841"/>
                </a:moveTo>
                <a:lnTo>
                  <a:pt x="6906247" y="2711526"/>
                </a:lnTo>
              </a:path>
              <a:path w="12190730" h="6856095">
                <a:moveTo>
                  <a:pt x="6906247" y="2711526"/>
                </a:moveTo>
                <a:lnTo>
                  <a:pt x="7987978" y="1629795"/>
                </a:lnTo>
              </a:path>
              <a:path w="12190730" h="6856095">
                <a:moveTo>
                  <a:pt x="2813050" y="6855841"/>
                </a:moveTo>
                <a:lnTo>
                  <a:pt x="6957364" y="2711526"/>
                </a:lnTo>
              </a:path>
              <a:path w="12190730" h="6856095">
                <a:moveTo>
                  <a:pt x="6957364" y="2711526"/>
                </a:moveTo>
                <a:lnTo>
                  <a:pt x="8013555" y="1655335"/>
                </a:lnTo>
              </a:path>
              <a:path w="12190730" h="6856095">
                <a:moveTo>
                  <a:pt x="2864167" y="6855841"/>
                </a:moveTo>
                <a:lnTo>
                  <a:pt x="7008482" y="2711526"/>
                </a:lnTo>
              </a:path>
              <a:path w="12190730" h="6856095">
                <a:moveTo>
                  <a:pt x="7008482" y="2711526"/>
                </a:moveTo>
                <a:lnTo>
                  <a:pt x="8039132" y="1680875"/>
                </a:lnTo>
              </a:path>
              <a:path w="12190730" h="6856095">
                <a:moveTo>
                  <a:pt x="2914561" y="6855841"/>
                </a:moveTo>
                <a:lnTo>
                  <a:pt x="7058875" y="2711526"/>
                </a:lnTo>
              </a:path>
              <a:path w="12190730" h="6856095">
                <a:moveTo>
                  <a:pt x="7058875" y="2711526"/>
                </a:moveTo>
                <a:lnTo>
                  <a:pt x="8064347" y="1706054"/>
                </a:lnTo>
              </a:path>
              <a:path w="12190730" h="6856095">
                <a:moveTo>
                  <a:pt x="2965691" y="6855841"/>
                </a:moveTo>
                <a:lnTo>
                  <a:pt x="7110006" y="2711526"/>
                </a:lnTo>
              </a:path>
              <a:path w="12190730" h="6856095">
                <a:moveTo>
                  <a:pt x="7110006" y="2711526"/>
                </a:moveTo>
                <a:lnTo>
                  <a:pt x="8089931" y="1731600"/>
                </a:lnTo>
              </a:path>
              <a:path w="12190730" h="6856095">
                <a:moveTo>
                  <a:pt x="3016808" y="6855841"/>
                </a:moveTo>
                <a:lnTo>
                  <a:pt x="7161123" y="2711526"/>
                </a:lnTo>
              </a:path>
              <a:path w="12190730" h="6856095">
                <a:moveTo>
                  <a:pt x="7161123" y="2711526"/>
                </a:moveTo>
                <a:lnTo>
                  <a:pt x="8115508" y="1757140"/>
                </a:lnTo>
              </a:path>
              <a:path w="12190730" h="6856095">
                <a:moveTo>
                  <a:pt x="3067926" y="6855841"/>
                </a:moveTo>
                <a:lnTo>
                  <a:pt x="7212241" y="2711526"/>
                </a:lnTo>
              </a:path>
              <a:path w="12190730" h="6856095">
                <a:moveTo>
                  <a:pt x="7212241" y="2711526"/>
                </a:moveTo>
                <a:lnTo>
                  <a:pt x="8141086" y="1782681"/>
                </a:lnTo>
              </a:path>
              <a:path w="12190730" h="6856095">
                <a:moveTo>
                  <a:pt x="3118319" y="6855841"/>
                </a:moveTo>
                <a:lnTo>
                  <a:pt x="7262634" y="2711526"/>
                </a:lnTo>
              </a:path>
              <a:path w="12190730" h="6856095">
                <a:moveTo>
                  <a:pt x="7262634" y="2711526"/>
                </a:moveTo>
                <a:lnTo>
                  <a:pt x="8166301" y="1807859"/>
                </a:lnTo>
              </a:path>
              <a:path w="12190730" h="6856095">
                <a:moveTo>
                  <a:pt x="3169450" y="6855841"/>
                </a:moveTo>
                <a:lnTo>
                  <a:pt x="7313764" y="2711526"/>
                </a:lnTo>
              </a:path>
              <a:path w="12190730" h="6856095">
                <a:moveTo>
                  <a:pt x="7313764" y="2711526"/>
                </a:moveTo>
                <a:lnTo>
                  <a:pt x="8191884" y="1833406"/>
                </a:lnTo>
              </a:path>
              <a:path w="12190730" h="6856095">
                <a:moveTo>
                  <a:pt x="3220567" y="6855841"/>
                </a:moveTo>
                <a:lnTo>
                  <a:pt x="7364882" y="2711526"/>
                </a:lnTo>
              </a:path>
              <a:path w="12190730" h="6856095">
                <a:moveTo>
                  <a:pt x="7364882" y="2711526"/>
                </a:moveTo>
                <a:lnTo>
                  <a:pt x="8217462" y="1858946"/>
                </a:lnTo>
              </a:path>
              <a:path w="12190730" h="6856095">
                <a:moveTo>
                  <a:pt x="3270973" y="6855841"/>
                </a:moveTo>
                <a:lnTo>
                  <a:pt x="7415288" y="2711526"/>
                </a:lnTo>
              </a:path>
              <a:path w="12190730" h="6856095">
                <a:moveTo>
                  <a:pt x="7415288" y="2711526"/>
                </a:moveTo>
                <a:lnTo>
                  <a:pt x="8242683" y="1884131"/>
                </a:lnTo>
              </a:path>
              <a:path w="12190730" h="6856095">
                <a:moveTo>
                  <a:pt x="3322080" y="6855841"/>
                </a:moveTo>
                <a:lnTo>
                  <a:pt x="7466401" y="2711526"/>
                </a:lnTo>
              </a:path>
              <a:path w="12190730" h="6856095">
                <a:moveTo>
                  <a:pt x="7466401" y="2711526"/>
                </a:moveTo>
                <a:lnTo>
                  <a:pt x="8268258" y="1909669"/>
                </a:lnTo>
              </a:path>
              <a:path w="12190730" h="6856095">
                <a:moveTo>
                  <a:pt x="3373208" y="6855841"/>
                </a:moveTo>
                <a:lnTo>
                  <a:pt x="7517523" y="2711526"/>
                </a:lnTo>
              </a:path>
              <a:path w="12190730" h="6856095">
                <a:moveTo>
                  <a:pt x="7517523" y="2711526"/>
                </a:moveTo>
                <a:lnTo>
                  <a:pt x="8293838" y="1935211"/>
                </a:lnTo>
              </a:path>
              <a:path w="12190730" h="6856095">
                <a:moveTo>
                  <a:pt x="3424326" y="6855841"/>
                </a:moveTo>
                <a:lnTo>
                  <a:pt x="7568641" y="2711526"/>
                </a:lnTo>
              </a:path>
              <a:path w="12190730" h="6856095">
                <a:moveTo>
                  <a:pt x="7568641" y="2711526"/>
                </a:moveTo>
                <a:lnTo>
                  <a:pt x="8319415" y="1960751"/>
                </a:lnTo>
              </a:path>
              <a:path w="12190730" h="6856095">
                <a:moveTo>
                  <a:pt x="3474732" y="6855841"/>
                </a:moveTo>
                <a:lnTo>
                  <a:pt x="7619047" y="2711526"/>
                </a:lnTo>
              </a:path>
              <a:path w="12190730" h="6856095">
                <a:moveTo>
                  <a:pt x="7619047" y="2711526"/>
                </a:moveTo>
                <a:lnTo>
                  <a:pt x="8344636" y="1985936"/>
                </a:lnTo>
              </a:path>
              <a:path w="12190730" h="6856095">
                <a:moveTo>
                  <a:pt x="3525850" y="6855841"/>
                </a:moveTo>
                <a:lnTo>
                  <a:pt x="7670165" y="2711526"/>
                </a:lnTo>
              </a:path>
              <a:path w="12190730" h="6856095">
                <a:moveTo>
                  <a:pt x="7670165" y="2711526"/>
                </a:moveTo>
                <a:lnTo>
                  <a:pt x="8370214" y="2011477"/>
                </a:lnTo>
              </a:path>
              <a:path w="12190730" h="6856095">
                <a:moveTo>
                  <a:pt x="3576967" y="6855841"/>
                </a:moveTo>
                <a:lnTo>
                  <a:pt x="7721282" y="2711526"/>
                </a:lnTo>
              </a:path>
              <a:path w="12190730" h="6856095">
                <a:moveTo>
                  <a:pt x="7721282" y="2711526"/>
                </a:moveTo>
                <a:lnTo>
                  <a:pt x="8395791" y="2037017"/>
                </a:lnTo>
              </a:path>
              <a:path w="12190730" h="6856095">
                <a:moveTo>
                  <a:pt x="3627361" y="6855841"/>
                </a:moveTo>
                <a:lnTo>
                  <a:pt x="7771676" y="2711526"/>
                </a:lnTo>
              </a:path>
              <a:path w="12190730" h="6856095">
                <a:moveTo>
                  <a:pt x="7771676" y="2711526"/>
                </a:moveTo>
                <a:lnTo>
                  <a:pt x="8421006" y="2062195"/>
                </a:lnTo>
              </a:path>
              <a:path w="12190730" h="6856095">
                <a:moveTo>
                  <a:pt x="3678491" y="6855841"/>
                </a:moveTo>
                <a:lnTo>
                  <a:pt x="7822806" y="2711526"/>
                </a:lnTo>
              </a:path>
              <a:path w="12190730" h="6856095">
                <a:moveTo>
                  <a:pt x="7822806" y="2711526"/>
                </a:moveTo>
                <a:lnTo>
                  <a:pt x="8446590" y="2087742"/>
                </a:lnTo>
              </a:path>
              <a:path w="12190730" h="6856095">
                <a:moveTo>
                  <a:pt x="3729609" y="6855841"/>
                </a:moveTo>
                <a:lnTo>
                  <a:pt x="7873923" y="2711526"/>
                </a:lnTo>
              </a:path>
              <a:path w="12190730" h="6856095">
                <a:moveTo>
                  <a:pt x="7873923" y="2711526"/>
                </a:moveTo>
                <a:lnTo>
                  <a:pt x="8472167" y="2113282"/>
                </a:lnTo>
              </a:path>
              <a:path w="12190730" h="6856095">
                <a:moveTo>
                  <a:pt x="3780726" y="6855841"/>
                </a:moveTo>
                <a:lnTo>
                  <a:pt x="7925041" y="2711526"/>
                </a:lnTo>
              </a:path>
              <a:path w="12190730" h="6856095">
                <a:moveTo>
                  <a:pt x="7925041" y="2711526"/>
                </a:moveTo>
                <a:lnTo>
                  <a:pt x="8497744" y="2138822"/>
                </a:lnTo>
              </a:path>
              <a:path w="12190730" h="6856095">
                <a:moveTo>
                  <a:pt x="3831120" y="6855841"/>
                </a:moveTo>
                <a:lnTo>
                  <a:pt x="7975434" y="2711526"/>
                </a:lnTo>
              </a:path>
              <a:path w="12190730" h="6856095">
                <a:moveTo>
                  <a:pt x="7975434" y="2711526"/>
                </a:moveTo>
                <a:lnTo>
                  <a:pt x="8522959" y="2164001"/>
                </a:lnTo>
              </a:path>
              <a:path w="12190730" h="6856095">
                <a:moveTo>
                  <a:pt x="3882250" y="6855841"/>
                </a:moveTo>
                <a:lnTo>
                  <a:pt x="8026565" y="2711526"/>
                </a:lnTo>
              </a:path>
              <a:path w="12190730" h="6856095">
                <a:moveTo>
                  <a:pt x="8026565" y="2711526"/>
                </a:moveTo>
                <a:lnTo>
                  <a:pt x="8548543" y="2189547"/>
                </a:lnTo>
              </a:path>
              <a:path w="12190730" h="6856095">
                <a:moveTo>
                  <a:pt x="3933367" y="6855841"/>
                </a:moveTo>
                <a:lnTo>
                  <a:pt x="8077682" y="2711526"/>
                </a:lnTo>
              </a:path>
              <a:path w="12190730" h="6856095">
                <a:moveTo>
                  <a:pt x="8077682" y="2711526"/>
                </a:moveTo>
                <a:lnTo>
                  <a:pt x="8574120" y="2215088"/>
                </a:lnTo>
              </a:path>
              <a:path w="12190730" h="6856095">
                <a:moveTo>
                  <a:pt x="3983774" y="6855841"/>
                </a:moveTo>
                <a:lnTo>
                  <a:pt x="8128088" y="2711526"/>
                </a:lnTo>
              </a:path>
              <a:path w="12190730" h="6856095">
                <a:moveTo>
                  <a:pt x="8128088" y="2711526"/>
                </a:moveTo>
                <a:lnTo>
                  <a:pt x="8599342" y="2240272"/>
                </a:lnTo>
              </a:path>
              <a:path w="12190730" h="6856095">
                <a:moveTo>
                  <a:pt x="4034881" y="6855841"/>
                </a:moveTo>
                <a:lnTo>
                  <a:pt x="8179201" y="2711526"/>
                </a:lnTo>
              </a:path>
              <a:path w="12190730" h="6856095">
                <a:moveTo>
                  <a:pt x="8179201" y="2711526"/>
                </a:moveTo>
                <a:lnTo>
                  <a:pt x="8624917" y="2265811"/>
                </a:lnTo>
              </a:path>
              <a:path w="12190730" h="6856095">
                <a:moveTo>
                  <a:pt x="4086009" y="6855841"/>
                </a:moveTo>
                <a:lnTo>
                  <a:pt x="8230323" y="2711526"/>
                </a:lnTo>
              </a:path>
              <a:path w="12190730" h="6856095">
                <a:moveTo>
                  <a:pt x="8230323" y="2711526"/>
                </a:moveTo>
                <a:lnTo>
                  <a:pt x="8650496" y="2291353"/>
                </a:lnTo>
              </a:path>
              <a:path w="12190730" h="6856095">
                <a:moveTo>
                  <a:pt x="4137126" y="6855841"/>
                </a:moveTo>
                <a:lnTo>
                  <a:pt x="8281441" y="2711526"/>
                </a:lnTo>
              </a:path>
              <a:path w="12190730" h="6856095">
                <a:moveTo>
                  <a:pt x="8281441" y="2711526"/>
                </a:moveTo>
                <a:lnTo>
                  <a:pt x="8676074" y="2316893"/>
                </a:lnTo>
              </a:path>
              <a:path w="12190730" h="6856095">
                <a:moveTo>
                  <a:pt x="4187532" y="6855841"/>
                </a:moveTo>
                <a:lnTo>
                  <a:pt x="8331847" y="2711526"/>
                </a:lnTo>
              </a:path>
              <a:path w="12190730" h="6856095">
                <a:moveTo>
                  <a:pt x="8331847" y="2711526"/>
                </a:moveTo>
                <a:lnTo>
                  <a:pt x="8701295" y="2342078"/>
                </a:lnTo>
              </a:path>
              <a:path w="12190730" h="6856095">
                <a:moveTo>
                  <a:pt x="4238650" y="6855841"/>
                </a:moveTo>
                <a:lnTo>
                  <a:pt x="8382965" y="2711526"/>
                </a:lnTo>
              </a:path>
              <a:path w="12190730" h="6856095">
                <a:moveTo>
                  <a:pt x="8382965" y="2711526"/>
                </a:moveTo>
                <a:lnTo>
                  <a:pt x="8726872" y="2367618"/>
                </a:lnTo>
              </a:path>
              <a:path w="12190730" h="6856095">
                <a:moveTo>
                  <a:pt x="4289767" y="6855841"/>
                </a:moveTo>
                <a:lnTo>
                  <a:pt x="8434082" y="2711526"/>
                </a:lnTo>
              </a:path>
              <a:path w="12190730" h="6856095">
                <a:moveTo>
                  <a:pt x="8434082" y="2711526"/>
                </a:moveTo>
                <a:lnTo>
                  <a:pt x="8752450" y="2393158"/>
                </a:lnTo>
              </a:path>
              <a:path w="12190730" h="6856095">
                <a:moveTo>
                  <a:pt x="4340161" y="6855841"/>
                </a:moveTo>
                <a:lnTo>
                  <a:pt x="8484476" y="2711526"/>
                </a:lnTo>
              </a:path>
              <a:path w="12190730" h="6856095">
                <a:moveTo>
                  <a:pt x="8484476" y="2711526"/>
                </a:moveTo>
                <a:lnTo>
                  <a:pt x="8777665" y="2418337"/>
                </a:lnTo>
              </a:path>
              <a:path w="12190730" h="6856095">
                <a:moveTo>
                  <a:pt x="4391291" y="6855841"/>
                </a:moveTo>
                <a:lnTo>
                  <a:pt x="8535606" y="2711526"/>
                </a:lnTo>
              </a:path>
              <a:path w="12190730" h="6856095">
                <a:moveTo>
                  <a:pt x="8535606" y="2711526"/>
                </a:moveTo>
                <a:lnTo>
                  <a:pt x="8803248" y="2443883"/>
                </a:lnTo>
              </a:path>
              <a:path w="12190730" h="6856095">
                <a:moveTo>
                  <a:pt x="4442409" y="6855841"/>
                </a:moveTo>
                <a:lnTo>
                  <a:pt x="8586724" y="2711526"/>
                </a:lnTo>
              </a:path>
              <a:path w="12190730" h="6856095">
                <a:moveTo>
                  <a:pt x="8586724" y="2711526"/>
                </a:moveTo>
                <a:lnTo>
                  <a:pt x="8828826" y="2469424"/>
                </a:lnTo>
              </a:path>
              <a:path w="12190730" h="6856095">
                <a:moveTo>
                  <a:pt x="4492815" y="6855841"/>
                </a:moveTo>
                <a:lnTo>
                  <a:pt x="8637130" y="2711526"/>
                </a:lnTo>
              </a:path>
              <a:path w="12190730" h="6856095">
                <a:moveTo>
                  <a:pt x="8637130" y="2711526"/>
                </a:moveTo>
                <a:lnTo>
                  <a:pt x="8854047" y="2494608"/>
                </a:lnTo>
              </a:path>
              <a:path w="12190730" h="6856095">
                <a:moveTo>
                  <a:pt x="4543920" y="6855841"/>
                </a:moveTo>
                <a:lnTo>
                  <a:pt x="8688235" y="2711526"/>
                </a:lnTo>
              </a:path>
              <a:path w="12190730" h="6856095">
                <a:moveTo>
                  <a:pt x="8688235" y="2711526"/>
                </a:moveTo>
                <a:lnTo>
                  <a:pt x="8879618" y="2520142"/>
                </a:lnTo>
              </a:path>
              <a:path w="12190730" h="6856095">
                <a:moveTo>
                  <a:pt x="4595050" y="6855841"/>
                </a:moveTo>
                <a:lnTo>
                  <a:pt x="8739365" y="2711526"/>
                </a:lnTo>
              </a:path>
              <a:path w="12190730" h="6856095">
                <a:moveTo>
                  <a:pt x="8739365" y="2711526"/>
                </a:moveTo>
                <a:lnTo>
                  <a:pt x="8905202" y="2545689"/>
                </a:lnTo>
              </a:path>
              <a:path w="12190730" h="6856095">
                <a:moveTo>
                  <a:pt x="4646168" y="6855841"/>
                </a:moveTo>
                <a:lnTo>
                  <a:pt x="8790482" y="2711526"/>
                </a:lnTo>
              </a:path>
              <a:path w="12190730" h="6856095">
                <a:moveTo>
                  <a:pt x="8790482" y="2711526"/>
                </a:moveTo>
                <a:lnTo>
                  <a:pt x="8930779" y="2571229"/>
                </a:lnTo>
              </a:path>
              <a:path w="12190730" h="6856095">
                <a:moveTo>
                  <a:pt x="4696574" y="6855841"/>
                </a:moveTo>
                <a:lnTo>
                  <a:pt x="8840889" y="2711526"/>
                </a:lnTo>
              </a:path>
              <a:path w="12190730" h="6856095">
                <a:moveTo>
                  <a:pt x="8840889" y="2711526"/>
                </a:moveTo>
                <a:lnTo>
                  <a:pt x="8956000" y="2596414"/>
                </a:lnTo>
              </a:path>
              <a:path w="12190730" h="6856095">
                <a:moveTo>
                  <a:pt x="4747682" y="6855841"/>
                </a:moveTo>
                <a:lnTo>
                  <a:pt x="8892002" y="2711526"/>
                </a:lnTo>
              </a:path>
              <a:path w="12190730" h="6856095">
                <a:moveTo>
                  <a:pt x="8892002" y="2711526"/>
                </a:moveTo>
                <a:lnTo>
                  <a:pt x="8981576" y="2621952"/>
                </a:lnTo>
              </a:path>
              <a:path w="12190730" h="6856095">
                <a:moveTo>
                  <a:pt x="4798809" y="6855841"/>
                </a:moveTo>
                <a:lnTo>
                  <a:pt x="8943124" y="2711526"/>
                </a:lnTo>
              </a:path>
              <a:path w="12190730" h="6856095">
                <a:moveTo>
                  <a:pt x="8943124" y="2711526"/>
                </a:moveTo>
                <a:lnTo>
                  <a:pt x="9007155" y="2647494"/>
                </a:lnTo>
              </a:path>
              <a:path w="12190730" h="6856095">
                <a:moveTo>
                  <a:pt x="4849202" y="6855841"/>
                </a:moveTo>
                <a:lnTo>
                  <a:pt x="8993517" y="2711526"/>
                </a:lnTo>
              </a:path>
              <a:path w="12190730" h="6856095">
                <a:moveTo>
                  <a:pt x="8993517" y="2711526"/>
                </a:moveTo>
                <a:lnTo>
                  <a:pt x="9032370" y="2672673"/>
                </a:lnTo>
              </a:path>
              <a:path w="12190730" h="6856095">
                <a:moveTo>
                  <a:pt x="4900333" y="6855841"/>
                </a:moveTo>
                <a:lnTo>
                  <a:pt x="9044647" y="2711526"/>
                </a:lnTo>
              </a:path>
              <a:path w="12190730" h="6856095">
                <a:moveTo>
                  <a:pt x="9044647" y="2711526"/>
                </a:moveTo>
                <a:lnTo>
                  <a:pt x="9057954" y="2698219"/>
                </a:lnTo>
              </a:path>
              <a:path w="12190730" h="6856095">
                <a:moveTo>
                  <a:pt x="4951450" y="6855841"/>
                </a:moveTo>
                <a:lnTo>
                  <a:pt x="9095765" y="2711526"/>
                </a:lnTo>
              </a:path>
              <a:path w="12190730" h="6856095">
                <a:moveTo>
                  <a:pt x="5002568" y="6855841"/>
                </a:moveTo>
                <a:lnTo>
                  <a:pt x="9146882" y="2711526"/>
                </a:lnTo>
              </a:path>
              <a:path w="12190730" h="6856095">
                <a:moveTo>
                  <a:pt x="5052961" y="6855841"/>
                </a:moveTo>
                <a:lnTo>
                  <a:pt x="9197276" y="2711526"/>
                </a:lnTo>
              </a:path>
              <a:path w="12190730" h="6856095">
                <a:moveTo>
                  <a:pt x="5104091" y="6855841"/>
                </a:moveTo>
                <a:lnTo>
                  <a:pt x="9248406" y="2711526"/>
                </a:lnTo>
              </a:path>
              <a:path w="12190730" h="6856095">
                <a:moveTo>
                  <a:pt x="5155209" y="6855841"/>
                </a:moveTo>
                <a:lnTo>
                  <a:pt x="9299524" y="2711526"/>
                </a:lnTo>
              </a:path>
              <a:path w="12190730" h="6856095">
                <a:moveTo>
                  <a:pt x="5205615" y="6855841"/>
                </a:moveTo>
                <a:lnTo>
                  <a:pt x="9349930" y="2711526"/>
                </a:lnTo>
              </a:path>
              <a:path w="12190730" h="6856095">
                <a:moveTo>
                  <a:pt x="5256720" y="6855841"/>
                </a:moveTo>
                <a:lnTo>
                  <a:pt x="9401035" y="2711526"/>
                </a:lnTo>
              </a:path>
              <a:path w="12190730" h="6856095">
                <a:moveTo>
                  <a:pt x="5307850" y="6855841"/>
                </a:moveTo>
                <a:lnTo>
                  <a:pt x="9452165" y="2711526"/>
                </a:lnTo>
              </a:path>
              <a:path w="12190730" h="6856095">
                <a:moveTo>
                  <a:pt x="5358968" y="6855841"/>
                </a:moveTo>
                <a:lnTo>
                  <a:pt x="9503283" y="2711526"/>
                </a:lnTo>
              </a:path>
              <a:path w="12190730" h="6856095">
                <a:moveTo>
                  <a:pt x="5409374" y="6855841"/>
                </a:moveTo>
                <a:lnTo>
                  <a:pt x="9553689" y="2711526"/>
                </a:lnTo>
              </a:path>
              <a:path w="12190730" h="6856095">
                <a:moveTo>
                  <a:pt x="5460482" y="6855841"/>
                </a:moveTo>
                <a:lnTo>
                  <a:pt x="9604803" y="2711526"/>
                </a:lnTo>
              </a:path>
              <a:path w="12190730" h="6856095">
                <a:moveTo>
                  <a:pt x="5511609" y="6855841"/>
                </a:moveTo>
                <a:lnTo>
                  <a:pt x="9655924" y="2711526"/>
                </a:lnTo>
              </a:path>
              <a:path w="12190730" h="6856095">
                <a:moveTo>
                  <a:pt x="5562003" y="6855841"/>
                </a:moveTo>
                <a:lnTo>
                  <a:pt x="9706317" y="2711526"/>
                </a:lnTo>
              </a:path>
              <a:path w="12190730" h="6856095">
                <a:moveTo>
                  <a:pt x="5613133" y="6855841"/>
                </a:moveTo>
                <a:lnTo>
                  <a:pt x="9757448" y="2711526"/>
                </a:lnTo>
              </a:path>
              <a:path w="12190730" h="6856095">
                <a:moveTo>
                  <a:pt x="5664241" y="6855841"/>
                </a:moveTo>
                <a:lnTo>
                  <a:pt x="9808562" y="2711526"/>
                </a:lnTo>
              </a:path>
              <a:path w="12190730" h="6856095">
                <a:moveTo>
                  <a:pt x="5715368" y="6855841"/>
                </a:moveTo>
                <a:lnTo>
                  <a:pt x="9859683" y="2711526"/>
                </a:lnTo>
              </a:path>
              <a:path w="12190730" h="6856095">
                <a:moveTo>
                  <a:pt x="5765761" y="6855841"/>
                </a:moveTo>
                <a:lnTo>
                  <a:pt x="9910076" y="2711526"/>
                </a:lnTo>
              </a:path>
              <a:path w="12190730" h="6856095">
                <a:moveTo>
                  <a:pt x="5816892" y="6855841"/>
                </a:moveTo>
                <a:lnTo>
                  <a:pt x="9961206" y="2711526"/>
                </a:lnTo>
              </a:path>
              <a:path w="12190730" h="6856095">
                <a:moveTo>
                  <a:pt x="5868009" y="6855841"/>
                </a:moveTo>
                <a:lnTo>
                  <a:pt x="10012324" y="2711526"/>
                </a:lnTo>
              </a:path>
              <a:path w="12190730" h="6856095">
                <a:moveTo>
                  <a:pt x="5918415" y="6855841"/>
                </a:moveTo>
                <a:lnTo>
                  <a:pt x="10062730" y="2711526"/>
                </a:lnTo>
              </a:path>
              <a:path w="12190730" h="6856095">
                <a:moveTo>
                  <a:pt x="5969520" y="6855841"/>
                </a:moveTo>
                <a:lnTo>
                  <a:pt x="10113835" y="2711526"/>
                </a:lnTo>
              </a:path>
              <a:path w="12190730" h="6856095">
                <a:moveTo>
                  <a:pt x="6020650" y="6855841"/>
                </a:moveTo>
                <a:lnTo>
                  <a:pt x="10164965" y="2711526"/>
                </a:lnTo>
              </a:path>
              <a:path w="12190730" h="6856095">
                <a:moveTo>
                  <a:pt x="6071768" y="6855841"/>
                </a:moveTo>
                <a:lnTo>
                  <a:pt x="10216083" y="2711526"/>
                </a:lnTo>
              </a:path>
              <a:path w="12190730" h="6856095">
                <a:moveTo>
                  <a:pt x="6122174" y="6855841"/>
                </a:moveTo>
                <a:lnTo>
                  <a:pt x="10244867" y="2733148"/>
                </a:lnTo>
              </a:path>
              <a:path w="12190730" h="6856095">
                <a:moveTo>
                  <a:pt x="6173279" y="6855841"/>
                </a:moveTo>
                <a:lnTo>
                  <a:pt x="10270396" y="2758724"/>
                </a:lnTo>
              </a:path>
              <a:path w="12190730" h="6856095">
                <a:moveTo>
                  <a:pt x="6224409" y="6855841"/>
                </a:moveTo>
                <a:lnTo>
                  <a:pt x="10295937" y="2784313"/>
                </a:lnTo>
              </a:path>
              <a:path w="12190730" h="6856095">
                <a:moveTo>
                  <a:pt x="6274803" y="6855841"/>
                </a:moveTo>
                <a:lnTo>
                  <a:pt x="10321111" y="2809532"/>
                </a:lnTo>
              </a:path>
              <a:path w="12190730" h="6856095">
                <a:moveTo>
                  <a:pt x="6325933" y="6855841"/>
                </a:moveTo>
                <a:lnTo>
                  <a:pt x="10346653" y="2835121"/>
                </a:lnTo>
              </a:path>
              <a:path w="12190730" h="6856095">
                <a:moveTo>
                  <a:pt x="6377042" y="6855841"/>
                </a:moveTo>
                <a:lnTo>
                  <a:pt x="10372186" y="2860702"/>
                </a:lnTo>
              </a:path>
              <a:path w="12190730" h="6856095">
                <a:moveTo>
                  <a:pt x="6427453" y="6855841"/>
                </a:moveTo>
                <a:lnTo>
                  <a:pt x="10397363" y="2885925"/>
                </a:lnTo>
              </a:path>
              <a:path w="12190730" h="6856095">
                <a:moveTo>
                  <a:pt x="6478562" y="6855841"/>
                </a:moveTo>
                <a:lnTo>
                  <a:pt x="10422897" y="2911505"/>
                </a:lnTo>
              </a:path>
              <a:path w="12190730" h="6856095">
                <a:moveTo>
                  <a:pt x="6529692" y="6855841"/>
                </a:moveTo>
                <a:lnTo>
                  <a:pt x="10448439" y="2937094"/>
                </a:lnTo>
              </a:path>
              <a:path w="12190730" h="6856095">
                <a:moveTo>
                  <a:pt x="6580809" y="6855841"/>
                </a:moveTo>
                <a:lnTo>
                  <a:pt x="10473974" y="2962676"/>
                </a:lnTo>
              </a:path>
              <a:path w="12190730" h="6856095">
                <a:moveTo>
                  <a:pt x="6631216" y="6855841"/>
                </a:moveTo>
                <a:lnTo>
                  <a:pt x="10499154" y="2987902"/>
                </a:lnTo>
              </a:path>
              <a:path w="12190730" h="6856095">
                <a:moveTo>
                  <a:pt x="6682320" y="6855841"/>
                </a:moveTo>
                <a:lnTo>
                  <a:pt x="10524683" y="3013478"/>
                </a:lnTo>
              </a:path>
              <a:path w="12190730" h="6856095">
                <a:moveTo>
                  <a:pt x="6733451" y="6855841"/>
                </a:moveTo>
                <a:lnTo>
                  <a:pt x="10550225" y="3039066"/>
                </a:lnTo>
              </a:path>
              <a:path w="12190730" h="6856095">
                <a:moveTo>
                  <a:pt x="6783844" y="6855841"/>
                </a:moveTo>
                <a:lnTo>
                  <a:pt x="10575398" y="3064286"/>
                </a:lnTo>
              </a:path>
              <a:path w="12190730" h="6856095">
                <a:moveTo>
                  <a:pt x="6834974" y="6855841"/>
                </a:moveTo>
                <a:lnTo>
                  <a:pt x="10600940" y="3089875"/>
                </a:lnTo>
              </a:path>
              <a:path w="12190730" h="6856095">
                <a:moveTo>
                  <a:pt x="6886079" y="6855841"/>
                </a:moveTo>
                <a:lnTo>
                  <a:pt x="10626469" y="3115451"/>
                </a:lnTo>
              </a:path>
              <a:path w="12190730" h="6856095">
                <a:moveTo>
                  <a:pt x="6937209" y="6855841"/>
                </a:moveTo>
                <a:lnTo>
                  <a:pt x="10652011" y="3141039"/>
                </a:lnTo>
              </a:path>
              <a:path w="12190730" h="6856095">
                <a:moveTo>
                  <a:pt x="6987603" y="6855841"/>
                </a:moveTo>
                <a:lnTo>
                  <a:pt x="10677185" y="3166259"/>
                </a:lnTo>
              </a:path>
              <a:path w="12190730" h="6856095">
                <a:moveTo>
                  <a:pt x="7038733" y="6855841"/>
                </a:moveTo>
                <a:lnTo>
                  <a:pt x="10702726" y="3191847"/>
                </a:lnTo>
              </a:path>
              <a:path w="12190730" h="6856095">
                <a:moveTo>
                  <a:pt x="7089843" y="6855841"/>
                </a:moveTo>
                <a:lnTo>
                  <a:pt x="10728260" y="3217428"/>
                </a:lnTo>
              </a:path>
              <a:path w="12190730" h="6856095">
                <a:moveTo>
                  <a:pt x="7140252" y="6855841"/>
                </a:moveTo>
                <a:lnTo>
                  <a:pt x="10753437" y="3242651"/>
                </a:lnTo>
              </a:path>
              <a:path w="12190730" h="6856095">
                <a:moveTo>
                  <a:pt x="7191362" y="6855841"/>
                </a:moveTo>
                <a:lnTo>
                  <a:pt x="10778971" y="3268232"/>
                </a:lnTo>
              </a:path>
              <a:path w="12190730" h="6856095">
                <a:moveTo>
                  <a:pt x="7242492" y="6855841"/>
                </a:moveTo>
                <a:lnTo>
                  <a:pt x="10804512" y="3293820"/>
                </a:lnTo>
              </a:path>
              <a:path w="12190730" h="6856095">
                <a:moveTo>
                  <a:pt x="7293610" y="6855841"/>
                </a:moveTo>
                <a:lnTo>
                  <a:pt x="10830048" y="3319402"/>
                </a:lnTo>
              </a:path>
              <a:path w="12190730" h="6856095">
                <a:moveTo>
                  <a:pt x="7344016" y="6855841"/>
                </a:moveTo>
                <a:lnTo>
                  <a:pt x="10855228" y="3344629"/>
                </a:lnTo>
              </a:path>
              <a:path w="12190730" h="6856095">
                <a:moveTo>
                  <a:pt x="7395121" y="6855841"/>
                </a:moveTo>
                <a:lnTo>
                  <a:pt x="10880757" y="3370204"/>
                </a:lnTo>
              </a:path>
              <a:path w="12190730" h="6856095">
                <a:moveTo>
                  <a:pt x="7446251" y="6855841"/>
                </a:moveTo>
                <a:lnTo>
                  <a:pt x="10906298" y="3395793"/>
                </a:lnTo>
              </a:path>
              <a:path w="12190730" h="6856095">
                <a:moveTo>
                  <a:pt x="7496644" y="6855841"/>
                </a:moveTo>
                <a:lnTo>
                  <a:pt x="10931472" y="3421013"/>
                </a:lnTo>
              </a:path>
              <a:path w="12190730" h="6856095">
                <a:moveTo>
                  <a:pt x="7547775" y="6855841"/>
                </a:moveTo>
                <a:lnTo>
                  <a:pt x="10957014" y="3446601"/>
                </a:lnTo>
              </a:path>
              <a:path w="12190730" h="6856095">
                <a:moveTo>
                  <a:pt x="7598879" y="6855841"/>
                </a:moveTo>
                <a:lnTo>
                  <a:pt x="10982543" y="3472177"/>
                </a:lnTo>
              </a:path>
              <a:path w="12190730" h="6856095">
                <a:moveTo>
                  <a:pt x="7650010" y="6855841"/>
                </a:moveTo>
                <a:lnTo>
                  <a:pt x="11008084" y="3497766"/>
                </a:lnTo>
              </a:path>
              <a:path w="12190730" h="6856095">
                <a:moveTo>
                  <a:pt x="7700403" y="6855841"/>
                </a:moveTo>
                <a:lnTo>
                  <a:pt x="11033258" y="3522985"/>
                </a:lnTo>
              </a:path>
              <a:path w="12190730" h="6856095">
                <a:moveTo>
                  <a:pt x="7751533" y="6855841"/>
                </a:moveTo>
                <a:lnTo>
                  <a:pt x="11058800" y="3548574"/>
                </a:lnTo>
              </a:path>
              <a:path w="12190730" h="6856095">
                <a:moveTo>
                  <a:pt x="7802643" y="6855841"/>
                </a:moveTo>
                <a:lnTo>
                  <a:pt x="11084334" y="3574155"/>
                </a:lnTo>
              </a:path>
              <a:path w="12190730" h="6856095">
                <a:moveTo>
                  <a:pt x="7853052" y="6855841"/>
                </a:moveTo>
                <a:lnTo>
                  <a:pt x="11109511" y="3599378"/>
                </a:lnTo>
              </a:path>
              <a:path w="12190730" h="6856095">
                <a:moveTo>
                  <a:pt x="7904162" y="6855841"/>
                </a:moveTo>
                <a:lnTo>
                  <a:pt x="11135044" y="3624958"/>
                </a:lnTo>
              </a:path>
              <a:path w="12190730" h="6856095">
                <a:moveTo>
                  <a:pt x="7955292" y="6855841"/>
                </a:moveTo>
                <a:lnTo>
                  <a:pt x="11160586" y="3650547"/>
                </a:lnTo>
              </a:path>
              <a:path w="12190730" h="6856095">
                <a:moveTo>
                  <a:pt x="8006410" y="6855841"/>
                </a:moveTo>
                <a:lnTo>
                  <a:pt x="11186121" y="3676129"/>
                </a:lnTo>
              </a:path>
              <a:path w="12190730" h="6856095">
                <a:moveTo>
                  <a:pt x="8056816" y="6855841"/>
                </a:moveTo>
                <a:lnTo>
                  <a:pt x="11211301" y="3701355"/>
                </a:lnTo>
              </a:path>
              <a:path w="12190730" h="6856095">
                <a:moveTo>
                  <a:pt x="8107921" y="6855841"/>
                </a:moveTo>
                <a:lnTo>
                  <a:pt x="11236830" y="3726931"/>
                </a:lnTo>
              </a:path>
              <a:path w="12190730" h="6856095">
                <a:moveTo>
                  <a:pt x="8159051" y="6855841"/>
                </a:moveTo>
                <a:lnTo>
                  <a:pt x="11262372" y="3752519"/>
                </a:lnTo>
              </a:path>
              <a:path w="12190730" h="6856095">
                <a:moveTo>
                  <a:pt x="8209445" y="6855841"/>
                </a:moveTo>
                <a:lnTo>
                  <a:pt x="11287546" y="3777739"/>
                </a:lnTo>
              </a:path>
              <a:path w="12190730" h="6856095">
                <a:moveTo>
                  <a:pt x="8260575" y="6855841"/>
                </a:moveTo>
                <a:lnTo>
                  <a:pt x="11313087" y="3803328"/>
                </a:lnTo>
              </a:path>
              <a:path w="12190730" h="6856095">
                <a:moveTo>
                  <a:pt x="8311680" y="6855841"/>
                </a:moveTo>
                <a:lnTo>
                  <a:pt x="11338616" y="3828904"/>
                </a:lnTo>
              </a:path>
              <a:path w="12190730" h="6856095">
                <a:moveTo>
                  <a:pt x="8362086" y="6855841"/>
                </a:moveTo>
                <a:lnTo>
                  <a:pt x="11363797" y="3854130"/>
                </a:lnTo>
              </a:path>
              <a:path w="12190730" h="6856095">
                <a:moveTo>
                  <a:pt x="8413203" y="6855841"/>
                </a:moveTo>
                <a:lnTo>
                  <a:pt x="11389332" y="3879712"/>
                </a:lnTo>
              </a:path>
              <a:path w="12190730" h="6856095">
                <a:moveTo>
                  <a:pt x="8464334" y="6855841"/>
                </a:moveTo>
                <a:lnTo>
                  <a:pt x="11414874" y="3905301"/>
                </a:lnTo>
              </a:path>
              <a:path w="12190730" h="6856095">
                <a:moveTo>
                  <a:pt x="8515444" y="6855841"/>
                </a:moveTo>
                <a:lnTo>
                  <a:pt x="11440407" y="3930881"/>
                </a:lnTo>
              </a:path>
              <a:path w="12190730" h="6856095">
                <a:moveTo>
                  <a:pt x="8565852" y="6855841"/>
                </a:moveTo>
                <a:lnTo>
                  <a:pt x="11465584" y="3956104"/>
                </a:lnTo>
              </a:path>
              <a:path w="12190730" h="6856095">
                <a:moveTo>
                  <a:pt x="8616962" y="6855841"/>
                </a:moveTo>
                <a:lnTo>
                  <a:pt x="11491118" y="3981685"/>
                </a:lnTo>
              </a:path>
              <a:path w="12190730" h="6856095">
                <a:moveTo>
                  <a:pt x="8668092" y="6855841"/>
                </a:moveTo>
                <a:lnTo>
                  <a:pt x="11516660" y="4007273"/>
                </a:lnTo>
              </a:path>
              <a:path w="12190730" h="6856095">
                <a:moveTo>
                  <a:pt x="8718486" y="6855841"/>
                </a:moveTo>
                <a:lnTo>
                  <a:pt x="11541833" y="4032493"/>
                </a:lnTo>
              </a:path>
              <a:path w="12190730" h="6856095">
                <a:moveTo>
                  <a:pt x="8769616" y="6855841"/>
                </a:moveTo>
                <a:lnTo>
                  <a:pt x="11567375" y="4058082"/>
                </a:lnTo>
              </a:path>
              <a:path w="12190730" h="6856095">
                <a:moveTo>
                  <a:pt x="8820721" y="6855841"/>
                </a:moveTo>
                <a:lnTo>
                  <a:pt x="11592904" y="4083657"/>
                </a:lnTo>
              </a:path>
              <a:path w="12190730" h="6856095">
                <a:moveTo>
                  <a:pt x="8871851" y="6855841"/>
                </a:moveTo>
                <a:lnTo>
                  <a:pt x="11618446" y="4109246"/>
                </a:lnTo>
              </a:path>
              <a:path w="12190730" h="6856095">
                <a:moveTo>
                  <a:pt x="8922245" y="6855841"/>
                </a:moveTo>
                <a:lnTo>
                  <a:pt x="11643619" y="4134466"/>
                </a:lnTo>
              </a:path>
              <a:path w="12190730" h="6856095">
                <a:moveTo>
                  <a:pt x="8973375" y="6855841"/>
                </a:moveTo>
                <a:lnTo>
                  <a:pt x="11669161" y="4160054"/>
                </a:lnTo>
              </a:path>
              <a:path w="12190730" h="6856095">
                <a:moveTo>
                  <a:pt x="9024480" y="6855841"/>
                </a:moveTo>
                <a:lnTo>
                  <a:pt x="11694690" y="4185630"/>
                </a:lnTo>
              </a:path>
              <a:path w="12190730" h="6856095">
                <a:moveTo>
                  <a:pt x="9074886" y="6855841"/>
                </a:moveTo>
                <a:lnTo>
                  <a:pt x="11719870" y="4210856"/>
                </a:lnTo>
              </a:path>
              <a:path w="12190730" h="6856095">
                <a:moveTo>
                  <a:pt x="9126004" y="6855841"/>
                </a:moveTo>
                <a:lnTo>
                  <a:pt x="11745406" y="4236439"/>
                </a:lnTo>
              </a:path>
              <a:path w="12190730" h="6856095">
                <a:moveTo>
                  <a:pt x="9177134" y="6855841"/>
                </a:moveTo>
                <a:lnTo>
                  <a:pt x="11770947" y="4262027"/>
                </a:lnTo>
              </a:path>
              <a:path w="12190730" h="6856095">
                <a:moveTo>
                  <a:pt x="9228245" y="6855841"/>
                </a:moveTo>
                <a:lnTo>
                  <a:pt x="11796481" y="4287608"/>
                </a:lnTo>
              </a:path>
              <a:path w="12190730" h="6856095">
                <a:moveTo>
                  <a:pt x="9278651" y="6855841"/>
                </a:moveTo>
                <a:lnTo>
                  <a:pt x="11821658" y="4312831"/>
                </a:lnTo>
              </a:path>
              <a:path w="12190730" h="6856095">
                <a:moveTo>
                  <a:pt x="9329762" y="6855841"/>
                </a:moveTo>
                <a:lnTo>
                  <a:pt x="11847192" y="4338411"/>
                </a:lnTo>
              </a:path>
              <a:path w="12190730" h="6856095">
                <a:moveTo>
                  <a:pt x="9380893" y="6855841"/>
                </a:moveTo>
                <a:lnTo>
                  <a:pt x="11872733" y="4364000"/>
                </a:lnTo>
              </a:path>
              <a:path w="12190730" h="6856095">
                <a:moveTo>
                  <a:pt x="9431286" y="6855841"/>
                </a:moveTo>
                <a:lnTo>
                  <a:pt x="11897907" y="4389220"/>
                </a:lnTo>
              </a:path>
              <a:path w="12190730" h="6856095">
                <a:moveTo>
                  <a:pt x="9482416" y="6855841"/>
                </a:moveTo>
                <a:lnTo>
                  <a:pt x="11923449" y="4414808"/>
                </a:lnTo>
              </a:path>
              <a:path w="12190730" h="6856095">
                <a:moveTo>
                  <a:pt x="9533521" y="6855841"/>
                </a:moveTo>
                <a:lnTo>
                  <a:pt x="11948978" y="4440384"/>
                </a:lnTo>
              </a:path>
              <a:path w="12190730" h="6856095">
                <a:moveTo>
                  <a:pt x="9584651" y="6855841"/>
                </a:moveTo>
                <a:lnTo>
                  <a:pt x="11974519" y="4465973"/>
                </a:lnTo>
              </a:path>
              <a:path w="12190730" h="6856095">
                <a:moveTo>
                  <a:pt x="9635045" y="6855841"/>
                </a:moveTo>
                <a:lnTo>
                  <a:pt x="11999693" y="4491192"/>
                </a:lnTo>
              </a:path>
              <a:path w="12190730" h="6856095">
                <a:moveTo>
                  <a:pt x="9686175" y="6855841"/>
                </a:moveTo>
                <a:lnTo>
                  <a:pt x="12025235" y="4516781"/>
                </a:lnTo>
              </a:path>
              <a:path w="12190730" h="6856095">
                <a:moveTo>
                  <a:pt x="9737280" y="6855841"/>
                </a:moveTo>
                <a:lnTo>
                  <a:pt x="12050764" y="4542357"/>
                </a:lnTo>
              </a:path>
              <a:path w="12190730" h="6856095">
                <a:moveTo>
                  <a:pt x="9787686" y="6855841"/>
                </a:moveTo>
                <a:lnTo>
                  <a:pt x="12075944" y="4567583"/>
                </a:lnTo>
              </a:path>
              <a:path w="12190730" h="6856095">
                <a:moveTo>
                  <a:pt x="9838804" y="6855841"/>
                </a:moveTo>
                <a:lnTo>
                  <a:pt x="12101479" y="4593165"/>
                </a:lnTo>
              </a:path>
              <a:path w="12190730" h="6856095">
                <a:moveTo>
                  <a:pt x="9889934" y="6855841"/>
                </a:moveTo>
                <a:lnTo>
                  <a:pt x="12127021" y="4618754"/>
                </a:lnTo>
              </a:path>
              <a:path w="12190730" h="6856095">
                <a:moveTo>
                  <a:pt x="9941045" y="6855841"/>
                </a:moveTo>
                <a:lnTo>
                  <a:pt x="12152555" y="4644334"/>
                </a:lnTo>
              </a:path>
              <a:path w="12190730" h="6856095">
                <a:moveTo>
                  <a:pt x="9991451" y="6855841"/>
                </a:moveTo>
                <a:lnTo>
                  <a:pt x="12177731" y="4669557"/>
                </a:lnTo>
              </a:path>
              <a:path w="12190730" h="6856095">
                <a:moveTo>
                  <a:pt x="10042563" y="6855841"/>
                </a:moveTo>
                <a:lnTo>
                  <a:pt x="12190323" y="4708080"/>
                </a:lnTo>
              </a:path>
              <a:path w="12190730" h="6856095">
                <a:moveTo>
                  <a:pt x="10093693" y="6855841"/>
                </a:moveTo>
                <a:lnTo>
                  <a:pt x="12190323" y="4759210"/>
                </a:lnTo>
              </a:path>
              <a:path w="12190730" h="6856095">
                <a:moveTo>
                  <a:pt x="10144086" y="6855841"/>
                </a:moveTo>
                <a:lnTo>
                  <a:pt x="12190323" y="4809604"/>
                </a:lnTo>
              </a:path>
              <a:path w="12190730" h="6856095">
                <a:moveTo>
                  <a:pt x="10195217" y="6855841"/>
                </a:moveTo>
                <a:lnTo>
                  <a:pt x="12190323" y="4860734"/>
                </a:lnTo>
              </a:path>
              <a:path w="12190730" h="6856095">
                <a:moveTo>
                  <a:pt x="10246321" y="6855841"/>
                </a:moveTo>
                <a:lnTo>
                  <a:pt x="12190323" y="4911839"/>
                </a:lnTo>
              </a:path>
              <a:path w="12190730" h="6856095">
                <a:moveTo>
                  <a:pt x="10296728" y="6855841"/>
                </a:moveTo>
                <a:lnTo>
                  <a:pt x="12190323" y="4962245"/>
                </a:lnTo>
              </a:path>
              <a:path w="12190730" h="6856095">
                <a:moveTo>
                  <a:pt x="10347845" y="6855841"/>
                </a:moveTo>
                <a:lnTo>
                  <a:pt x="12190323" y="5013363"/>
                </a:lnTo>
              </a:path>
              <a:path w="12190730" h="6856095">
                <a:moveTo>
                  <a:pt x="10398975" y="6855841"/>
                </a:moveTo>
                <a:lnTo>
                  <a:pt x="12190323" y="5064493"/>
                </a:lnTo>
              </a:path>
              <a:path w="12190730" h="6856095">
                <a:moveTo>
                  <a:pt x="10450080" y="6855841"/>
                </a:moveTo>
                <a:lnTo>
                  <a:pt x="12190323" y="5115598"/>
                </a:lnTo>
              </a:path>
              <a:path w="12190730" h="6856095">
                <a:moveTo>
                  <a:pt x="10500487" y="6855841"/>
                </a:moveTo>
                <a:lnTo>
                  <a:pt x="12190323" y="5166004"/>
                </a:lnTo>
              </a:path>
              <a:path w="12190730" h="6856095">
                <a:moveTo>
                  <a:pt x="10551604" y="6855841"/>
                </a:moveTo>
                <a:lnTo>
                  <a:pt x="12190323" y="5217121"/>
                </a:lnTo>
              </a:path>
              <a:path w="12190730" h="6856095">
                <a:moveTo>
                  <a:pt x="10602734" y="6855841"/>
                </a:moveTo>
                <a:lnTo>
                  <a:pt x="12190323" y="5268252"/>
                </a:lnTo>
              </a:path>
              <a:path w="12190730" h="6856095">
                <a:moveTo>
                  <a:pt x="10653128" y="6855841"/>
                </a:moveTo>
                <a:lnTo>
                  <a:pt x="12190323" y="5318645"/>
                </a:lnTo>
              </a:path>
              <a:path w="12190730" h="6856095">
                <a:moveTo>
                  <a:pt x="10704251" y="6855841"/>
                </a:moveTo>
                <a:lnTo>
                  <a:pt x="12190323" y="5369766"/>
                </a:lnTo>
              </a:path>
              <a:path w="12190730" h="6856095">
                <a:moveTo>
                  <a:pt x="10755363" y="6855841"/>
                </a:moveTo>
                <a:lnTo>
                  <a:pt x="12190323" y="5420880"/>
                </a:lnTo>
              </a:path>
              <a:path w="12190730" h="6856095">
                <a:moveTo>
                  <a:pt x="10806493" y="6855841"/>
                </a:moveTo>
                <a:lnTo>
                  <a:pt x="12190323" y="5472010"/>
                </a:lnTo>
              </a:path>
              <a:path w="12190730" h="6856095">
                <a:moveTo>
                  <a:pt x="10856887" y="6855841"/>
                </a:moveTo>
                <a:lnTo>
                  <a:pt x="12190323" y="5522404"/>
                </a:lnTo>
              </a:path>
              <a:path w="12190730" h="6856095">
                <a:moveTo>
                  <a:pt x="10908010" y="6855841"/>
                </a:moveTo>
                <a:lnTo>
                  <a:pt x="12190323" y="5573525"/>
                </a:lnTo>
              </a:path>
              <a:path w="12190730" h="6856095">
                <a:moveTo>
                  <a:pt x="10959122" y="6855841"/>
                </a:moveTo>
                <a:lnTo>
                  <a:pt x="12190323" y="5624639"/>
                </a:lnTo>
              </a:path>
              <a:path w="12190730" h="6856095">
                <a:moveTo>
                  <a:pt x="11009528" y="6855841"/>
                </a:moveTo>
                <a:lnTo>
                  <a:pt x="12190323" y="5675045"/>
                </a:lnTo>
              </a:path>
              <a:path w="12190730" h="6856095">
                <a:moveTo>
                  <a:pt x="11060645" y="6855841"/>
                </a:moveTo>
                <a:lnTo>
                  <a:pt x="12190323" y="5726163"/>
                </a:lnTo>
              </a:path>
              <a:path w="12190730" h="6856095">
                <a:moveTo>
                  <a:pt x="11111776" y="6855841"/>
                </a:moveTo>
                <a:lnTo>
                  <a:pt x="12190323" y="5777293"/>
                </a:lnTo>
              </a:path>
              <a:path w="12190730" h="6856095">
                <a:moveTo>
                  <a:pt x="11162880" y="6855841"/>
                </a:moveTo>
                <a:lnTo>
                  <a:pt x="12190323" y="5828398"/>
                </a:lnTo>
              </a:path>
              <a:path w="12190730" h="6856095">
                <a:moveTo>
                  <a:pt x="11213287" y="6855841"/>
                </a:moveTo>
                <a:lnTo>
                  <a:pt x="12190323" y="5878804"/>
                </a:lnTo>
              </a:path>
              <a:path w="12190730" h="6856095">
                <a:moveTo>
                  <a:pt x="11264404" y="6855841"/>
                </a:moveTo>
                <a:lnTo>
                  <a:pt x="12190323" y="5929922"/>
                </a:lnTo>
              </a:path>
              <a:path w="12190730" h="6856095">
                <a:moveTo>
                  <a:pt x="11315534" y="6855841"/>
                </a:moveTo>
                <a:lnTo>
                  <a:pt x="12190323" y="5981052"/>
                </a:lnTo>
              </a:path>
              <a:path w="12190730" h="6856095">
                <a:moveTo>
                  <a:pt x="11365928" y="6855841"/>
                </a:moveTo>
                <a:lnTo>
                  <a:pt x="12190323" y="6031445"/>
                </a:lnTo>
              </a:path>
              <a:path w="12190730" h="6856095">
                <a:moveTo>
                  <a:pt x="11417046" y="6855841"/>
                </a:moveTo>
                <a:lnTo>
                  <a:pt x="12190323" y="6082563"/>
                </a:lnTo>
              </a:path>
              <a:path w="12190730" h="6856095">
                <a:moveTo>
                  <a:pt x="11468163" y="6855841"/>
                </a:moveTo>
                <a:lnTo>
                  <a:pt x="12190323" y="6133680"/>
                </a:lnTo>
              </a:path>
              <a:path w="12190730" h="6856095">
                <a:moveTo>
                  <a:pt x="11519293" y="6855841"/>
                </a:moveTo>
                <a:lnTo>
                  <a:pt x="12190323" y="6184811"/>
                </a:lnTo>
              </a:path>
              <a:path w="12190730" h="6856095">
                <a:moveTo>
                  <a:pt x="11569687" y="6855841"/>
                </a:moveTo>
                <a:lnTo>
                  <a:pt x="12190323" y="6235204"/>
                </a:lnTo>
              </a:path>
              <a:path w="12190730" h="6856095">
                <a:moveTo>
                  <a:pt x="11620809" y="6855841"/>
                </a:moveTo>
                <a:lnTo>
                  <a:pt x="12190323" y="6286326"/>
                </a:lnTo>
              </a:path>
              <a:path w="12190730" h="6856095">
                <a:moveTo>
                  <a:pt x="11671922" y="6855841"/>
                </a:moveTo>
                <a:lnTo>
                  <a:pt x="12190323" y="6337439"/>
                </a:lnTo>
              </a:path>
              <a:path w="12190730" h="6856095">
                <a:moveTo>
                  <a:pt x="11722328" y="6855841"/>
                </a:moveTo>
                <a:lnTo>
                  <a:pt x="12190323" y="6387846"/>
                </a:lnTo>
              </a:path>
              <a:path w="12190730" h="6856095">
                <a:moveTo>
                  <a:pt x="11773446" y="6855841"/>
                </a:moveTo>
                <a:lnTo>
                  <a:pt x="12190323" y="6438963"/>
                </a:lnTo>
              </a:path>
              <a:path w="12190730" h="6856095">
                <a:moveTo>
                  <a:pt x="11824576" y="6855841"/>
                </a:moveTo>
                <a:lnTo>
                  <a:pt x="12190323" y="6490093"/>
                </a:lnTo>
              </a:path>
              <a:path w="12190730" h="6856095">
                <a:moveTo>
                  <a:pt x="11875681" y="6855841"/>
                </a:moveTo>
                <a:lnTo>
                  <a:pt x="12190323" y="6541198"/>
                </a:lnTo>
              </a:path>
              <a:path w="12190730" h="6856095">
                <a:moveTo>
                  <a:pt x="11926087" y="6855841"/>
                </a:moveTo>
                <a:lnTo>
                  <a:pt x="12190323" y="6591604"/>
                </a:lnTo>
              </a:path>
              <a:path w="12190730" h="6856095">
                <a:moveTo>
                  <a:pt x="11977204" y="6855841"/>
                </a:moveTo>
                <a:lnTo>
                  <a:pt x="12190323" y="6642722"/>
                </a:lnTo>
              </a:path>
              <a:path w="12190730" h="6856095">
                <a:moveTo>
                  <a:pt x="12028335" y="6855841"/>
                </a:moveTo>
                <a:lnTo>
                  <a:pt x="12190323" y="6693852"/>
                </a:lnTo>
              </a:path>
              <a:path w="12190730" h="6856095">
                <a:moveTo>
                  <a:pt x="12078728" y="6855841"/>
                </a:moveTo>
                <a:lnTo>
                  <a:pt x="12190323" y="6744246"/>
                </a:lnTo>
              </a:path>
              <a:path w="12190730" h="6856095">
                <a:moveTo>
                  <a:pt x="12129846" y="6855841"/>
                </a:moveTo>
                <a:lnTo>
                  <a:pt x="12190323" y="6795363"/>
                </a:lnTo>
              </a:path>
              <a:path w="12190730" h="6856095">
                <a:moveTo>
                  <a:pt x="12180963" y="6855841"/>
                </a:moveTo>
                <a:lnTo>
                  <a:pt x="12190323" y="6846481"/>
                </a:lnTo>
              </a:path>
            </a:pathLst>
          </a:custGeom>
          <a:ln w="3175">
            <a:solidFill>
              <a:srgbClr val="46C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803" y="0"/>
            <a:ext cx="12190730" cy="6856095"/>
          </a:xfrm>
          <a:custGeom>
            <a:avLst/>
            <a:gdLst/>
            <a:ahLst/>
            <a:cxnLst/>
            <a:rect l="l" t="t" r="r" b="b"/>
            <a:pathLst>
              <a:path w="12190730" h="6856095">
                <a:moveTo>
                  <a:pt x="6350762" y="0"/>
                </a:moveTo>
                <a:lnTo>
                  <a:pt x="0" y="0"/>
                </a:lnTo>
                <a:lnTo>
                  <a:pt x="0" y="6855841"/>
                </a:lnTo>
                <a:lnTo>
                  <a:pt x="12190310" y="6855841"/>
                </a:lnTo>
                <a:lnTo>
                  <a:pt x="12190310" y="4682159"/>
                </a:lnTo>
                <a:lnTo>
                  <a:pt x="10223271" y="2711526"/>
                </a:lnTo>
                <a:lnTo>
                  <a:pt x="6350762" y="2711526"/>
                </a:lnTo>
                <a:lnTo>
                  <a:pt x="6350762" y="0"/>
                </a:lnTo>
                <a:close/>
              </a:path>
              <a:path w="12190730" h="6856095">
                <a:moveTo>
                  <a:pt x="6355811" y="0"/>
                </a:moveTo>
                <a:lnTo>
                  <a:pt x="6350762" y="0"/>
                </a:lnTo>
                <a:lnTo>
                  <a:pt x="6350762" y="2711526"/>
                </a:lnTo>
                <a:lnTo>
                  <a:pt x="9071279" y="2711526"/>
                </a:lnTo>
                <a:lnTo>
                  <a:pt x="6355811" y="0"/>
                </a:lnTo>
                <a:close/>
              </a:path>
            </a:pathLst>
          </a:custGeom>
          <a:solidFill>
            <a:srgbClr val="1E4D78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42442" y="1079"/>
            <a:ext cx="755015" cy="377825"/>
          </a:xfrm>
          <a:custGeom>
            <a:avLst/>
            <a:gdLst/>
            <a:ahLst/>
            <a:cxnLst/>
            <a:rect l="l" t="t" r="r" b="b"/>
            <a:pathLst>
              <a:path w="755015" h="377825">
                <a:moveTo>
                  <a:pt x="754913" y="0"/>
                </a:moveTo>
                <a:lnTo>
                  <a:pt x="0" y="0"/>
                </a:lnTo>
                <a:lnTo>
                  <a:pt x="377634" y="377634"/>
                </a:lnTo>
                <a:lnTo>
                  <a:pt x="754913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34441" y="1092"/>
            <a:ext cx="730250" cy="365125"/>
          </a:xfrm>
          <a:custGeom>
            <a:avLst/>
            <a:gdLst/>
            <a:ahLst/>
            <a:cxnLst/>
            <a:rect l="l" t="t" r="r" b="b"/>
            <a:pathLst>
              <a:path w="730250" h="365125">
                <a:moveTo>
                  <a:pt x="730072" y="0"/>
                </a:moveTo>
                <a:lnTo>
                  <a:pt x="0" y="0"/>
                </a:lnTo>
                <a:lnTo>
                  <a:pt x="365023" y="365023"/>
                </a:lnTo>
                <a:lnTo>
                  <a:pt x="730072" y="0"/>
                </a:lnTo>
                <a:close/>
              </a:path>
            </a:pathLst>
          </a:custGeom>
          <a:solidFill>
            <a:srgbClr val="1A67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47751" y="14401"/>
            <a:ext cx="703580" cy="342265"/>
          </a:xfrm>
          <a:custGeom>
            <a:avLst/>
            <a:gdLst/>
            <a:ahLst/>
            <a:cxnLst/>
            <a:rect l="l" t="t" r="r" b="b"/>
            <a:pathLst>
              <a:path w="703580" h="342265">
                <a:moveTo>
                  <a:pt x="0" y="0"/>
                </a:moveTo>
                <a:lnTo>
                  <a:pt x="703452" y="0"/>
                </a:lnTo>
              </a:path>
              <a:path w="703580" h="342265">
                <a:moveTo>
                  <a:pt x="17995" y="17995"/>
                </a:moveTo>
                <a:lnTo>
                  <a:pt x="685457" y="17995"/>
                </a:lnTo>
              </a:path>
              <a:path w="703580" h="342265">
                <a:moveTo>
                  <a:pt x="36004" y="36004"/>
                </a:moveTo>
                <a:lnTo>
                  <a:pt x="667448" y="36004"/>
                </a:lnTo>
              </a:path>
              <a:path w="703580" h="342265">
                <a:moveTo>
                  <a:pt x="54000" y="54000"/>
                </a:moveTo>
                <a:lnTo>
                  <a:pt x="649452" y="54000"/>
                </a:lnTo>
              </a:path>
              <a:path w="703580" h="342265">
                <a:moveTo>
                  <a:pt x="71996" y="71996"/>
                </a:moveTo>
                <a:lnTo>
                  <a:pt x="631456" y="71996"/>
                </a:lnTo>
              </a:path>
              <a:path w="703580" h="342265">
                <a:moveTo>
                  <a:pt x="89992" y="89992"/>
                </a:moveTo>
                <a:lnTo>
                  <a:pt x="613460" y="89992"/>
                </a:lnTo>
              </a:path>
              <a:path w="703580" h="342265">
                <a:moveTo>
                  <a:pt x="108000" y="108000"/>
                </a:moveTo>
                <a:lnTo>
                  <a:pt x="595452" y="108000"/>
                </a:lnTo>
              </a:path>
              <a:path w="703580" h="342265">
                <a:moveTo>
                  <a:pt x="125996" y="125996"/>
                </a:moveTo>
                <a:lnTo>
                  <a:pt x="577456" y="125996"/>
                </a:lnTo>
              </a:path>
              <a:path w="703580" h="342265">
                <a:moveTo>
                  <a:pt x="143992" y="143992"/>
                </a:moveTo>
                <a:lnTo>
                  <a:pt x="559460" y="143992"/>
                </a:lnTo>
              </a:path>
              <a:path w="703580" h="342265">
                <a:moveTo>
                  <a:pt x="162001" y="162001"/>
                </a:moveTo>
                <a:lnTo>
                  <a:pt x="541451" y="162001"/>
                </a:lnTo>
              </a:path>
              <a:path w="703580" h="342265">
                <a:moveTo>
                  <a:pt x="179997" y="179997"/>
                </a:moveTo>
                <a:lnTo>
                  <a:pt x="523455" y="179997"/>
                </a:lnTo>
              </a:path>
              <a:path w="703580" h="342265">
                <a:moveTo>
                  <a:pt x="197993" y="197993"/>
                </a:moveTo>
                <a:lnTo>
                  <a:pt x="505459" y="197993"/>
                </a:lnTo>
              </a:path>
              <a:path w="703580" h="342265">
                <a:moveTo>
                  <a:pt x="216001" y="216001"/>
                </a:moveTo>
                <a:lnTo>
                  <a:pt x="487451" y="216001"/>
                </a:lnTo>
              </a:path>
              <a:path w="703580" h="342265">
                <a:moveTo>
                  <a:pt x="233997" y="233997"/>
                </a:moveTo>
                <a:lnTo>
                  <a:pt x="469455" y="233997"/>
                </a:lnTo>
              </a:path>
              <a:path w="703580" h="342265">
                <a:moveTo>
                  <a:pt x="251993" y="251993"/>
                </a:moveTo>
                <a:lnTo>
                  <a:pt x="451459" y="251993"/>
                </a:lnTo>
              </a:path>
              <a:path w="703580" h="342265">
                <a:moveTo>
                  <a:pt x="270001" y="270001"/>
                </a:moveTo>
                <a:lnTo>
                  <a:pt x="433450" y="270001"/>
                </a:lnTo>
              </a:path>
              <a:path w="703580" h="342265">
                <a:moveTo>
                  <a:pt x="287997" y="287997"/>
                </a:moveTo>
                <a:lnTo>
                  <a:pt x="415455" y="287997"/>
                </a:lnTo>
              </a:path>
              <a:path w="703580" h="342265">
                <a:moveTo>
                  <a:pt x="305993" y="305993"/>
                </a:moveTo>
                <a:lnTo>
                  <a:pt x="397459" y="305993"/>
                </a:lnTo>
              </a:path>
              <a:path w="703580" h="342265">
                <a:moveTo>
                  <a:pt x="324002" y="324002"/>
                </a:moveTo>
                <a:lnTo>
                  <a:pt x="379450" y="324002"/>
                </a:lnTo>
              </a:path>
              <a:path w="703580" h="342265">
                <a:moveTo>
                  <a:pt x="341998" y="341998"/>
                </a:moveTo>
                <a:lnTo>
                  <a:pt x="361454" y="341998"/>
                </a:lnTo>
              </a:path>
            </a:pathLst>
          </a:custGeom>
          <a:ln w="3175">
            <a:solidFill>
              <a:srgbClr val="2EA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-355" y="1353235"/>
            <a:ext cx="12190730" cy="4845050"/>
          </a:xfrm>
          <a:custGeom>
            <a:avLst/>
            <a:gdLst/>
            <a:ahLst/>
            <a:cxnLst/>
            <a:rect l="l" t="t" r="r" b="b"/>
            <a:pathLst>
              <a:path w="12190730" h="4845050">
                <a:moveTo>
                  <a:pt x="12190310" y="0"/>
                </a:moveTo>
                <a:lnTo>
                  <a:pt x="0" y="0"/>
                </a:lnTo>
                <a:lnTo>
                  <a:pt x="0" y="4844529"/>
                </a:lnTo>
                <a:lnTo>
                  <a:pt x="12190310" y="4844529"/>
                </a:lnTo>
                <a:lnTo>
                  <a:pt x="12190310" y="0"/>
                </a:lnTo>
                <a:close/>
              </a:path>
            </a:pathLst>
          </a:custGeom>
          <a:solidFill>
            <a:srgbClr val="1A67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0" y="1353235"/>
            <a:ext cx="12186285" cy="4845050"/>
          </a:xfrm>
          <a:custGeom>
            <a:avLst/>
            <a:gdLst/>
            <a:ahLst/>
            <a:cxnLst/>
            <a:rect l="l" t="t" r="r" b="b"/>
            <a:pathLst>
              <a:path w="12186285" h="4845050">
                <a:moveTo>
                  <a:pt x="0" y="4844529"/>
                </a:moveTo>
                <a:lnTo>
                  <a:pt x="0" y="0"/>
                </a:lnTo>
              </a:path>
              <a:path w="12186285" h="4845050">
                <a:moveTo>
                  <a:pt x="9004" y="4844529"/>
                </a:moveTo>
                <a:lnTo>
                  <a:pt x="9004" y="0"/>
                </a:lnTo>
              </a:path>
              <a:path w="12186285" h="4845050">
                <a:moveTo>
                  <a:pt x="17995" y="4844529"/>
                </a:moveTo>
                <a:lnTo>
                  <a:pt x="17995" y="0"/>
                </a:lnTo>
              </a:path>
              <a:path w="12186285" h="4845050">
                <a:moveTo>
                  <a:pt x="27000" y="4844529"/>
                </a:moveTo>
                <a:lnTo>
                  <a:pt x="27000" y="0"/>
                </a:lnTo>
              </a:path>
              <a:path w="12186285" h="4845050">
                <a:moveTo>
                  <a:pt x="36004" y="4844529"/>
                </a:moveTo>
                <a:lnTo>
                  <a:pt x="36004" y="0"/>
                </a:lnTo>
              </a:path>
              <a:path w="12186285" h="4845050">
                <a:moveTo>
                  <a:pt x="44996" y="4844529"/>
                </a:moveTo>
                <a:lnTo>
                  <a:pt x="44996" y="0"/>
                </a:lnTo>
              </a:path>
              <a:path w="12186285" h="4845050">
                <a:moveTo>
                  <a:pt x="54000" y="4844529"/>
                </a:moveTo>
                <a:lnTo>
                  <a:pt x="54000" y="0"/>
                </a:lnTo>
              </a:path>
              <a:path w="12186285" h="4845050">
                <a:moveTo>
                  <a:pt x="63004" y="4844529"/>
                </a:moveTo>
                <a:lnTo>
                  <a:pt x="63004" y="0"/>
                </a:lnTo>
              </a:path>
              <a:path w="12186285" h="4845050">
                <a:moveTo>
                  <a:pt x="71996" y="4844529"/>
                </a:moveTo>
                <a:lnTo>
                  <a:pt x="71996" y="0"/>
                </a:lnTo>
              </a:path>
              <a:path w="12186285" h="4845050">
                <a:moveTo>
                  <a:pt x="81000" y="4844529"/>
                </a:moveTo>
                <a:lnTo>
                  <a:pt x="81000" y="0"/>
                </a:lnTo>
              </a:path>
              <a:path w="12186285" h="4845050">
                <a:moveTo>
                  <a:pt x="90004" y="4844529"/>
                </a:moveTo>
                <a:lnTo>
                  <a:pt x="90004" y="0"/>
                </a:lnTo>
              </a:path>
              <a:path w="12186285" h="4845050">
                <a:moveTo>
                  <a:pt x="98996" y="4844529"/>
                </a:moveTo>
                <a:lnTo>
                  <a:pt x="98996" y="0"/>
                </a:lnTo>
              </a:path>
              <a:path w="12186285" h="4845050">
                <a:moveTo>
                  <a:pt x="108000" y="4844529"/>
                </a:moveTo>
                <a:lnTo>
                  <a:pt x="108000" y="0"/>
                </a:lnTo>
              </a:path>
              <a:path w="12186285" h="4845050">
                <a:moveTo>
                  <a:pt x="117005" y="4844529"/>
                </a:moveTo>
                <a:lnTo>
                  <a:pt x="117005" y="0"/>
                </a:lnTo>
              </a:path>
              <a:path w="12186285" h="4845050">
                <a:moveTo>
                  <a:pt x="125996" y="4844529"/>
                </a:moveTo>
                <a:lnTo>
                  <a:pt x="125996" y="0"/>
                </a:lnTo>
              </a:path>
              <a:path w="12186285" h="4845050">
                <a:moveTo>
                  <a:pt x="135001" y="4844529"/>
                </a:moveTo>
                <a:lnTo>
                  <a:pt x="135001" y="0"/>
                </a:lnTo>
              </a:path>
              <a:path w="12186285" h="4845050">
                <a:moveTo>
                  <a:pt x="144005" y="4844529"/>
                </a:moveTo>
                <a:lnTo>
                  <a:pt x="144005" y="0"/>
                </a:lnTo>
              </a:path>
              <a:path w="12186285" h="4845050">
                <a:moveTo>
                  <a:pt x="152996" y="4844529"/>
                </a:moveTo>
                <a:lnTo>
                  <a:pt x="152996" y="0"/>
                </a:lnTo>
              </a:path>
              <a:path w="12186285" h="4845050">
                <a:moveTo>
                  <a:pt x="162001" y="4844529"/>
                </a:moveTo>
                <a:lnTo>
                  <a:pt x="162001" y="0"/>
                </a:lnTo>
              </a:path>
              <a:path w="12186285" h="4845050">
                <a:moveTo>
                  <a:pt x="171005" y="4844529"/>
                </a:moveTo>
                <a:lnTo>
                  <a:pt x="171005" y="0"/>
                </a:lnTo>
              </a:path>
              <a:path w="12186285" h="4845050">
                <a:moveTo>
                  <a:pt x="179997" y="4844529"/>
                </a:moveTo>
                <a:lnTo>
                  <a:pt x="179997" y="0"/>
                </a:lnTo>
              </a:path>
              <a:path w="12186285" h="4845050">
                <a:moveTo>
                  <a:pt x="189001" y="4844529"/>
                </a:moveTo>
                <a:lnTo>
                  <a:pt x="189001" y="0"/>
                </a:lnTo>
              </a:path>
              <a:path w="12186285" h="4845050">
                <a:moveTo>
                  <a:pt x="198005" y="4844529"/>
                </a:moveTo>
                <a:lnTo>
                  <a:pt x="198005" y="0"/>
                </a:lnTo>
              </a:path>
              <a:path w="12186285" h="4845050">
                <a:moveTo>
                  <a:pt x="206997" y="4844529"/>
                </a:moveTo>
                <a:lnTo>
                  <a:pt x="206997" y="0"/>
                </a:lnTo>
              </a:path>
              <a:path w="12186285" h="4845050">
                <a:moveTo>
                  <a:pt x="216001" y="4844529"/>
                </a:moveTo>
                <a:lnTo>
                  <a:pt x="216001" y="0"/>
                </a:lnTo>
              </a:path>
              <a:path w="12186285" h="4845050">
                <a:moveTo>
                  <a:pt x="225005" y="4844529"/>
                </a:moveTo>
                <a:lnTo>
                  <a:pt x="225005" y="0"/>
                </a:lnTo>
              </a:path>
              <a:path w="12186285" h="4845050">
                <a:moveTo>
                  <a:pt x="233997" y="4844529"/>
                </a:moveTo>
                <a:lnTo>
                  <a:pt x="233997" y="0"/>
                </a:lnTo>
              </a:path>
              <a:path w="12186285" h="4845050">
                <a:moveTo>
                  <a:pt x="243001" y="4844529"/>
                </a:moveTo>
                <a:lnTo>
                  <a:pt x="243001" y="0"/>
                </a:lnTo>
              </a:path>
              <a:path w="12186285" h="4845050">
                <a:moveTo>
                  <a:pt x="252006" y="4844529"/>
                </a:moveTo>
                <a:lnTo>
                  <a:pt x="252006" y="0"/>
                </a:lnTo>
              </a:path>
              <a:path w="12186285" h="4845050">
                <a:moveTo>
                  <a:pt x="260997" y="4844529"/>
                </a:moveTo>
                <a:lnTo>
                  <a:pt x="260997" y="0"/>
                </a:lnTo>
              </a:path>
              <a:path w="12186285" h="4845050">
                <a:moveTo>
                  <a:pt x="270002" y="4844529"/>
                </a:moveTo>
                <a:lnTo>
                  <a:pt x="270002" y="0"/>
                </a:lnTo>
              </a:path>
              <a:path w="12186285" h="4845050">
                <a:moveTo>
                  <a:pt x="279006" y="4844529"/>
                </a:moveTo>
                <a:lnTo>
                  <a:pt x="279006" y="0"/>
                </a:lnTo>
              </a:path>
              <a:path w="12186285" h="4845050">
                <a:moveTo>
                  <a:pt x="287997" y="4844529"/>
                </a:moveTo>
                <a:lnTo>
                  <a:pt x="287997" y="0"/>
                </a:lnTo>
              </a:path>
              <a:path w="12186285" h="4845050">
                <a:moveTo>
                  <a:pt x="297002" y="4844529"/>
                </a:moveTo>
                <a:lnTo>
                  <a:pt x="297002" y="0"/>
                </a:lnTo>
              </a:path>
              <a:path w="12186285" h="4845050">
                <a:moveTo>
                  <a:pt x="305993" y="4844529"/>
                </a:moveTo>
                <a:lnTo>
                  <a:pt x="305993" y="0"/>
                </a:lnTo>
              </a:path>
              <a:path w="12186285" h="4845050">
                <a:moveTo>
                  <a:pt x="314998" y="4844529"/>
                </a:moveTo>
                <a:lnTo>
                  <a:pt x="314998" y="0"/>
                </a:lnTo>
              </a:path>
              <a:path w="12186285" h="4845050">
                <a:moveTo>
                  <a:pt x="324002" y="4844529"/>
                </a:moveTo>
                <a:lnTo>
                  <a:pt x="324002" y="0"/>
                </a:lnTo>
              </a:path>
              <a:path w="12186285" h="4845050">
                <a:moveTo>
                  <a:pt x="332994" y="4844529"/>
                </a:moveTo>
                <a:lnTo>
                  <a:pt x="332994" y="0"/>
                </a:lnTo>
              </a:path>
              <a:path w="12186285" h="4845050">
                <a:moveTo>
                  <a:pt x="341998" y="4844529"/>
                </a:moveTo>
                <a:lnTo>
                  <a:pt x="341998" y="0"/>
                </a:lnTo>
              </a:path>
              <a:path w="12186285" h="4845050">
                <a:moveTo>
                  <a:pt x="351002" y="4844529"/>
                </a:moveTo>
                <a:lnTo>
                  <a:pt x="351002" y="0"/>
                </a:lnTo>
              </a:path>
              <a:path w="12186285" h="4845050">
                <a:moveTo>
                  <a:pt x="359994" y="4844529"/>
                </a:moveTo>
                <a:lnTo>
                  <a:pt x="359994" y="0"/>
                </a:lnTo>
              </a:path>
              <a:path w="12186285" h="4845050">
                <a:moveTo>
                  <a:pt x="368998" y="4844529"/>
                </a:moveTo>
                <a:lnTo>
                  <a:pt x="368998" y="0"/>
                </a:lnTo>
              </a:path>
              <a:path w="12186285" h="4845050">
                <a:moveTo>
                  <a:pt x="378002" y="4844529"/>
                </a:moveTo>
                <a:lnTo>
                  <a:pt x="378002" y="0"/>
                </a:lnTo>
              </a:path>
              <a:path w="12186285" h="4845050">
                <a:moveTo>
                  <a:pt x="386994" y="4844529"/>
                </a:moveTo>
                <a:lnTo>
                  <a:pt x="386994" y="0"/>
                </a:lnTo>
              </a:path>
              <a:path w="12186285" h="4845050">
                <a:moveTo>
                  <a:pt x="395998" y="4844529"/>
                </a:moveTo>
                <a:lnTo>
                  <a:pt x="395998" y="0"/>
                </a:lnTo>
              </a:path>
              <a:path w="12186285" h="4845050">
                <a:moveTo>
                  <a:pt x="405003" y="4844529"/>
                </a:moveTo>
                <a:lnTo>
                  <a:pt x="405003" y="0"/>
                </a:lnTo>
              </a:path>
              <a:path w="12186285" h="4845050">
                <a:moveTo>
                  <a:pt x="413994" y="4844529"/>
                </a:moveTo>
                <a:lnTo>
                  <a:pt x="413994" y="0"/>
                </a:lnTo>
              </a:path>
              <a:path w="12186285" h="4845050">
                <a:moveTo>
                  <a:pt x="422998" y="4844529"/>
                </a:moveTo>
                <a:lnTo>
                  <a:pt x="422998" y="0"/>
                </a:lnTo>
              </a:path>
              <a:path w="12186285" h="4845050">
                <a:moveTo>
                  <a:pt x="432003" y="4844529"/>
                </a:moveTo>
                <a:lnTo>
                  <a:pt x="432003" y="0"/>
                </a:lnTo>
              </a:path>
              <a:path w="12186285" h="4845050">
                <a:moveTo>
                  <a:pt x="440994" y="4844529"/>
                </a:moveTo>
                <a:lnTo>
                  <a:pt x="440994" y="0"/>
                </a:lnTo>
              </a:path>
              <a:path w="12186285" h="4845050">
                <a:moveTo>
                  <a:pt x="449999" y="4844529"/>
                </a:moveTo>
                <a:lnTo>
                  <a:pt x="449999" y="0"/>
                </a:lnTo>
              </a:path>
              <a:path w="12186285" h="4845050">
                <a:moveTo>
                  <a:pt x="459003" y="4844529"/>
                </a:moveTo>
                <a:lnTo>
                  <a:pt x="459003" y="0"/>
                </a:lnTo>
              </a:path>
              <a:path w="12186285" h="4845050">
                <a:moveTo>
                  <a:pt x="467995" y="4844529"/>
                </a:moveTo>
                <a:lnTo>
                  <a:pt x="467995" y="0"/>
                </a:lnTo>
              </a:path>
              <a:path w="12186285" h="4845050">
                <a:moveTo>
                  <a:pt x="476999" y="4844529"/>
                </a:moveTo>
                <a:lnTo>
                  <a:pt x="476999" y="0"/>
                </a:lnTo>
              </a:path>
              <a:path w="12186285" h="4845050">
                <a:moveTo>
                  <a:pt x="486003" y="4844529"/>
                </a:moveTo>
                <a:lnTo>
                  <a:pt x="486003" y="0"/>
                </a:lnTo>
              </a:path>
              <a:path w="12186285" h="4845050">
                <a:moveTo>
                  <a:pt x="494995" y="4844529"/>
                </a:moveTo>
                <a:lnTo>
                  <a:pt x="494995" y="0"/>
                </a:lnTo>
              </a:path>
              <a:path w="12186285" h="4845050">
                <a:moveTo>
                  <a:pt x="503999" y="4844529"/>
                </a:moveTo>
                <a:lnTo>
                  <a:pt x="503999" y="0"/>
                </a:lnTo>
              </a:path>
              <a:path w="12186285" h="4845050">
                <a:moveTo>
                  <a:pt x="513003" y="4844529"/>
                </a:moveTo>
                <a:lnTo>
                  <a:pt x="513003" y="0"/>
                </a:lnTo>
              </a:path>
              <a:path w="12186285" h="4845050">
                <a:moveTo>
                  <a:pt x="521995" y="4844529"/>
                </a:moveTo>
                <a:lnTo>
                  <a:pt x="521995" y="0"/>
                </a:lnTo>
              </a:path>
              <a:path w="12186285" h="4845050">
                <a:moveTo>
                  <a:pt x="530999" y="4844529"/>
                </a:moveTo>
                <a:lnTo>
                  <a:pt x="530999" y="0"/>
                </a:lnTo>
              </a:path>
              <a:path w="12186285" h="4845050">
                <a:moveTo>
                  <a:pt x="540004" y="4844529"/>
                </a:moveTo>
                <a:lnTo>
                  <a:pt x="540004" y="0"/>
                </a:lnTo>
              </a:path>
              <a:path w="12186285" h="4845050">
                <a:moveTo>
                  <a:pt x="548995" y="4844529"/>
                </a:moveTo>
                <a:lnTo>
                  <a:pt x="548995" y="0"/>
                </a:lnTo>
              </a:path>
              <a:path w="12186285" h="4845050">
                <a:moveTo>
                  <a:pt x="557999" y="4844529"/>
                </a:moveTo>
                <a:lnTo>
                  <a:pt x="557999" y="0"/>
                </a:lnTo>
              </a:path>
              <a:path w="12186285" h="4845050">
                <a:moveTo>
                  <a:pt x="567004" y="4844529"/>
                </a:moveTo>
                <a:lnTo>
                  <a:pt x="567004" y="0"/>
                </a:lnTo>
              </a:path>
              <a:path w="12186285" h="4845050">
                <a:moveTo>
                  <a:pt x="575995" y="4844529"/>
                </a:moveTo>
                <a:lnTo>
                  <a:pt x="575995" y="0"/>
                </a:lnTo>
              </a:path>
              <a:path w="12186285" h="4845050">
                <a:moveTo>
                  <a:pt x="585000" y="4844529"/>
                </a:moveTo>
                <a:lnTo>
                  <a:pt x="585000" y="0"/>
                </a:lnTo>
              </a:path>
              <a:path w="12186285" h="4845050">
                <a:moveTo>
                  <a:pt x="594004" y="4844529"/>
                </a:moveTo>
                <a:lnTo>
                  <a:pt x="594004" y="0"/>
                </a:lnTo>
              </a:path>
              <a:path w="12186285" h="4845050">
                <a:moveTo>
                  <a:pt x="602996" y="4844529"/>
                </a:moveTo>
                <a:lnTo>
                  <a:pt x="602996" y="0"/>
                </a:lnTo>
              </a:path>
              <a:path w="12186285" h="4845050">
                <a:moveTo>
                  <a:pt x="612000" y="4844529"/>
                </a:moveTo>
                <a:lnTo>
                  <a:pt x="612000" y="0"/>
                </a:lnTo>
              </a:path>
              <a:path w="12186285" h="4845050">
                <a:moveTo>
                  <a:pt x="621004" y="4844529"/>
                </a:moveTo>
                <a:lnTo>
                  <a:pt x="621004" y="0"/>
                </a:lnTo>
              </a:path>
              <a:path w="12186285" h="4845050">
                <a:moveTo>
                  <a:pt x="629996" y="4844529"/>
                </a:moveTo>
                <a:lnTo>
                  <a:pt x="629996" y="0"/>
                </a:lnTo>
              </a:path>
              <a:path w="12186285" h="4845050">
                <a:moveTo>
                  <a:pt x="639000" y="4844529"/>
                </a:moveTo>
                <a:lnTo>
                  <a:pt x="639000" y="0"/>
                </a:lnTo>
              </a:path>
              <a:path w="12186285" h="4845050">
                <a:moveTo>
                  <a:pt x="648004" y="4844529"/>
                </a:moveTo>
                <a:lnTo>
                  <a:pt x="648004" y="0"/>
                </a:lnTo>
              </a:path>
              <a:path w="12186285" h="4845050">
                <a:moveTo>
                  <a:pt x="656996" y="4844529"/>
                </a:moveTo>
                <a:lnTo>
                  <a:pt x="656996" y="0"/>
                </a:lnTo>
              </a:path>
              <a:path w="12186285" h="4845050">
                <a:moveTo>
                  <a:pt x="666000" y="4844529"/>
                </a:moveTo>
                <a:lnTo>
                  <a:pt x="666000" y="0"/>
                </a:lnTo>
              </a:path>
              <a:path w="12186285" h="4845050">
                <a:moveTo>
                  <a:pt x="675005" y="4844529"/>
                </a:moveTo>
                <a:lnTo>
                  <a:pt x="675005" y="0"/>
                </a:lnTo>
              </a:path>
              <a:path w="12186285" h="4845050">
                <a:moveTo>
                  <a:pt x="683996" y="4844529"/>
                </a:moveTo>
                <a:lnTo>
                  <a:pt x="683996" y="0"/>
                </a:lnTo>
              </a:path>
              <a:path w="12186285" h="4845050">
                <a:moveTo>
                  <a:pt x="693000" y="4844529"/>
                </a:moveTo>
                <a:lnTo>
                  <a:pt x="693000" y="0"/>
                </a:lnTo>
              </a:path>
              <a:path w="12186285" h="4845050">
                <a:moveTo>
                  <a:pt x="702005" y="4844529"/>
                </a:moveTo>
                <a:lnTo>
                  <a:pt x="702005" y="0"/>
                </a:lnTo>
              </a:path>
              <a:path w="12186285" h="4845050">
                <a:moveTo>
                  <a:pt x="710996" y="4844529"/>
                </a:moveTo>
                <a:lnTo>
                  <a:pt x="710996" y="0"/>
                </a:lnTo>
              </a:path>
              <a:path w="12186285" h="4845050">
                <a:moveTo>
                  <a:pt x="720001" y="4844529"/>
                </a:moveTo>
                <a:lnTo>
                  <a:pt x="720001" y="0"/>
                </a:lnTo>
              </a:path>
              <a:path w="12186285" h="4845050">
                <a:moveTo>
                  <a:pt x="729005" y="4844529"/>
                </a:moveTo>
                <a:lnTo>
                  <a:pt x="729005" y="0"/>
                </a:lnTo>
              </a:path>
              <a:path w="12186285" h="4845050">
                <a:moveTo>
                  <a:pt x="737997" y="4844529"/>
                </a:moveTo>
                <a:lnTo>
                  <a:pt x="737997" y="0"/>
                </a:lnTo>
              </a:path>
              <a:path w="12186285" h="4845050">
                <a:moveTo>
                  <a:pt x="747001" y="4844529"/>
                </a:moveTo>
                <a:lnTo>
                  <a:pt x="747001" y="0"/>
                </a:lnTo>
              </a:path>
              <a:path w="12186285" h="4845050">
                <a:moveTo>
                  <a:pt x="756005" y="4844529"/>
                </a:moveTo>
                <a:lnTo>
                  <a:pt x="756005" y="0"/>
                </a:lnTo>
              </a:path>
              <a:path w="12186285" h="4845050">
                <a:moveTo>
                  <a:pt x="764997" y="4844529"/>
                </a:moveTo>
                <a:lnTo>
                  <a:pt x="764997" y="0"/>
                </a:lnTo>
              </a:path>
              <a:path w="12186285" h="4845050">
                <a:moveTo>
                  <a:pt x="774001" y="4844529"/>
                </a:moveTo>
                <a:lnTo>
                  <a:pt x="774001" y="0"/>
                </a:lnTo>
              </a:path>
              <a:path w="12186285" h="4845050">
                <a:moveTo>
                  <a:pt x="783005" y="4844529"/>
                </a:moveTo>
                <a:lnTo>
                  <a:pt x="783005" y="0"/>
                </a:lnTo>
              </a:path>
              <a:path w="12186285" h="4845050">
                <a:moveTo>
                  <a:pt x="791997" y="4844529"/>
                </a:moveTo>
                <a:lnTo>
                  <a:pt x="791997" y="0"/>
                </a:lnTo>
              </a:path>
              <a:path w="12186285" h="4845050">
                <a:moveTo>
                  <a:pt x="801001" y="4844529"/>
                </a:moveTo>
                <a:lnTo>
                  <a:pt x="801001" y="0"/>
                </a:lnTo>
              </a:path>
              <a:path w="12186285" h="4845050">
                <a:moveTo>
                  <a:pt x="810006" y="4844529"/>
                </a:moveTo>
                <a:lnTo>
                  <a:pt x="810006" y="0"/>
                </a:lnTo>
              </a:path>
              <a:path w="12186285" h="4845050">
                <a:moveTo>
                  <a:pt x="818997" y="4844529"/>
                </a:moveTo>
                <a:lnTo>
                  <a:pt x="818997" y="0"/>
                </a:lnTo>
              </a:path>
              <a:path w="12186285" h="4845050">
                <a:moveTo>
                  <a:pt x="828001" y="4844529"/>
                </a:moveTo>
                <a:lnTo>
                  <a:pt x="828001" y="0"/>
                </a:lnTo>
              </a:path>
              <a:path w="12186285" h="4845050">
                <a:moveTo>
                  <a:pt x="837006" y="4844529"/>
                </a:moveTo>
                <a:lnTo>
                  <a:pt x="837006" y="0"/>
                </a:lnTo>
              </a:path>
              <a:path w="12186285" h="4845050">
                <a:moveTo>
                  <a:pt x="845997" y="4844529"/>
                </a:moveTo>
                <a:lnTo>
                  <a:pt x="845997" y="0"/>
                </a:lnTo>
              </a:path>
              <a:path w="12186285" h="4845050">
                <a:moveTo>
                  <a:pt x="855002" y="4844529"/>
                </a:moveTo>
                <a:lnTo>
                  <a:pt x="855002" y="0"/>
                </a:lnTo>
              </a:path>
              <a:path w="12186285" h="4845050">
                <a:moveTo>
                  <a:pt x="863993" y="4844529"/>
                </a:moveTo>
                <a:lnTo>
                  <a:pt x="863993" y="0"/>
                </a:lnTo>
              </a:path>
              <a:path w="12186285" h="4845050">
                <a:moveTo>
                  <a:pt x="872997" y="4844529"/>
                </a:moveTo>
                <a:lnTo>
                  <a:pt x="872997" y="0"/>
                </a:lnTo>
              </a:path>
              <a:path w="12186285" h="4845050">
                <a:moveTo>
                  <a:pt x="882002" y="4844529"/>
                </a:moveTo>
                <a:lnTo>
                  <a:pt x="882002" y="0"/>
                </a:lnTo>
              </a:path>
              <a:path w="12186285" h="4845050">
                <a:moveTo>
                  <a:pt x="890993" y="4844529"/>
                </a:moveTo>
                <a:lnTo>
                  <a:pt x="890993" y="0"/>
                </a:lnTo>
              </a:path>
              <a:path w="12186285" h="4845050">
                <a:moveTo>
                  <a:pt x="899998" y="4844529"/>
                </a:moveTo>
                <a:lnTo>
                  <a:pt x="899998" y="0"/>
                </a:lnTo>
              </a:path>
              <a:path w="12186285" h="4845050">
                <a:moveTo>
                  <a:pt x="909002" y="4844529"/>
                </a:moveTo>
                <a:lnTo>
                  <a:pt x="909002" y="0"/>
                </a:lnTo>
              </a:path>
              <a:path w="12186285" h="4845050">
                <a:moveTo>
                  <a:pt x="917994" y="4844529"/>
                </a:moveTo>
                <a:lnTo>
                  <a:pt x="917994" y="0"/>
                </a:lnTo>
              </a:path>
              <a:path w="12186285" h="4845050">
                <a:moveTo>
                  <a:pt x="926998" y="4844529"/>
                </a:moveTo>
                <a:lnTo>
                  <a:pt x="926998" y="0"/>
                </a:lnTo>
              </a:path>
              <a:path w="12186285" h="4845050">
                <a:moveTo>
                  <a:pt x="936002" y="4844529"/>
                </a:moveTo>
                <a:lnTo>
                  <a:pt x="936002" y="0"/>
                </a:lnTo>
              </a:path>
              <a:path w="12186285" h="4845050">
                <a:moveTo>
                  <a:pt x="944994" y="4844529"/>
                </a:moveTo>
                <a:lnTo>
                  <a:pt x="944994" y="0"/>
                </a:lnTo>
              </a:path>
              <a:path w="12186285" h="4845050">
                <a:moveTo>
                  <a:pt x="953998" y="4844529"/>
                </a:moveTo>
                <a:lnTo>
                  <a:pt x="953998" y="0"/>
                </a:lnTo>
              </a:path>
              <a:path w="12186285" h="4845050">
                <a:moveTo>
                  <a:pt x="963002" y="4844529"/>
                </a:moveTo>
                <a:lnTo>
                  <a:pt x="963002" y="0"/>
                </a:lnTo>
              </a:path>
              <a:path w="12186285" h="4845050">
                <a:moveTo>
                  <a:pt x="971994" y="4844529"/>
                </a:moveTo>
                <a:lnTo>
                  <a:pt x="971994" y="0"/>
                </a:lnTo>
              </a:path>
              <a:path w="12186285" h="4845050">
                <a:moveTo>
                  <a:pt x="980998" y="4844529"/>
                </a:moveTo>
                <a:lnTo>
                  <a:pt x="980998" y="0"/>
                </a:lnTo>
              </a:path>
              <a:path w="12186285" h="4845050">
                <a:moveTo>
                  <a:pt x="990003" y="4844529"/>
                </a:moveTo>
                <a:lnTo>
                  <a:pt x="990003" y="0"/>
                </a:lnTo>
              </a:path>
              <a:path w="12186285" h="4845050">
                <a:moveTo>
                  <a:pt x="998994" y="4844529"/>
                </a:moveTo>
                <a:lnTo>
                  <a:pt x="998994" y="0"/>
                </a:lnTo>
              </a:path>
              <a:path w="12186285" h="4845050">
                <a:moveTo>
                  <a:pt x="1007999" y="4844529"/>
                </a:moveTo>
                <a:lnTo>
                  <a:pt x="1007999" y="0"/>
                </a:lnTo>
              </a:path>
              <a:path w="12186285" h="4845050">
                <a:moveTo>
                  <a:pt x="1017003" y="4844529"/>
                </a:moveTo>
                <a:lnTo>
                  <a:pt x="1017003" y="0"/>
                </a:lnTo>
              </a:path>
              <a:path w="12186285" h="4845050">
                <a:moveTo>
                  <a:pt x="1025994" y="4844529"/>
                </a:moveTo>
                <a:lnTo>
                  <a:pt x="1025994" y="0"/>
                </a:lnTo>
              </a:path>
              <a:path w="12186285" h="4845050">
                <a:moveTo>
                  <a:pt x="1034999" y="4844529"/>
                </a:moveTo>
                <a:lnTo>
                  <a:pt x="1034999" y="0"/>
                </a:lnTo>
              </a:path>
              <a:path w="12186285" h="4845050">
                <a:moveTo>
                  <a:pt x="1044003" y="4844529"/>
                </a:moveTo>
                <a:lnTo>
                  <a:pt x="1044003" y="0"/>
                </a:lnTo>
              </a:path>
              <a:path w="12186285" h="4845050">
                <a:moveTo>
                  <a:pt x="1052995" y="4844529"/>
                </a:moveTo>
                <a:lnTo>
                  <a:pt x="1052995" y="0"/>
                </a:lnTo>
              </a:path>
              <a:path w="12186285" h="4845050">
                <a:moveTo>
                  <a:pt x="1061999" y="4844529"/>
                </a:moveTo>
                <a:lnTo>
                  <a:pt x="1061999" y="0"/>
                </a:lnTo>
              </a:path>
              <a:path w="12186285" h="4845050">
                <a:moveTo>
                  <a:pt x="1071003" y="4844529"/>
                </a:moveTo>
                <a:lnTo>
                  <a:pt x="1071003" y="0"/>
                </a:lnTo>
              </a:path>
              <a:path w="12186285" h="4845050">
                <a:moveTo>
                  <a:pt x="1079995" y="4844529"/>
                </a:moveTo>
                <a:lnTo>
                  <a:pt x="1079995" y="0"/>
                </a:lnTo>
              </a:path>
              <a:path w="12186285" h="4845050">
                <a:moveTo>
                  <a:pt x="1088999" y="4844529"/>
                </a:moveTo>
                <a:lnTo>
                  <a:pt x="1088999" y="0"/>
                </a:lnTo>
              </a:path>
              <a:path w="12186285" h="4845050">
                <a:moveTo>
                  <a:pt x="1098003" y="4844529"/>
                </a:moveTo>
                <a:lnTo>
                  <a:pt x="1098003" y="0"/>
                </a:lnTo>
              </a:path>
              <a:path w="12186285" h="4845050">
                <a:moveTo>
                  <a:pt x="1106995" y="4844529"/>
                </a:moveTo>
                <a:lnTo>
                  <a:pt x="1106995" y="0"/>
                </a:lnTo>
              </a:path>
              <a:path w="12186285" h="4845050">
                <a:moveTo>
                  <a:pt x="1115999" y="4844529"/>
                </a:moveTo>
                <a:lnTo>
                  <a:pt x="1115999" y="0"/>
                </a:lnTo>
              </a:path>
              <a:path w="12186285" h="4845050">
                <a:moveTo>
                  <a:pt x="1125004" y="4844529"/>
                </a:moveTo>
                <a:lnTo>
                  <a:pt x="1125004" y="0"/>
                </a:lnTo>
              </a:path>
              <a:path w="12186285" h="4845050">
                <a:moveTo>
                  <a:pt x="1133995" y="4844529"/>
                </a:moveTo>
                <a:lnTo>
                  <a:pt x="1133995" y="0"/>
                </a:lnTo>
              </a:path>
              <a:path w="12186285" h="4845050">
                <a:moveTo>
                  <a:pt x="1143000" y="4844529"/>
                </a:moveTo>
                <a:lnTo>
                  <a:pt x="1143000" y="0"/>
                </a:lnTo>
              </a:path>
              <a:path w="12186285" h="4845050">
                <a:moveTo>
                  <a:pt x="1152004" y="4844529"/>
                </a:moveTo>
                <a:lnTo>
                  <a:pt x="1152004" y="0"/>
                </a:lnTo>
              </a:path>
              <a:path w="12186285" h="4845050">
                <a:moveTo>
                  <a:pt x="1160995" y="4844529"/>
                </a:moveTo>
                <a:lnTo>
                  <a:pt x="1160995" y="0"/>
                </a:lnTo>
              </a:path>
              <a:path w="12186285" h="4845050">
                <a:moveTo>
                  <a:pt x="1170000" y="4844529"/>
                </a:moveTo>
                <a:lnTo>
                  <a:pt x="1170000" y="0"/>
                </a:lnTo>
              </a:path>
              <a:path w="12186285" h="4845050">
                <a:moveTo>
                  <a:pt x="1179004" y="4844529"/>
                </a:moveTo>
                <a:lnTo>
                  <a:pt x="1179004" y="0"/>
                </a:lnTo>
              </a:path>
              <a:path w="12186285" h="4845050">
                <a:moveTo>
                  <a:pt x="1187996" y="4844529"/>
                </a:moveTo>
                <a:lnTo>
                  <a:pt x="1187996" y="0"/>
                </a:lnTo>
              </a:path>
              <a:path w="12186285" h="4845050">
                <a:moveTo>
                  <a:pt x="1197000" y="4844529"/>
                </a:moveTo>
                <a:lnTo>
                  <a:pt x="1197000" y="0"/>
                </a:lnTo>
              </a:path>
              <a:path w="12186285" h="4845050">
                <a:moveTo>
                  <a:pt x="1206004" y="4844529"/>
                </a:moveTo>
                <a:lnTo>
                  <a:pt x="1206004" y="0"/>
                </a:lnTo>
              </a:path>
              <a:path w="12186285" h="4845050">
                <a:moveTo>
                  <a:pt x="1214996" y="4844529"/>
                </a:moveTo>
                <a:lnTo>
                  <a:pt x="1214996" y="0"/>
                </a:lnTo>
              </a:path>
              <a:path w="12186285" h="4845050">
                <a:moveTo>
                  <a:pt x="1224000" y="4844529"/>
                </a:moveTo>
                <a:lnTo>
                  <a:pt x="1224000" y="0"/>
                </a:lnTo>
              </a:path>
              <a:path w="12186285" h="4845050">
                <a:moveTo>
                  <a:pt x="1233004" y="4844529"/>
                </a:moveTo>
                <a:lnTo>
                  <a:pt x="1233004" y="0"/>
                </a:lnTo>
              </a:path>
              <a:path w="12186285" h="4845050">
                <a:moveTo>
                  <a:pt x="1241996" y="4844529"/>
                </a:moveTo>
                <a:lnTo>
                  <a:pt x="1241996" y="0"/>
                </a:lnTo>
              </a:path>
              <a:path w="12186285" h="4845050">
                <a:moveTo>
                  <a:pt x="1251000" y="4844529"/>
                </a:moveTo>
                <a:lnTo>
                  <a:pt x="1251000" y="0"/>
                </a:lnTo>
              </a:path>
              <a:path w="12186285" h="4845050">
                <a:moveTo>
                  <a:pt x="1260005" y="4844529"/>
                </a:moveTo>
                <a:lnTo>
                  <a:pt x="1260005" y="0"/>
                </a:lnTo>
              </a:path>
              <a:path w="12186285" h="4845050">
                <a:moveTo>
                  <a:pt x="1268996" y="4844529"/>
                </a:moveTo>
                <a:lnTo>
                  <a:pt x="1268996" y="0"/>
                </a:lnTo>
              </a:path>
              <a:path w="12186285" h="4845050">
                <a:moveTo>
                  <a:pt x="1278001" y="4844529"/>
                </a:moveTo>
                <a:lnTo>
                  <a:pt x="1278001" y="0"/>
                </a:lnTo>
              </a:path>
              <a:path w="12186285" h="4845050">
                <a:moveTo>
                  <a:pt x="1287005" y="4844529"/>
                </a:moveTo>
                <a:lnTo>
                  <a:pt x="1287005" y="0"/>
                </a:lnTo>
              </a:path>
              <a:path w="12186285" h="4845050">
                <a:moveTo>
                  <a:pt x="1295996" y="4844529"/>
                </a:moveTo>
                <a:lnTo>
                  <a:pt x="1295996" y="0"/>
                </a:lnTo>
              </a:path>
              <a:path w="12186285" h="4845050">
                <a:moveTo>
                  <a:pt x="1305001" y="4844529"/>
                </a:moveTo>
                <a:lnTo>
                  <a:pt x="1305001" y="0"/>
                </a:lnTo>
              </a:path>
              <a:path w="12186285" h="4845050">
                <a:moveTo>
                  <a:pt x="1314005" y="4844529"/>
                </a:moveTo>
                <a:lnTo>
                  <a:pt x="1314005" y="0"/>
                </a:lnTo>
              </a:path>
              <a:path w="12186285" h="4845050">
                <a:moveTo>
                  <a:pt x="1322997" y="4844529"/>
                </a:moveTo>
                <a:lnTo>
                  <a:pt x="1322997" y="0"/>
                </a:lnTo>
              </a:path>
              <a:path w="12186285" h="4845050">
                <a:moveTo>
                  <a:pt x="1332001" y="4844529"/>
                </a:moveTo>
                <a:lnTo>
                  <a:pt x="1332001" y="0"/>
                </a:lnTo>
              </a:path>
              <a:path w="12186285" h="4845050">
                <a:moveTo>
                  <a:pt x="1341005" y="4844529"/>
                </a:moveTo>
                <a:lnTo>
                  <a:pt x="1341005" y="0"/>
                </a:lnTo>
              </a:path>
              <a:path w="12186285" h="4845050">
                <a:moveTo>
                  <a:pt x="1349997" y="4844529"/>
                </a:moveTo>
                <a:lnTo>
                  <a:pt x="1349997" y="0"/>
                </a:lnTo>
              </a:path>
              <a:path w="12186285" h="4845050">
                <a:moveTo>
                  <a:pt x="1359001" y="4844529"/>
                </a:moveTo>
                <a:lnTo>
                  <a:pt x="1359001" y="0"/>
                </a:lnTo>
              </a:path>
              <a:path w="12186285" h="4845050">
                <a:moveTo>
                  <a:pt x="1368005" y="4844529"/>
                </a:moveTo>
                <a:lnTo>
                  <a:pt x="1368005" y="0"/>
                </a:lnTo>
              </a:path>
              <a:path w="12186285" h="4845050">
                <a:moveTo>
                  <a:pt x="1376997" y="4844529"/>
                </a:moveTo>
                <a:lnTo>
                  <a:pt x="1376997" y="0"/>
                </a:lnTo>
              </a:path>
              <a:path w="12186285" h="4845050">
                <a:moveTo>
                  <a:pt x="1386001" y="4844529"/>
                </a:moveTo>
                <a:lnTo>
                  <a:pt x="1386001" y="0"/>
                </a:lnTo>
              </a:path>
              <a:path w="12186285" h="4845050">
                <a:moveTo>
                  <a:pt x="1395006" y="4844529"/>
                </a:moveTo>
                <a:lnTo>
                  <a:pt x="1395006" y="0"/>
                </a:lnTo>
              </a:path>
              <a:path w="12186285" h="4845050">
                <a:moveTo>
                  <a:pt x="1403997" y="4844529"/>
                </a:moveTo>
                <a:lnTo>
                  <a:pt x="1403997" y="0"/>
                </a:lnTo>
              </a:path>
              <a:path w="12186285" h="4845050">
                <a:moveTo>
                  <a:pt x="1413002" y="4844529"/>
                </a:moveTo>
                <a:lnTo>
                  <a:pt x="1413002" y="0"/>
                </a:lnTo>
              </a:path>
              <a:path w="12186285" h="4845050">
                <a:moveTo>
                  <a:pt x="1422006" y="4844529"/>
                </a:moveTo>
                <a:lnTo>
                  <a:pt x="1422006" y="0"/>
                </a:lnTo>
              </a:path>
              <a:path w="12186285" h="4845050">
                <a:moveTo>
                  <a:pt x="1430997" y="4844529"/>
                </a:moveTo>
                <a:lnTo>
                  <a:pt x="1430997" y="0"/>
                </a:lnTo>
              </a:path>
              <a:path w="12186285" h="4845050">
                <a:moveTo>
                  <a:pt x="1440002" y="4844529"/>
                </a:moveTo>
                <a:lnTo>
                  <a:pt x="1440002" y="0"/>
                </a:lnTo>
              </a:path>
              <a:path w="12186285" h="4845050">
                <a:moveTo>
                  <a:pt x="1448993" y="4844529"/>
                </a:moveTo>
                <a:lnTo>
                  <a:pt x="1448993" y="0"/>
                </a:lnTo>
              </a:path>
              <a:path w="12186285" h="4845050">
                <a:moveTo>
                  <a:pt x="1457998" y="4844529"/>
                </a:moveTo>
                <a:lnTo>
                  <a:pt x="1457998" y="0"/>
                </a:lnTo>
              </a:path>
              <a:path w="12186285" h="4845050">
                <a:moveTo>
                  <a:pt x="1467002" y="4844529"/>
                </a:moveTo>
                <a:lnTo>
                  <a:pt x="1467002" y="0"/>
                </a:lnTo>
              </a:path>
              <a:path w="12186285" h="4845050">
                <a:moveTo>
                  <a:pt x="1475994" y="4844529"/>
                </a:moveTo>
                <a:lnTo>
                  <a:pt x="1475994" y="0"/>
                </a:lnTo>
              </a:path>
              <a:path w="12186285" h="4845050">
                <a:moveTo>
                  <a:pt x="1484998" y="4844529"/>
                </a:moveTo>
                <a:lnTo>
                  <a:pt x="1484998" y="0"/>
                </a:lnTo>
              </a:path>
              <a:path w="12186285" h="4845050">
                <a:moveTo>
                  <a:pt x="1494002" y="4844529"/>
                </a:moveTo>
                <a:lnTo>
                  <a:pt x="1494002" y="0"/>
                </a:lnTo>
              </a:path>
              <a:path w="12186285" h="4845050">
                <a:moveTo>
                  <a:pt x="1502994" y="4844529"/>
                </a:moveTo>
                <a:lnTo>
                  <a:pt x="1502994" y="0"/>
                </a:lnTo>
              </a:path>
              <a:path w="12186285" h="4845050">
                <a:moveTo>
                  <a:pt x="1511998" y="4844529"/>
                </a:moveTo>
                <a:lnTo>
                  <a:pt x="1511998" y="0"/>
                </a:lnTo>
              </a:path>
              <a:path w="12186285" h="4845050">
                <a:moveTo>
                  <a:pt x="1521002" y="4844529"/>
                </a:moveTo>
                <a:lnTo>
                  <a:pt x="1521002" y="0"/>
                </a:lnTo>
              </a:path>
              <a:path w="12186285" h="4845050">
                <a:moveTo>
                  <a:pt x="1529994" y="4844529"/>
                </a:moveTo>
                <a:lnTo>
                  <a:pt x="1529994" y="0"/>
                </a:lnTo>
              </a:path>
              <a:path w="12186285" h="4845050">
                <a:moveTo>
                  <a:pt x="1538998" y="4844529"/>
                </a:moveTo>
                <a:lnTo>
                  <a:pt x="1538998" y="0"/>
                </a:lnTo>
              </a:path>
              <a:path w="12186285" h="4845050">
                <a:moveTo>
                  <a:pt x="1548003" y="4844529"/>
                </a:moveTo>
                <a:lnTo>
                  <a:pt x="1548003" y="0"/>
                </a:lnTo>
              </a:path>
              <a:path w="12186285" h="4845050">
                <a:moveTo>
                  <a:pt x="1556994" y="4844529"/>
                </a:moveTo>
                <a:lnTo>
                  <a:pt x="1556994" y="0"/>
                </a:lnTo>
              </a:path>
              <a:path w="12186285" h="4845050">
                <a:moveTo>
                  <a:pt x="1565998" y="4844529"/>
                </a:moveTo>
                <a:lnTo>
                  <a:pt x="1565998" y="0"/>
                </a:lnTo>
              </a:path>
              <a:path w="12186285" h="4845050">
                <a:moveTo>
                  <a:pt x="1575003" y="4844529"/>
                </a:moveTo>
                <a:lnTo>
                  <a:pt x="1575003" y="0"/>
                </a:lnTo>
              </a:path>
              <a:path w="12186285" h="4845050">
                <a:moveTo>
                  <a:pt x="1583994" y="4844529"/>
                </a:moveTo>
                <a:lnTo>
                  <a:pt x="1583994" y="0"/>
                </a:lnTo>
              </a:path>
              <a:path w="12186285" h="4845050">
                <a:moveTo>
                  <a:pt x="1592999" y="4844529"/>
                </a:moveTo>
                <a:lnTo>
                  <a:pt x="1592999" y="0"/>
                </a:lnTo>
              </a:path>
              <a:path w="12186285" h="4845050">
                <a:moveTo>
                  <a:pt x="1602003" y="4844529"/>
                </a:moveTo>
                <a:lnTo>
                  <a:pt x="1602003" y="0"/>
                </a:lnTo>
              </a:path>
              <a:path w="12186285" h="4845050">
                <a:moveTo>
                  <a:pt x="1610995" y="4844529"/>
                </a:moveTo>
                <a:lnTo>
                  <a:pt x="1610995" y="0"/>
                </a:lnTo>
              </a:path>
              <a:path w="12186285" h="4845050">
                <a:moveTo>
                  <a:pt x="1619999" y="4844529"/>
                </a:moveTo>
                <a:lnTo>
                  <a:pt x="1619999" y="0"/>
                </a:lnTo>
              </a:path>
              <a:path w="12186285" h="4845050">
                <a:moveTo>
                  <a:pt x="1629003" y="4844529"/>
                </a:moveTo>
                <a:lnTo>
                  <a:pt x="1629003" y="0"/>
                </a:lnTo>
              </a:path>
              <a:path w="12186285" h="4845050">
                <a:moveTo>
                  <a:pt x="1637995" y="4844529"/>
                </a:moveTo>
                <a:lnTo>
                  <a:pt x="1637995" y="0"/>
                </a:lnTo>
              </a:path>
              <a:path w="12186285" h="4845050">
                <a:moveTo>
                  <a:pt x="1646999" y="4844529"/>
                </a:moveTo>
                <a:lnTo>
                  <a:pt x="1646999" y="0"/>
                </a:lnTo>
              </a:path>
              <a:path w="12186285" h="4845050">
                <a:moveTo>
                  <a:pt x="1656003" y="4844529"/>
                </a:moveTo>
                <a:lnTo>
                  <a:pt x="1656003" y="0"/>
                </a:lnTo>
              </a:path>
              <a:path w="12186285" h="4845050">
                <a:moveTo>
                  <a:pt x="1664995" y="4844529"/>
                </a:moveTo>
                <a:lnTo>
                  <a:pt x="1664995" y="0"/>
                </a:lnTo>
              </a:path>
              <a:path w="12186285" h="4845050">
                <a:moveTo>
                  <a:pt x="1673999" y="4844529"/>
                </a:moveTo>
                <a:lnTo>
                  <a:pt x="1673999" y="0"/>
                </a:lnTo>
              </a:path>
              <a:path w="12186285" h="4845050">
                <a:moveTo>
                  <a:pt x="1683004" y="4844529"/>
                </a:moveTo>
                <a:lnTo>
                  <a:pt x="1683004" y="0"/>
                </a:lnTo>
              </a:path>
              <a:path w="12186285" h="4845050">
                <a:moveTo>
                  <a:pt x="1691995" y="4844529"/>
                </a:moveTo>
                <a:lnTo>
                  <a:pt x="1691995" y="0"/>
                </a:lnTo>
              </a:path>
              <a:path w="12186285" h="4845050">
                <a:moveTo>
                  <a:pt x="1700999" y="4844529"/>
                </a:moveTo>
                <a:lnTo>
                  <a:pt x="1700999" y="0"/>
                </a:lnTo>
              </a:path>
              <a:path w="12186285" h="4845050">
                <a:moveTo>
                  <a:pt x="1710004" y="4844529"/>
                </a:moveTo>
                <a:lnTo>
                  <a:pt x="1710004" y="0"/>
                </a:lnTo>
              </a:path>
              <a:path w="12186285" h="4845050">
                <a:moveTo>
                  <a:pt x="1718995" y="4844529"/>
                </a:moveTo>
                <a:lnTo>
                  <a:pt x="1718995" y="0"/>
                </a:lnTo>
              </a:path>
              <a:path w="12186285" h="4845050">
                <a:moveTo>
                  <a:pt x="1728000" y="4844529"/>
                </a:moveTo>
                <a:lnTo>
                  <a:pt x="1728000" y="0"/>
                </a:lnTo>
              </a:path>
              <a:path w="12186285" h="4845050">
                <a:moveTo>
                  <a:pt x="1737004" y="4844529"/>
                </a:moveTo>
                <a:lnTo>
                  <a:pt x="1737004" y="0"/>
                </a:lnTo>
              </a:path>
              <a:path w="12186285" h="4845050">
                <a:moveTo>
                  <a:pt x="1745995" y="4844529"/>
                </a:moveTo>
                <a:lnTo>
                  <a:pt x="1745995" y="0"/>
                </a:lnTo>
              </a:path>
              <a:path w="12186285" h="4845050">
                <a:moveTo>
                  <a:pt x="1755000" y="4844529"/>
                </a:moveTo>
                <a:lnTo>
                  <a:pt x="1755000" y="0"/>
                </a:lnTo>
              </a:path>
              <a:path w="12186285" h="4845050">
                <a:moveTo>
                  <a:pt x="1764004" y="4844529"/>
                </a:moveTo>
                <a:lnTo>
                  <a:pt x="1764004" y="0"/>
                </a:lnTo>
              </a:path>
              <a:path w="12186285" h="4845050">
                <a:moveTo>
                  <a:pt x="1772996" y="4844529"/>
                </a:moveTo>
                <a:lnTo>
                  <a:pt x="1772996" y="0"/>
                </a:lnTo>
              </a:path>
              <a:path w="12186285" h="4845050">
                <a:moveTo>
                  <a:pt x="1782000" y="4844529"/>
                </a:moveTo>
                <a:lnTo>
                  <a:pt x="1782000" y="0"/>
                </a:lnTo>
              </a:path>
              <a:path w="12186285" h="4845050">
                <a:moveTo>
                  <a:pt x="1791004" y="4844529"/>
                </a:moveTo>
                <a:lnTo>
                  <a:pt x="1791004" y="0"/>
                </a:lnTo>
              </a:path>
              <a:path w="12186285" h="4845050">
                <a:moveTo>
                  <a:pt x="1799996" y="4844529"/>
                </a:moveTo>
                <a:lnTo>
                  <a:pt x="1799996" y="0"/>
                </a:lnTo>
              </a:path>
              <a:path w="12186285" h="4845050">
                <a:moveTo>
                  <a:pt x="1809000" y="4844529"/>
                </a:moveTo>
                <a:lnTo>
                  <a:pt x="1809000" y="0"/>
                </a:lnTo>
              </a:path>
              <a:path w="12186285" h="4845050">
                <a:moveTo>
                  <a:pt x="1818005" y="4844529"/>
                </a:moveTo>
                <a:lnTo>
                  <a:pt x="1818005" y="0"/>
                </a:lnTo>
              </a:path>
              <a:path w="12186285" h="4845050">
                <a:moveTo>
                  <a:pt x="1826996" y="4844529"/>
                </a:moveTo>
                <a:lnTo>
                  <a:pt x="1826996" y="0"/>
                </a:lnTo>
              </a:path>
              <a:path w="12186285" h="4845050">
                <a:moveTo>
                  <a:pt x="1836000" y="4844529"/>
                </a:moveTo>
                <a:lnTo>
                  <a:pt x="1836000" y="0"/>
                </a:lnTo>
              </a:path>
              <a:path w="12186285" h="4845050">
                <a:moveTo>
                  <a:pt x="1845005" y="4844529"/>
                </a:moveTo>
                <a:lnTo>
                  <a:pt x="1845005" y="0"/>
                </a:lnTo>
              </a:path>
              <a:path w="12186285" h="4845050">
                <a:moveTo>
                  <a:pt x="1853996" y="4844529"/>
                </a:moveTo>
                <a:lnTo>
                  <a:pt x="1853996" y="0"/>
                </a:lnTo>
              </a:path>
              <a:path w="12186285" h="4845050">
                <a:moveTo>
                  <a:pt x="1863001" y="4844529"/>
                </a:moveTo>
                <a:lnTo>
                  <a:pt x="1863001" y="0"/>
                </a:lnTo>
              </a:path>
              <a:path w="12186285" h="4845050">
                <a:moveTo>
                  <a:pt x="1872005" y="4844529"/>
                </a:moveTo>
                <a:lnTo>
                  <a:pt x="1872005" y="0"/>
                </a:lnTo>
              </a:path>
              <a:path w="12186285" h="4845050">
                <a:moveTo>
                  <a:pt x="1880997" y="4844529"/>
                </a:moveTo>
                <a:lnTo>
                  <a:pt x="1880997" y="0"/>
                </a:lnTo>
              </a:path>
              <a:path w="12186285" h="4845050">
                <a:moveTo>
                  <a:pt x="1890001" y="4844529"/>
                </a:moveTo>
                <a:lnTo>
                  <a:pt x="1890001" y="0"/>
                </a:lnTo>
              </a:path>
              <a:path w="12186285" h="4845050">
                <a:moveTo>
                  <a:pt x="1899005" y="4844529"/>
                </a:moveTo>
                <a:lnTo>
                  <a:pt x="1899005" y="0"/>
                </a:lnTo>
              </a:path>
              <a:path w="12186285" h="4845050">
                <a:moveTo>
                  <a:pt x="1907997" y="4844529"/>
                </a:moveTo>
                <a:lnTo>
                  <a:pt x="1907997" y="0"/>
                </a:lnTo>
              </a:path>
              <a:path w="12186285" h="4845050">
                <a:moveTo>
                  <a:pt x="1917001" y="4844529"/>
                </a:moveTo>
                <a:lnTo>
                  <a:pt x="1917001" y="0"/>
                </a:lnTo>
              </a:path>
              <a:path w="12186285" h="4845050">
                <a:moveTo>
                  <a:pt x="1926005" y="4844529"/>
                </a:moveTo>
                <a:lnTo>
                  <a:pt x="1926005" y="0"/>
                </a:lnTo>
              </a:path>
              <a:path w="12186285" h="4845050">
                <a:moveTo>
                  <a:pt x="1934997" y="4844529"/>
                </a:moveTo>
                <a:lnTo>
                  <a:pt x="1934997" y="0"/>
                </a:lnTo>
              </a:path>
              <a:path w="12186285" h="4845050">
                <a:moveTo>
                  <a:pt x="1944001" y="4844529"/>
                </a:moveTo>
                <a:lnTo>
                  <a:pt x="1944001" y="0"/>
                </a:lnTo>
              </a:path>
              <a:path w="12186285" h="4845050">
                <a:moveTo>
                  <a:pt x="1953006" y="4844529"/>
                </a:moveTo>
                <a:lnTo>
                  <a:pt x="1953006" y="0"/>
                </a:lnTo>
              </a:path>
              <a:path w="12186285" h="4845050">
                <a:moveTo>
                  <a:pt x="1961997" y="4844529"/>
                </a:moveTo>
                <a:lnTo>
                  <a:pt x="1961997" y="0"/>
                </a:lnTo>
              </a:path>
              <a:path w="12186285" h="4845050">
                <a:moveTo>
                  <a:pt x="1971001" y="4844529"/>
                </a:moveTo>
                <a:lnTo>
                  <a:pt x="1971001" y="0"/>
                </a:lnTo>
              </a:path>
              <a:path w="12186285" h="4845050">
                <a:moveTo>
                  <a:pt x="1980006" y="4844529"/>
                </a:moveTo>
                <a:lnTo>
                  <a:pt x="1980006" y="0"/>
                </a:lnTo>
              </a:path>
              <a:path w="12186285" h="4845050">
                <a:moveTo>
                  <a:pt x="1988997" y="4844529"/>
                </a:moveTo>
                <a:lnTo>
                  <a:pt x="1988997" y="0"/>
                </a:lnTo>
              </a:path>
              <a:path w="12186285" h="4845050">
                <a:moveTo>
                  <a:pt x="1998002" y="4844529"/>
                </a:moveTo>
                <a:lnTo>
                  <a:pt x="1998002" y="0"/>
                </a:lnTo>
              </a:path>
              <a:path w="12186285" h="4845050">
                <a:moveTo>
                  <a:pt x="2006993" y="4844529"/>
                </a:moveTo>
                <a:lnTo>
                  <a:pt x="2006993" y="0"/>
                </a:lnTo>
              </a:path>
              <a:path w="12186285" h="4845050">
                <a:moveTo>
                  <a:pt x="2015998" y="4844529"/>
                </a:moveTo>
                <a:lnTo>
                  <a:pt x="2015998" y="0"/>
                </a:lnTo>
              </a:path>
              <a:path w="12186285" h="4845050">
                <a:moveTo>
                  <a:pt x="2025002" y="4844529"/>
                </a:moveTo>
                <a:lnTo>
                  <a:pt x="2025002" y="0"/>
                </a:lnTo>
              </a:path>
              <a:path w="12186285" h="4845050">
                <a:moveTo>
                  <a:pt x="2033993" y="4844529"/>
                </a:moveTo>
                <a:lnTo>
                  <a:pt x="2033993" y="0"/>
                </a:lnTo>
              </a:path>
              <a:path w="12186285" h="4845050">
                <a:moveTo>
                  <a:pt x="2042998" y="4844529"/>
                </a:moveTo>
                <a:lnTo>
                  <a:pt x="2042998" y="0"/>
                </a:lnTo>
              </a:path>
              <a:path w="12186285" h="4845050">
                <a:moveTo>
                  <a:pt x="2052002" y="4844529"/>
                </a:moveTo>
                <a:lnTo>
                  <a:pt x="2052002" y="0"/>
                </a:lnTo>
              </a:path>
              <a:path w="12186285" h="4845050">
                <a:moveTo>
                  <a:pt x="2060994" y="4844529"/>
                </a:moveTo>
                <a:lnTo>
                  <a:pt x="2060994" y="0"/>
                </a:lnTo>
              </a:path>
              <a:path w="12186285" h="4845050">
                <a:moveTo>
                  <a:pt x="2069998" y="4844529"/>
                </a:moveTo>
                <a:lnTo>
                  <a:pt x="2069998" y="0"/>
                </a:lnTo>
              </a:path>
              <a:path w="12186285" h="4845050">
                <a:moveTo>
                  <a:pt x="2079002" y="4844529"/>
                </a:moveTo>
                <a:lnTo>
                  <a:pt x="2079002" y="0"/>
                </a:lnTo>
              </a:path>
              <a:path w="12186285" h="4845050">
                <a:moveTo>
                  <a:pt x="2087994" y="4844529"/>
                </a:moveTo>
                <a:lnTo>
                  <a:pt x="2087994" y="0"/>
                </a:lnTo>
              </a:path>
              <a:path w="12186285" h="4845050">
                <a:moveTo>
                  <a:pt x="2096998" y="4844529"/>
                </a:moveTo>
                <a:lnTo>
                  <a:pt x="2096998" y="0"/>
                </a:lnTo>
              </a:path>
              <a:path w="12186285" h="4845050">
                <a:moveTo>
                  <a:pt x="2106002" y="4844529"/>
                </a:moveTo>
                <a:lnTo>
                  <a:pt x="2106002" y="0"/>
                </a:lnTo>
              </a:path>
              <a:path w="12186285" h="4845050">
                <a:moveTo>
                  <a:pt x="2114994" y="4844529"/>
                </a:moveTo>
                <a:lnTo>
                  <a:pt x="2114994" y="0"/>
                </a:lnTo>
              </a:path>
              <a:path w="12186285" h="4845050">
                <a:moveTo>
                  <a:pt x="2123998" y="4844529"/>
                </a:moveTo>
                <a:lnTo>
                  <a:pt x="2123998" y="0"/>
                </a:lnTo>
              </a:path>
              <a:path w="12186285" h="4845050">
                <a:moveTo>
                  <a:pt x="2133003" y="4844529"/>
                </a:moveTo>
                <a:lnTo>
                  <a:pt x="2133003" y="0"/>
                </a:lnTo>
              </a:path>
              <a:path w="12186285" h="4845050">
                <a:moveTo>
                  <a:pt x="2141994" y="4844529"/>
                </a:moveTo>
                <a:lnTo>
                  <a:pt x="2141994" y="0"/>
                </a:lnTo>
              </a:path>
              <a:path w="12186285" h="4845050">
                <a:moveTo>
                  <a:pt x="2150999" y="4844529"/>
                </a:moveTo>
                <a:lnTo>
                  <a:pt x="2150999" y="0"/>
                </a:lnTo>
              </a:path>
              <a:path w="12186285" h="4845050">
                <a:moveTo>
                  <a:pt x="2160003" y="4844529"/>
                </a:moveTo>
                <a:lnTo>
                  <a:pt x="2160003" y="0"/>
                </a:lnTo>
              </a:path>
              <a:path w="12186285" h="4845050">
                <a:moveTo>
                  <a:pt x="2168994" y="4844529"/>
                </a:moveTo>
                <a:lnTo>
                  <a:pt x="2168994" y="0"/>
                </a:lnTo>
              </a:path>
              <a:path w="12186285" h="4845050">
                <a:moveTo>
                  <a:pt x="2177999" y="4844529"/>
                </a:moveTo>
                <a:lnTo>
                  <a:pt x="2177999" y="0"/>
                </a:lnTo>
              </a:path>
              <a:path w="12186285" h="4845050">
                <a:moveTo>
                  <a:pt x="2187003" y="4844529"/>
                </a:moveTo>
                <a:lnTo>
                  <a:pt x="2187003" y="0"/>
                </a:lnTo>
              </a:path>
              <a:path w="12186285" h="4845050">
                <a:moveTo>
                  <a:pt x="2195995" y="4844529"/>
                </a:moveTo>
                <a:lnTo>
                  <a:pt x="2195995" y="0"/>
                </a:lnTo>
              </a:path>
              <a:path w="12186285" h="4845050">
                <a:moveTo>
                  <a:pt x="2204999" y="4844529"/>
                </a:moveTo>
                <a:lnTo>
                  <a:pt x="2204999" y="0"/>
                </a:lnTo>
              </a:path>
              <a:path w="12186285" h="4845050">
                <a:moveTo>
                  <a:pt x="2214003" y="4844529"/>
                </a:moveTo>
                <a:lnTo>
                  <a:pt x="2214003" y="0"/>
                </a:lnTo>
              </a:path>
              <a:path w="12186285" h="4845050">
                <a:moveTo>
                  <a:pt x="2222995" y="4844529"/>
                </a:moveTo>
                <a:lnTo>
                  <a:pt x="2222995" y="0"/>
                </a:lnTo>
              </a:path>
              <a:path w="12186285" h="4845050">
                <a:moveTo>
                  <a:pt x="2231999" y="4844529"/>
                </a:moveTo>
                <a:lnTo>
                  <a:pt x="2231999" y="0"/>
                </a:lnTo>
              </a:path>
              <a:path w="12186285" h="4845050">
                <a:moveTo>
                  <a:pt x="2241003" y="4844529"/>
                </a:moveTo>
                <a:lnTo>
                  <a:pt x="2241003" y="0"/>
                </a:lnTo>
              </a:path>
              <a:path w="12186285" h="4845050">
                <a:moveTo>
                  <a:pt x="2249995" y="4844529"/>
                </a:moveTo>
                <a:lnTo>
                  <a:pt x="2249995" y="0"/>
                </a:lnTo>
              </a:path>
              <a:path w="12186285" h="4845050">
                <a:moveTo>
                  <a:pt x="2258999" y="4844529"/>
                </a:moveTo>
                <a:lnTo>
                  <a:pt x="2258999" y="0"/>
                </a:lnTo>
              </a:path>
              <a:path w="12186285" h="4845050">
                <a:moveTo>
                  <a:pt x="2268004" y="4844529"/>
                </a:moveTo>
                <a:lnTo>
                  <a:pt x="2268004" y="0"/>
                </a:lnTo>
              </a:path>
              <a:path w="12186285" h="4845050">
                <a:moveTo>
                  <a:pt x="2276995" y="4844529"/>
                </a:moveTo>
                <a:lnTo>
                  <a:pt x="2276995" y="0"/>
                </a:lnTo>
              </a:path>
              <a:path w="12186285" h="4845050">
                <a:moveTo>
                  <a:pt x="2286000" y="4844529"/>
                </a:moveTo>
                <a:lnTo>
                  <a:pt x="2286000" y="0"/>
                </a:lnTo>
              </a:path>
              <a:path w="12186285" h="4845050">
                <a:moveTo>
                  <a:pt x="2295004" y="4844529"/>
                </a:moveTo>
                <a:lnTo>
                  <a:pt x="2295004" y="0"/>
                </a:lnTo>
              </a:path>
              <a:path w="12186285" h="4845050">
                <a:moveTo>
                  <a:pt x="2303995" y="4844529"/>
                </a:moveTo>
                <a:lnTo>
                  <a:pt x="2303995" y="0"/>
                </a:lnTo>
              </a:path>
              <a:path w="12186285" h="4845050">
                <a:moveTo>
                  <a:pt x="2313000" y="4844529"/>
                </a:moveTo>
                <a:lnTo>
                  <a:pt x="2313000" y="0"/>
                </a:lnTo>
              </a:path>
              <a:path w="12186285" h="4845050">
                <a:moveTo>
                  <a:pt x="2322004" y="4844529"/>
                </a:moveTo>
                <a:lnTo>
                  <a:pt x="2322004" y="0"/>
                </a:lnTo>
              </a:path>
              <a:path w="12186285" h="4845050">
                <a:moveTo>
                  <a:pt x="2330996" y="4844529"/>
                </a:moveTo>
                <a:lnTo>
                  <a:pt x="2330996" y="0"/>
                </a:lnTo>
              </a:path>
              <a:path w="12186285" h="4845050">
                <a:moveTo>
                  <a:pt x="2340000" y="4844529"/>
                </a:moveTo>
                <a:lnTo>
                  <a:pt x="2340000" y="0"/>
                </a:lnTo>
              </a:path>
              <a:path w="12186285" h="4845050">
                <a:moveTo>
                  <a:pt x="2349004" y="4844529"/>
                </a:moveTo>
                <a:lnTo>
                  <a:pt x="2349004" y="0"/>
                </a:lnTo>
              </a:path>
              <a:path w="12186285" h="4845050">
                <a:moveTo>
                  <a:pt x="2357996" y="4844529"/>
                </a:moveTo>
                <a:lnTo>
                  <a:pt x="2357996" y="0"/>
                </a:lnTo>
              </a:path>
              <a:path w="12186285" h="4845050">
                <a:moveTo>
                  <a:pt x="2367000" y="4844529"/>
                </a:moveTo>
                <a:lnTo>
                  <a:pt x="2367000" y="0"/>
                </a:lnTo>
              </a:path>
              <a:path w="12186285" h="4845050">
                <a:moveTo>
                  <a:pt x="2376004" y="4844529"/>
                </a:moveTo>
                <a:lnTo>
                  <a:pt x="2376004" y="0"/>
                </a:lnTo>
              </a:path>
              <a:path w="12186285" h="4845050">
                <a:moveTo>
                  <a:pt x="2384996" y="4844529"/>
                </a:moveTo>
                <a:lnTo>
                  <a:pt x="2384996" y="0"/>
                </a:lnTo>
              </a:path>
              <a:path w="12186285" h="4845050">
                <a:moveTo>
                  <a:pt x="2394000" y="4844529"/>
                </a:moveTo>
                <a:lnTo>
                  <a:pt x="2394000" y="0"/>
                </a:lnTo>
              </a:path>
              <a:path w="12186285" h="4845050">
                <a:moveTo>
                  <a:pt x="2403005" y="4844529"/>
                </a:moveTo>
                <a:lnTo>
                  <a:pt x="2403005" y="0"/>
                </a:lnTo>
              </a:path>
              <a:path w="12186285" h="4845050">
                <a:moveTo>
                  <a:pt x="2411996" y="4844529"/>
                </a:moveTo>
                <a:lnTo>
                  <a:pt x="2411996" y="0"/>
                </a:lnTo>
              </a:path>
              <a:path w="12186285" h="4845050">
                <a:moveTo>
                  <a:pt x="2421001" y="4844529"/>
                </a:moveTo>
                <a:lnTo>
                  <a:pt x="2421001" y="0"/>
                </a:lnTo>
              </a:path>
              <a:path w="12186285" h="4845050">
                <a:moveTo>
                  <a:pt x="2430005" y="4844529"/>
                </a:moveTo>
                <a:lnTo>
                  <a:pt x="2430005" y="0"/>
                </a:lnTo>
              </a:path>
              <a:path w="12186285" h="4845050">
                <a:moveTo>
                  <a:pt x="2438996" y="4844529"/>
                </a:moveTo>
                <a:lnTo>
                  <a:pt x="2438996" y="0"/>
                </a:lnTo>
              </a:path>
              <a:path w="12186285" h="4845050">
                <a:moveTo>
                  <a:pt x="2448001" y="4844529"/>
                </a:moveTo>
                <a:lnTo>
                  <a:pt x="2448001" y="0"/>
                </a:lnTo>
              </a:path>
              <a:path w="12186285" h="4845050">
                <a:moveTo>
                  <a:pt x="2457005" y="4844529"/>
                </a:moveTo>
                <a:lnTo>
                  <a:pt x="2457005" y="0"/>
                </a:lnTo>
              </a:path>
              <a:path w="12186285" h="4845050">
                <a:moveTo>
                  <a:pt x="2465997" y="4844529"/>
                </a:moveTo>
                <a:lnTo>
                  <a:pt x="2465997" y="0"/>
                </a:lnTo>
              </a:path>
              <a:path w="12186285" h="4845050">
                <a:moveTo>
                  <a:pt x="2475001" y="4844529"/>
                </a:moveTo>
                <a:lnTo>
                  <a:pt x="2475001" y="0"/>
                </a:lnTo>
              </a:path>
              <a:path w="12186285" h="4845050">
                <a:moveTo>
                  <a:pt x="2484005" y="4844529"/>
                </a:moveTo>
                <a:lnTo>
                  <a:pt x="2484005" y="0"/>
                </a:lnTo>
              </a:path>
              <a:path w="12186285" h="4845050">
                <a:moveTo>
                  <a:pt x="2492997" y="4844529"/>
                </a:moveTo>
                <a:lnTo>
                  <a:pt x="2492997" y="0"/>
                </a:lnTo>
              </a:path>
              <a:path w="12186285" h="4845050">
                <a:moveTo>
                  <a:pt x="2502001" y="4844529"/>
                </a:moveTo>
                <a:lnTo>
                  <a:pt x="2502001" y="0"/>
                </a:lnTo>
              </a:path>
              <a:path w="12186285" h="4845050">
                <a:moveTo>
                  <a:pt x="2511005" y="4844529"/>
                </a:moveTo>
                <a:lnTo>
                  <a:pt x="2511005" y="0"/>
                </a:lnTo>
              </a:path>
              <a:path w="12186285" h="4845050">
                <a:moveTo>
                  <a:pt x="2519997" y="4844529"/>
                </a:moveTo>
                <a:lnTo>
                  <a:pt x="2519997" y="0"/>
                </a:lnTo>
              </a:path>
              <a:path w="12186285" h="4845050">
                <a:moveTo>
                  <a:pt x="2529001" y="4844529"/>
                </a:moveTo>
                <a:lnTo>
                  <a:pt x="2529001" y="0"/>
                </a:lnTo>
              </a:path>
              <a:path w="12186285" h="4845050">
                <a:moveTo>
                  <a:pt x="2538006" y="4844529"/>
                </a:moveTo>
                <a:lnTo>
                  <a:pt x="2538006" y="0"/>
                </a:lnTo>
              </a:path>
              <a:path w="12186285" h="4845050">
                <a:moveTo>
                  <a:pt x="2546997" y="4844529"/>
                </a:moveTo>
                <a:lnTo>
                  <a:pt x="2546997" y="0"/>
                </a:lnTo>
              </a:path>
              <a:path w="12186285" h="4845050">
                <a:moveTo>
                  <a:pt x="2556002" y="4844529"/>
                </a:moveTo>
                <a:lnTo>
                  <a:pt x="2556002" y="0"/>
                </a:lnTo>
              </a:path>
              <a:path w="12186285" h="4845050">
                <a:moveTo>
                  <a:pt x="2565006" y="4844529"/>
                </a:moveTo>
                <a:lnTo>
                  <a:pt x="2565006" y="0"/>
                </a:lnTo>
              </a:path>
              <a:path w="12186285" h="4845050">
                <a:moveTo>
                  <a:pt x="2573997" y="4844529"/>
                </a:moveTo>
                <a:lnTo>
                  <a:pt x="2573997" y="0"/>
                </a:lnTo>
              </a:path>
              <a:path w="12186285" h="4845050">
                <a:moveTo>
                  <a:pt x="2583002" y="4844529"/>
                </a:moveTo>
                <a:lnTo>
                  <a:pt x="2583002" y="0"/>
                </a:lnTo>
              </a:path>
              <a:path w="12186285" h="4845050">
                <a:moveTo>
                  <a:pt x="2591993" y="4844529"/>
                </a:moveTo>
                <a:lnTo>
                  <a:pt x="2591993" y="0"/>
                </a:lnTo>
              </a:path>
              <a:path w="12186285" h="4845050">
                <a:moveTo>
                  <a:pt x="2600998" y="4844529"/>
                </a:moveTo>
                <a:lnTo>
                  <a:pt x="2600998" y="0"/>
                </a:lnTo>
              </a:path>
              <a:path w="12186285" h="4845050">
                <a:moveTo>
                  <a:pt x="2610002" y="4844529"/>
                </a:moveTo>
                <a:lnTo>
                  <a:pt x="2610002" y="0"/>
                </a:lnTo>
              </a:path>
              <a:path w="12186285" h="4845050">
                <a:moveTo>
                  <a:pt x="2618994" y="4844529"/>
                </a:moveTo>
                <a:lnTo>
                  <a:pt x="2618994" y="0"/>
                </a:lnTo>
              </a:path>
              <a:path w="12186285" h="4845050">
                <a:moveTo>
                  <a:pt x="2627998" y="4844529"/>
                </a:moveTo>
                <a:lnTo>
                  <a:pt x="2627998" y="0"/>
                </a:lnTo>
              </a:path>
              <a:path w="12186285" h="4845050">
                <a:moveTo>
                  <a:pt x="2637002" y="4844529"/>
                </a:moveTo>
                <a:lnTo>
                  <a:pt x="2637002" y="0"/>
                </a:lnTo>
              </a:path>
              <a:path w="12186285" h="4845050">
                <a:moveTo>
                  <a:pt x="2645994" y="4844529"/>
                </a:moveTo>
                <a:lnTo>
                  <a:pt x="2645994" y="0"/>
                </a:lnTo>
              </a:path>
              <a:path w="12186285" h="4845050">
                <a:moveTo>
                  <a:pt x="2654998" y="4844529"/>
                </a:moveTo>
                <a:lnTo>
                  <a:pt x="2654998" y="0"/>
                </a:lnTo>
              </a:path>
              <a:path w="12186285" h="4845050">
                <a:moveTo>
                  <a:pt x="2664002" y="4844529"/>
                </a:moveTo>
                <a:lnTo>
                  <a:pt x="2664002" y="0"/>
                </a:lnTo>
              </a:path>
              <a:path w="12186285" h="4845050">
                <a:moveTo>
                  <a:pt x="2672994" y="4844529"/>
                </a:moveTo>
                <a:lnTo>
                  <a:pt x="2672994" y="0"/>
                </a:lnTo>
              </a:path>
              <a:path w="12186285" h="4845050">
                <a:moveTo>
                  <a:pt x="2681998" y="4844529"/>
                </a:moveTo>
                <a:lnTo>
                  <a:pt x="2681998" y="0"/>
                </a:lnTo>
              </a:path>
              <a:path w="12186285" h="4845050">
                <a:moveTo>
                  <a:pt x="2691003" y="4844529"/>
                </a:moveTo>
                <a:lnTo>
                  <a:pt x="2691003" y="0"/>
                </a:lnTo>
              </a:path>
              <a:path w="12186285" h="4845050">
                <a:moveTo>
                  <a:pt x="2699994" y="4844529"/>
                </a:moveTo>
                <a:lnTo>
                  <a:pt x="2699994" y="0"/>
                </a:lnTo>
              </a:path>
              <a:path w="12186285" h="4845050">
                <a:moveTo>
                  <a:pt x="2708998" y="4844529"/>
                </a:moveTo>
                <a:lnTo>
                  <a:pt x="2708998" y="0"/>
                </a:lnTo>
              </a:path>
              <a:path w="12186285" h="4845050">
                <a:moveTo>
                  <a:pt x="2718003" y="4844529"/>
                </a:moveTo>
                <a:lnTo>
                  <a:pt x="2718003" y="0"/>
                </a:lnTo>
              </a:path>
              <a:path w="12186285" h="4845050">
                <a:moveTo>
                  <a:pt x="2726994" y="4844529"/>
                </a:moveTo>
                <a:lnTo>
                  <a:pt x="2726994" y="0"/>
                </a:lnTo>
              </a:path>
              <a:path w="12186285" h="4845050">
                <a:moveTo>
                  <a:pt x="2735999" y="4844529"/>
                </a:moveTo>
                <a:lnTo>
                  <a:pt x="2735999" y="0"/>
                </a:lnTo>
              </a:path>
              <a:path w="12186285" h="4845050">
                <a:moveTo>
                  <a:pt x="2745003" y="4844529"/>
                </a:moveTo>
                <a:lnTo>
                  <a:pt x="2745003" y="0"/>
                </a:lnTo>
              </a:path>
              <a:path w="12186285" h="4845050">
                <a:moveTo>
                  <a:pt x="2753995" y="4844529"/>
                </a:moveTo>
                <a:lnTo>
                  <a:pt x="2753995" y="0"/>
                </a:lnTo>
              </a:path>
              <a:path w="12186285" h="4845050">
                <a:moveTo>
                  <a:pt x="2762999" y="4844529"/>
                </a:moveTo>
                <a:lnTo>
                  <a:pt x="2762999" y="0"/>
                </a:lnTo>
              </a:path>
              <a:path w="12186285" h="4845050">
                <a:moveTo>
                  <a:pt x="2772003" y="4844529"/>
                </a:moveTo>
                <a:lnTo>
                  <a:pt x="2772003" y="0"/>
                </a:lnTo>
              </a:path>
              <a:path w="12186285" h="4845050">
                <a:moveTo>
                  <a:pt x="2780995" y="4844529"/>
                </a:moveTo>
                <a:lnTo>
                  <a:pt x="2780995" y="0"/>
                </a:lnTo>
              </a:path>
              <a:path w="12186285" h="4845050">
                <a:moveTo>
                  <a:pt x="2789999" y="4844529"/>
                </a:moveTo>
                <a:lnTo>
                  <a:pt x="2789999" y="0"/>
                </a:lnTo>
              </a:path>
              <a:path w="12186285" h="4845050">
                <a:moveTo>
                  <a:pt x="2799003" y="4844529"/>
                </a:moveTo>
                <a:lnTo>
                  <a:pt x="2799003" y="0"/>
                </a:lnTo>
              </a:path>
              <a:path w="12186285" h="4845050">
                <a:moveTo>
                  <a:pt x="2807995" y="4844529"/>
                </a:moveTo>
                <a:lnTo>
                  <a:pt x="2807995" y="0"/>
                </a:lnTo>
              </a:path>
              <a:path w="12186285" h="4845050">
                <a:moveTo>
                  <a:pt x="2816999" y="4844529"/>
                </a:moveTo>
                <a:lnTo>
                  <a:pt x="2816999" y="0"/>
                </a:lnTo>
              </a:path>
              <a:path w="12186285" h="4845050">
                <a:moveTo>
                  <a:pt x="2826004" y="4844529"/>
                </a:moveTo>
                <a:lnTo>
                  <a:pt x="2826004" y="0"/>
                </a:lnTo>
              </a:path>
              <a:path w="12186285" h="4845050">
                <a:moveTo>
                  <a:pt x="2834995" y="4844529"/>
                </a:moveTo>
                <a:lnTo>
                  <a:pt x="2834995" y="0"/>
                </a:lnTo>
              </a:path>
              <a:path w="12186285" h="4845050">
                <a:moveTo>
                  <a:pt x="2843999" y="4844529"/>
                </a:moveTo>
                <a:lnTo>
                  <a:pt x="2843999" y="0"/>
                </a:lnTo>
              </a:path>
              <a:path w="12186285" h="4845050">
                <a:moveTo>
                  <a:pt x="2853004" y="4844529"/>
                </a:moveTo>
                <a:lnTo>
                  <a:pt x="2853004" y="0"/>
                </a:lnTo>
              </a:path>
              <a:path w="12186285" h="4845050">
                <a:moveTo>
                  <a:pt x="2861995" y="4844529"/>
                </a:moveTo>
                <a:lnTo>
                  <a:pt x="2861995" y="0"/>
                </a:lnTo>
              </a:path>
              <a:path w="12186285" h="4845050">
                <a:moveTo>
                  <a:pt x="2871000" y="4844529"/>
                </a:moveTo>
                <a:lnTo>
                  <a:pt x="2871000" y="0"/>
                </a:lnTo>
              </a:path>
              <a:path w="12186285" h="4845050">
                <a:moveTo>
                  <a:pt x="2880004" y="4844529"/>
                </a:moveTo>
                <a:lnTo>
                  <a:pt x="2880004" y="0"/>
                </a:lnTo>
              </a:path>
              <a:path w="12186285" h="4845050">
                <a:moveTo>
                  <a:pt x="2888996" y="4844529"/>
                </a:moveTo>
                <a:lnTo>
                  <a:pt x="2888996" y="0"/>
                </a:lnTo>
              </a:path>
              <a:path w="12186285" h="4845050">
                <a:moveTo>
                  <a:pt x="2898000" y="4844529"/>
                </a:moveTo>
                <a:lnTo>
                  <a:pt x="2898000" y="0"/>
                </a:lnTo>
              </a:path>
              <a:path w="12186285" h="4845050">
                <a:moveTo>
                  <a:pt x="2907004" y="4844529"/>
                </a:moveTo>
                <a:lnTo>
                  <a:pt x="2907004" y="0"/>
                </a:lnTo>
              </a:path>
              <a:path w="12186285" h="4845050">
                <a:moveTo>
                  <a:pt x="2915996" y="4844529"/>
                </a:moveTo>
                <a:lnTo>
                  <a:pt x="2915996" y="0"/>
                </a:lnTo>
              </a:path>
              <a:path w="12186285" h="4845050">
                <a:moveTo>
                  <a:pt x="2925000" y="4844529"/>
                </a:moveTo>
                <a:lnTo>
                  <a:pt x="2925000" y="0"/>
                </a:lnTo>
              </a:path>
              <a:path w="12186285" h="4845050">
                <a:moveTo>
                  <a:pt x="2934004" y="4844529"/>
                </a:moveTo>
                <a:lnTo>
                  <a:pt x="2934004" y="0"/>
                </a:lnTo>
              </a:path>
              <a:path w="12186285" h="4845050">
                <a:moveTo>
                  <a:pt x="2942996" y="4844529"/>
                </a:moveTo>
                <a:lnTo>
                  <a:pt x="2942996" y="0"/>
                </a:lnTo>
              </a:path>
              <a:path w="12186285" h="4845050">
                <a:moveTo>
                  <a:pt x="2952000" y="4844529"/>
                </a:moveTo>
                <a:lnTo>
                  <a:pt x="2952000" y="0"/>
                </a:lnTo>
              </a:path>
              <a:path w="12186285" h="4845050">
                <a:moveTo>
                  <a:pt x="2961005" y="4844529"/>
                </a:moveTo>
                <a:lnTo>
                  <a:pt x="2961005" y="0"/>
                </a:lnTo>
              </a:path>
              <a:path w="12186285" h="4845050">
                <a:moveTo>
                  <a:pt x="2969996" y="4844529"/>
                </a:moveTo>
                <a:lnTo>
                  <a:pt x="2969996" y="0"/>
                </a:lnTo>
              </a:path>
              <a:path w="12186285" h="4845050">
                <a:moveTo>
                  <a:pt x="2979000" y="4844529"/>
                </a:moveTo>
                <a:lnTo>
                  <a:pt x="2979000" y="0"/>
                </a:lnTo>
              </a:path>
              <a:path w="12186285" h="4845050">
                <a:moveTo>
                  <a:pt x="2988005" y="4844529"/>
                </a:moveTo>
                <a:lnTo>
                  <a:pt x="2988005" y="0"/>
                </a:lnTo>
              </a:path>
              <a:path w="12186285" h="4845050">
                <a:moveTo>
                  <a:pt x="2996996" y="4844529"/>
                </a:moveTo>
                <a:lnTo>
                  <a:pt x="2996996" y="0"/>
                </a:lnTo>
              </a:path>
              <a:path w="12186285" h="4845050">
                <a:moveTo>
                  <a:pt x="3006001" y="4844529"/>
                </a:moveTo>
                <a:lnTo>
                  <a:pt x="3006001" y="0"/>
                </a:lnTo>
              </a:path>
              <a:path w="12186285" h="4845050">
                <a:moveTo>
                  <a:pt x="3015005" y="4844529"/>
                </a:moveTo>
                <a:lnTo>
                  <a:pt x="3015005" y="0"/>
                </a:lnTo>
              </a:path>
              <a:path w="12186285" h="4845050">
                <a:moveTo>
                  <a:pt x="3023997" y="4844529"/>
                </a:moveTo>
                <a:lnTo>
                  <a:pt x="3023997" y="0"/>
                </a:lnTo>
              </a:path>
              <a:path w="12186285" h="4845050">
                <a:moveTo>
                  <a:pt x="3033001" y="4844529"/>
                </a:moveTo>
                <a:lnTo>
                  <a:pt x="3033001" y="0"/>
                </a:lnTo>
              </a:path>
              <a:path w="12186285" h="4845050">
                <a:moveTo>
                  <a:pt x="3042005" y="4844529"/>
                </a:moveTo>
                <a:lnTo>
                  <a:pt x="3042005" y="0"/>
                </a:lnTo>
              </a:path>
              <a:path w="12186285" h="4845050">
                <a:moveTo>
                  <a:pt x="3050997" y="4844529"/>
                </a:moveTo>
                <a:lnTo>
                  <a:pt x="3050997" y="0"/>
                </a:lnTo>
              </a:path>
              <a:path w="12186285" h="4845050">
                <a:moveTo>
                  <a:pt x="3060001" y="4844529"/>
                </a:moveTo>
                <a:lnTo>
                  <a:pt x="3060001" y="0"/>
                </a:lnTo>
              </a:path>
              <a:path w="12186285" h="4845050">
                <a:moveTo>
                  <a:pt x="3069005" y="4844529"/>
                </a:moveTo>
                <a:lnTo>
                  <a:pt x="3069005" y="0"/>
                </a:lnTo>
              </a:path>
              <a:path w="12186285" h="4845050">
                <a:moveTo>
                  <a:pt x="3077997" y="4844529"/>
                </a:moveTo>
                <a:lnTo>
                  <a:pt x="3077997" y="0"/>
                </a:lnTo>
              </a:path>
              <a:path w="12186285" h="4845050">
                <a:moveTo>
                  <a:pt x="3087001" y="4844529"/>
                </a:moveTo>
                <a:lnTo>
                  <a:pt x="3087001" y="0"/>
                </a:lnTo>
              </a:path>
              <a:path w="12186285" h="4845050">
                <a:moveTo>
                  <a:pt x="3096006" y="4844529"/>
                </a:moveTo>
                <a:lnTo>
                  <a:pt x="3096006" y="0"/>
                </a:lnTo>
              </a:path>
              <a:path w="12186285" h="4845050">
                <a:moveTo>
                  <a:pt x="3104997" y="4844529"/>
                </a:moveTo>
                <a:lnTo>
                  <a:pt x="3104997" y="0"/>
                </a:lnTo>
              </a:path>
              <a:path w="12186285" h="4845050">
                <a:moveTo>
                  <a:pt x="3114001" y="4844529"/>
                </a:moveTo>
                <a:lnTo>
                  <a:pt x="3114001" y="0"/>
                </a:lnTo>
              </a:path>
              <a:path w="12186285" h="4845050">
                <a:moveTo>
                  <a:pt x="3123006" y="4844529"/>
                </a:moveTo>
                <a:lnTo>
                  <a:pt x="3123006" y="0"/>
                </a:lnTo>
              </a:path>
              <a:path w="12186285" h="4845050">
                <a:moveTo>
                  <a:pt x="3131997" y="4844529"/>
                </a:moveTo>
                <a:lnTo>
                  <a:pt x="3131997" y="0"/>
                </a:lnTo>
              </a:path>
              <a:path w="12186285" h="4845050">
                <a:moveTo>
                  <a:pt x="3141002" y="4844529"/>
                </a:moveTo>
                <a:lnTo>
                  <a:pt x="3141002" y="0"/>
                </a:lnTo>
              </a:path>
              <a:path w="12186285" h="4845050">
                <a:moveTo>
                  <a:pt x="3149993" y="4844529"/>
                </a:moveTo>
                <a:lnTo>
                  <a:pt x="3149993" y="0"/>
                </a:lnTo>
              </a:path>
              <a:path w="12186285" h="4845050">
                <a:moveTo>
                  <a:pt x="3158998" y="4844529"/>
                </a:moveTo>
                <a:lnTo>
                  <a:pt x="3158998" y="0"/>
                </a:lnTo>
              </a:path>
              <a:path w="12186285" h="4845050">
                <a:moveTo>
                  <a:pt x="3168002" y="4844529"/>
                </a:moveTo>
                <a:lnTo>
                  <a:pt x="3168002" y="0"/>
                </a:lnTo>
              </a:path>
              <a:path w="12186285" h="4845050">
                <a:moveTo>
                  <a:pt x="3176993" y="4844529"/>
                </a:moveTo>
                <a:lnTo>
                  <a:pt x="3176993" y="0"/>
                </a:lnTo>
              </a:path>
              <a:path w="12186285" h="4845050">
                <a:moveTo>
                  <a:pt x="3185998" y="4844529"/>
                </a:moveTo>
                <a:lnTo>
                  <a:pt x="3185998" y="0"/>
                </a:lnTo>
              </a:path>
              <a:path w="12186285" h="4845050">
                <a:moveTo>
                  <a:pt x="3195002" y="4844529"/>
                </a:moveTo>
                <a:lnTo>
                  <a:pt x="3195002" y="0"/>
                </a:lnTo>
              </a:path>
              <a:path w="12186285" h="4845050">
                <a:moveTo>
                  <a:pt x="3203994" y="4844529"/>
                </a:moveTo>
                <a:lnTo>
                  <a:pt x="3203994" y="0"/>
                </a:lnTo>
              </a:path>
              <a:path w="12186285" h="4845050">
                <a:moveTo>
                  <a:pt x="3212998" y="4844529"/>
                </a:moveTo>
                <a:lnTo>
                  <a:pt x="3212998" y="0"/>
                </a:lnTo>
              </a:path>
              <a:path w="12186285" h="4845050">
                <a:moveTo>
                  <a:pt x="3222002" y="4844529"/>
                </a:moveTo>
                <a:lnTo>
                  <a:pt x="3222002" y="0"/>
                </a:lnTo>
              </a:path>
              <a:path w="12186285" h="4845050">
                <a:moveTo>
                  <a:pt x="3230994" y="4844529"/>
                </a:moveTo>
                <a:lnTo>
                  <a:pt x="3230994" y="0"/>
                </a:lnTo>
              </a:path>
              <a:path w="12186285" h="4845050">
                <a:moveTo>
                  <a:pt x="3239998" y="4844529"/>
                </a:moveTo>
                <a:lnTo>
                  <a:pt x="3239998" y="0"/>
                </a:lnTo>
              </a:path>
              <a:path w="12186285" h="4845050">
                <a:moveTo>
                  <a:pt x="3249002" y="4844529"/>
                </a:moveTo>
                <a:lnTo>
                  <a:pt x="3249002" y="0"/>
                </a:lnTo>
              </a:path>
              <a:path w="12186285" h="4845050">
                <a:moveTo>
                  <a:pt x="3257994" y="4844529"/>
                </a:moveTo>
                <a:lnTo>
                  <a:pt x="3257994" y="0"/>
                </a:lnTo>
              </a:path>
              <a:path w="12186285" h="4845050">
                <a:moveTo>
                  <a:pt x="3266998" y="4844529"/>
                </a:moveTo>
                <a:lnTo>
                  <a:pt x="3266998" y="0"/>
                </a:lnTo>
              </a:path>
              <a:path w="12186285" h="4845050">
                <a:moveTo>
                  <a:pt x="3276003" y="4844529"/>
                </a:moveTo>
                <a:lnTo>
                  <a:pt x="3276003" y="0"/>
                </a:lnTo>
              </a:path>
              <a:path w="12186285" h="4845050">
                <a:moveTo>
                  <a:pt x="3284994" y="4844529"/>
                </a:moveTo>
                <a:lnTo>
                  <a:pt x="3284994" y="0"/>
                </a:lnTo>
              </a:path>
              <a:path w="12186285" h="4845050">
                <a:moveTo>
                  <a:pt x="3293999" y="4844529"/>
                </a:moveTo>
                <a:lnTo>
                  <a:pt x="3293999" y="0"/>
                </a:lnTo>
              </a:path>
              <a:path w="12186285" h="4845050">
                <a:moveTo>
                  <a:pt x="3303003" y="4844529"/>
                </a:moveTo>
                <a:lnTo>
                  <a:pt x="3303003" y="0"/>
                </a:lnTo>
              </a:path>
              <a:path w="12186285" h="4845050">
                <a:moveTo>
                  <a:pt x="3311994" y="4844529"/>
                </a:moveTo>
                <a:lnTo>
                  <a:pt x="3311994" y="0"/>
                </a:lnTo>
              </a:path>
              <a:path w="12186285" h="4845050">
                <a:moveTo>
                  <a:pt x="3320999" y="4844529"/>
                </a:moveTo>
                <a:lnTo>
                  <a:pt x="3320999" y="0"/>
                </a:lnTo>
              </a:path>
              <a:path w="12186285" h="4845050">
                <a:moveTo>
                  <a:pt x="3330003" y="4844529"/>
                </a:moveTo>
                <a:lnTo>
                  <a:pt x="3330003" y="0"/>
                </a:lnTo>
              </a:path>
              <a:path w="12186285" h="4845050">
                <a:moveTo>
                  <a:pt x="3338995" y="4844529"/>
                </a:moveTo>
                <a:lnTo>
                  <a:pt x="3338995" y="0"/>
                </a:lnTo>
              </a:path>
              <a:path w="12186285" h="4845050">
                <a:moveTo>
                  <a:pt x="3347999" y="4844529"/>
                </a:moveTo>
                <a:lnTo>
                  <a:pt x="3347999" y="0"/>
                </a:lnTo>
              </a:path>
              <a:path w="12186285" h="4845050">
                <a:moveTo>
                  <a:pt x="3357003" y="4844529"/>
                </a:moveTo>
                <a:lnTo>
                  <a:pt x="3357003" y="0"/>
                </a:lnTo>
              </a:path>
              <a:path w="12186285" h="4845050">
                <a:moveTo>
                  <a:pt x="3365995" y="4844529"/>
                </a:moveTo>
                <a:lnTo>
                  <a:pt x="3365995" y="0"/>
                </a:lnTo>
              </a:path>
              <a:path w="12186285" h="4845050">
                <a:moveTo>
                  <a:pt x="3374999" y="4844529"/>
                </a:moveTo>
                <a:lnTo>
                  <a:pt x="3374999" y="0"/>
                </a:lnTo>
              </a:path>
              <a:path w="12186285" h="4845050">
                <a:moveTo>
                  <a:pt x="3384003" y="4844529"/>
                </a:moveTo>
                <a:lnTo>
                  <a:pt x="3384003" y="0"/>
                </a:lnTo>
              </a:path>
              <a:path w="12186285" h="4845050">
                <a:moveTo>
                  <a:pt x="3392995" y="4844529"/>
                </a:moveTo>
                <a:lnTo>
                  <a:pt x="3392995" y="0"/>
                </a:lnTo>
              </a:path>
              <a:path w="12186285" h="4845050">
                <a:moveTo>
                  <a:pt x="3401999" y="4844529"/>
                </a:moveTo>
                <a:lnTo>
                  <a:pt x="3401999" y="0"/>
                </a:lnTo>
              </a:path>
              <a:path w="12186285" h="4845050">
                <a:moveTo>
                  <a:pt x="3411004" y="4844529"/>
                </a:moveTo>
                <a:lnTo>
                  <a:pt x="3411004" y="0"/>
                </a:lnTo>
              </a:path>
              <a:path w="12186285" h="4845050">
                <a:moveTo>
                  <a:pt x="3419995" y="4844529"/>
                </a:moveTo>
                <a:lnTo>
                  <a:pt x="3419995" y="0"/>
                </a:lnTo>
              </a:path>
              <a:path w="12186285" h="4845050">
                <a:moveTo>
                  <a:pt x="3429000" y="4844529"/>
                </a:moveTo>
                <a:lnTo>
                  <a:pt x="3429000" y="0"/>
                </a:lnTo>
              </a:path>
              <a:path w="12186285" h="4845050">
                <a:moveTo>
                  <a:pt x="3438004" y="4844529"/>
                </a:moveTo>
                <a:lnTo>
                  <a:pt x="3438004" y="0"/>
                </a:lnTo>
              </a:path>
              <a:path w="12186285" h="4845050">
                <a:moveTo>
                  <a:pt x="3446995" y="4844529"/>
                </a:moveTo>
                <a:lnTo>
                  <a:pt x="3446995" y="0"/>
                </a:lnTo>
              </a:path>
              <a:path w="12186285" h="4845050">
                <a:moveTo>
                  <a:pt x="3456000" y="4844529"/>
                </a:moveTo>
                <a:lnTo>
                  <a:pt x="3456000" y="0"/>
                </a:lnTo>
              </a:path>
              <a:path w="12186285" h="4845050">
                <a:moveTo>
                  <a:pt x="3465004" y="4844529"/>
                </a:moveTo>
                <a:lnTo>
                  <a:pt x="3465004" y="0"/>
                </a:lnTo>
              </a:path>
              <a:path w="12186285" h="4845050">
                <a:moveTo>
                  <a:pt x="3473996" y="4844529"/>
                </a:moveTo>
                <a:lnTo>
                  <a:pt x="3473996" y="0"/>
                </a:lnTo>
              </a:path>
              <a:path w="12186285" h="4845050">
                <a:moveTo>
                  <a:pt x="3483000" y="4844529"/>
                </a:moveTo>
                <a:lnTo>
                  <a:pt x="3483000" y="0"/>
                </a:lnTo>
              </a:path>
              <a:path w="12186285" h="4845050">
                <a:moveTo>
                  <a:pt x="3492004" y="4844529"/>
                </a:moveTo>
                <a:lnTo>
                  <a:pt x="3492004" y="0"/>
                </a:lnTo>
              </a:path>
              <a:path w="12186285" h="4845050">
                <a:moveTo>
                  <a:pt x="3500996" y="4844529"/>
                </a:moveTo>
                <a:lnTo>
                  <a:pt x="3500996" y="0"/>
                </a:lnTo>
              </a:path>
              <a:path w="12186285" h="4845050">
                <a:moveTo>
                  <a:pt x="3510000" y="4844529"/>
                </a:moveTo>
                <a:lnTo>
                  <a:pt x="3510000" y="0"/>
                </a:lnTo>
              </a:path>
              <a:path w="12186285" h="4845050">
                <a:moveTo>
                  <a:pt x="3519004" y="4844529"/>
                </a:moveTo>
                <a:lnTo>
                  <a:pt x="3519004" y="0"/>
                </a:lnTo>
              </a:path>
              <a:path w="12186285" h="4845050">
                <a:moveTo>
                  <a:pt x="3527996" y="4844529"/>
                </a:moveTo>
                <a:lnTo>
                  <a:pt x="3527996" y="0"/>
                </a:lnTo>
              </a:path>
              <a:path w="12186285" h="4845050">
                <a:moveTo>
                  <a:pt x="3537000" y="4844529"/>
                </a:moveTo>
                <a:lnTo>
                  <a:pt x="3537000" y="0"/>
                </a:lnTo>
              </a:path>
              <a:path w="12186285" h="4845050">
                <a:moveTo>
                  <a:pt x="3546005" y="4844529"/>
                </a:moveTo>
                <a:lnTo>
                  <a:pt x="3546005" y="0"/>
                </a:lnTo>
              </a:path>
              <a:path w="12186285" h="4845050">
                <a:moveTo>
                  <a:pt x="3554996" y="4844529"/>
                </a:moveTo>
                <a:lnTo>
                  <a:pt x="3554996" y="0"/>
                </a:lnTo>
              </a:path>
              <a:path w="12186285" h="4845050">
                <a:moveTo>
                  <a:pt x="3564001" y="4844529"/>
                </a:moveTo>
                <a:lnTo>
                  <a:pt x="3564001" y="0"/>
                </a:lnTo>
              </a:path>
              <a:path w="12186285" h="4845050">
                <a:moveTo>
                  <a:pt x="3573005" y="4844529"/>
                </a:moveTo>
                <a:lnTo>
                  <a:pt x="3573005" y="0"/>
                </a:lnTo>
              </a:path>
              <a:path w="12186285" h="4845050">
                <a:moveTo>
                  <a:pt x="3581996" y="4844529"/>
                </a:moveTo>
                <a:lnTo>
                  <a:pt x="3581996" y="0"/>
                </a:lnTo>
              </a:path>
              <a:path w="12186285" h="4845050">
                <a:moveTo>
                  <a:pt x="3591001" y="4844529"/>
                </a:moveTo>
                <a:lnTo>
                  <a:pt x="3591001" y="0"/>
                </a:lnTo>
              </a:path>
              <a:path w="12186285" h="4845050">
                <a:moveTo>
                  <a:pt x="3600005" y="4844529"/>
                </a:moveTo>
                <a:lnTo>
                  <a:pt x="3600005" y="0"/>
                </a:lnTo>
              </a:path>
              <a:path w="12186285" h="4845050">
                <a:moveTo>
                  <a:pt x="3608997" y="4844529"/>
                </a:moveTo>
                <a:lnTo>
                  <a:pt x="3608997" y="0"/>
                </a:lnTo>
              </a:path>
              <a:path w="12186285" h="4845050">
                <a:moveTo>
                  <a:pt x="3618001" y="4844529"/>
                </a:moveTo>
                <a:lnTo>
                  <a:pt x="3618001" y="0"/>
                </a:lnTo>
              </a:path>
              <a:path w="12186285" h="4845050">
                <a:moveTo>
                  <a:pt x="3627005" y="4844529"/>
                </a:moveTo>
                <a:lnTo>
                  <a:pt x="3627005" y="0"/>
                </a:lnTo>
              </a:path>
              <a:path w="12186285" h="4845050">
                <a:moveTo>
                  <a:pt x="3635997" y="4844529"/>
                </a:moveTo>
                <a:lnTo>
                  <a:pt x="3635997" y="0"/>
                </a:lnTo>
              </a:path>
              <a:path w="12186285" h="4845050">
                <a:moveTo>
                  <a:pt x="3645001" y="4844529"/>
                </a:moveTo>
                <a:lnTo>
                  <a:pt x="3645001" y="0"/>
                </a:lnTo>
              </a:path>
              <a:path w="12186285" h="4845050">
                <a:moveTo>
                  <a:pt x="3654005" y="4844529"/>
                </a:moveTo>
                <a:lnTo>
                  <a:pt x="3654005" y="0"/>
                </a:lnTo>
              </a:path>
              <a:path w="12186285" h="4845050">
                <a:moveTo>
                  <a:pt x="3662997" y="4844529"/>
                </a:moveTo>
                <a:lnTo>
                  <a:pt x="3662997" y="0"/>
                </a:lnTo>
              </a:path>
              <a:path w="12186285" h="4845050">
                <a:moveTo>
                  <a:pt x="3672001" y="4844529"/>
                </a:moveTo>
                <a:lnTo>
                  <a:pt x="3672001" y="0"/>
                </a:lnTo>
              </a:path>
              <a:path w="12186285" h="4845050">
                <a:moveTo>
                  <a:pt x="3681006" y="4844529"/>
                </a:moveTo>
                <a:lnTo>
                  <a:pt x="3681006" y="0"/>
                </a:lnTo>
              </a:path>
              <a:path w="12186285" h="4845050">
                <a:moveTo>
                  <a:pt x="3689997" y="4844529"/>
                </a:moveTo>
                <a:lnTo>
                  <a:pt x="3689997" y="0"/>
                </a:lnTo>
              </a:path>
              <a:path w="12186285" h="4845050">
                <a:moveTo>
                  <a:pt x="3699002" y="4844529"/>
                </a:moveTo>
                <a:lnTo>
                  <a:pt x="3699002" y="0"/>
                </a:lnTo>
              </a:path>
              <a:path w="12186285" h="4845050">
                <a:moveTo>
                  <a:pt x="3708006" y="4844529"/>
                </a:moveTo>
                <a:lnTo>
                  <a:pt x="3708006" y="0"/>
                </a:lnTo>
              </a:path>
              <a:path w="12186285" h="4845050">
                <a:moveTo>
                  <a:pt x="3716997" y="4844529"/>
                </a:moveTo>
                <a:lnTo>
                  <a:pt x="3716997" y="0"/>
                </a:lnTo>
              </a:path>
              <a:path w="12186285" h="4845050">
                <a:moveTo>
                  <a:pt x="3726002" y="4844529"/>
                </a:moveTo>
                <a:lnTo>
                  <a:pt x="3726002" y="0"/>
                </a:lnTo>
              </a:path>
              <a:path w="12186285" h="4845050">
                <a:moveTo>
                  <a:pt x="3734993" y="4844529"/>
                </a:moveTo>
                <a:lnTo>
                  <a:pt x="3734993" y="0"/>
                </a:lnTo>
              </a:path>
              <a:path w="12186285" h="4845050">
                <a:moveTo>
                  <a:pt x="3743998" y="4844529"/>
                </a:moveTo>
                <a:lnTo>
                  <a:pt x="3743998" y="0"/>
                </a:lnTo>
              </a:path>
              <a:path w="12186285" h="4845050">
                <a:moveTo>
                  <a:pt x="3753002" y="4844529"/>
                </a:moveTo>
                <a:lnTo>
                  <a:pt x="3753002" y="0"/>
                </a:lnTo>
              </a:path>
              <a:path w="12186285" h="4845050">
                <a:moveTo>
                  <a:pt x="3761994" y="4844529"/>
                </a:moveTo>
                <a:lnTo>
                  <a:pt x="3761994" y="0"/>
                </a:lnTo>
              </a:path>
              <a:path w="12186285" h="4845050">
                <a:moveTo>
                  <a:pt x="3770998" y="4844529"/>
                </a:moveTo>
                <a:lnTo>
                  <a:pt x="3770998" y="0"/>
                </a:lnTo>
              </a:path>
              <a:path w="12186285" h="4845050">
                <a:moveTo>
                  <a:pt x="3780002" y="4844529"/>
                </a:moveTo>
                <a:lnTo>
                  <a:pt x="3780002" y="0"/>
                </a:lnTo>
              </a:path>
              <a:path w="12186285" h="4845050">
                <a:moveTo>
                  <a:pt x="3788994" y="4844529"/>
                </a:moveTo>
                <a:lnTo>
                  <a:pt x="3788994" y="0"/>
                </a:lnTo>
              </a:path>
              <a:path w="12186285" h="4845050">
                <a:moveTo>
                  <a:pt x="3797998" y="4844529"/>
                </a:moveTo>
                <a:lnTo>
                  <a:pt x="3797998" y="0"/>
                </a:lnTo>
              </a:path>
              <a:path w="12186285" h="4845050">
                <a:moveTo>
                  <a:pt x="3807002" y="4844529"/>
                </a:moveTo>
                <a:lnTo>
                  <a:pt x="3807002" y="0"/>
                </a:lnTo>
              </a:path>
              <a:path w="12186285" h="4845050">
                <a:moveTo>
                  <a:pt x="3815994" y="4844529"/>
                </a:moveTo>
                <a:lnTo>
                  <a:pt x="3815994" y="0"/>
                </a:lnTo>
              </a:path>
              <a:path w="12186285" h="4845050">
                <a:moveTo>
                  <a:pt x="3824998" y="4844529"/>
                </a:moveTo>
                <a:lnTo>
                  <a:pt x="3824998" y="0"/>
                </a:lnTo>
              </a:path>
              <a:path w="12186285" h="4845050">
                <a:moveTo>
                  <a:pt x="3834003" y="4844529"/>
                </a:moveTo>
                <a:lnTo>
                  <a:pt x="3834003" y="0"/>
                </a:lnTo>
              </a:path>
              <a:path w="12186285" h="4845050">
                <a:moveTo>
                  <a:pt x="3842994" y="4844529"/>
                </a:moveTo>
                <a:lnTo>
                  <a:pt x="3842994" y="0"/>
                </a:lnTo>
              </a:path>
              <a:path w="12186285" h="4845050">
                <a:moveTo>
                  <a:pt x="3851998" y="4844529"/>
                </a:moveTo>
                <a:lnTo>
                  <a:pt x="3851998" y="0"/>
                </a:lnTo>
              </a:path>
              <a:path w="12186285" h="4845050">
                <a:moveTo>
                  <a:pt x="3861003" y="4844529"/>
                </a:moveTo>
                <a:lnTo>
                  <a:pt x="3861003" y="0"/>
                </a:lnTo>
              </a:path>
              <a:path w="12186285" h="4845050">
                <a:moveTo>
                  <a:pt x="3869994" y="4844529"/>
                </a:moveTo>
                <a:lnTo>
                  <a:pt x="3869994" y="0"/>
                </a:lnTo>
              </a:path>
              <a:path w="12186285" h="4845050">
                <a:moveTo>
                  <a:pt x="3878999" y="4844529"/>
                </a:moveTo>
                <a:lnTo>
                  <a:pt x="3878999" y="0"/>
                </a:lnTo>
              </a:path>
              <a:path w="12186285" h="4845050">
                <a:moveTo>
                  <a:pt x="3888003" y="4844529"/>
                </a:moveTo>
                <a:lnTo>
                  <a:pt x="3888003" y="0"/>
                </a:lnTo>
              </a:path>
              <a:path w="12186285" h="4845050">
                <a:moveTo>
                  <a:pt x="3896995" y="4844529"/>
                </a:moveTo>
                <a:lnTo>
                  <a:pt x="3896995" y="0"/>
                </a:lnTo>
              </a:path>
              <a:path w="12186285" h="4845050">
                <a:moveTo>
                  <a:pt x="3905999" y="4844529"/>
                </a:moveTo>
                <a:lnTo>
                  <a:pt x="3905999" y="0"/>
                </a:lnTo>
              </a:path>
              <a:path w="12186285" h="4845050">
                <a:moveTo>
                  <a:pt x="3915003" y="4844529"/>
                </a:moveTo>
                <a:lnTo>
                  <a:pt x="3915003" y="0"/>
                </a:lnTo>
              </a:path>
              <a:path w="12186285" h="4845050">
                <a:moveTo>
                  <a:pt x="3923995" y="4844529"/>
                </a:moveTo>
                <a:lnTo>
                  <a:pt x="3923995" y="0"/>
                </a:lnTo>
              </a:path>
              <a:path w="12186285" h="4845050">
                <a:moveTo>
                  <a:pt x="3932999" y="4844529"/>
                </a:moveTo>
                <a:lnTo>
                  <a:pt x="3932999" y="0"/>
                </a:lnTo>
              </a:path>
              <a:path w="12186285" h="4845050">
                <a:moveTo>
                  <a:pt x="3942003" y="4844529"/>
                </a:moveTo>
                <a:lnTo>
                  <a:pt x="3942003" y="0"/>
                </a:lnTo>
              </a:path>
              <a:path w="12186285" h="4845050">
                <a:moveTo>
                  <a:pt x="3950995" y="4844529"/>
                </a:moveTo>
                <a:lnTo>
                  <a:pt x="3950995" y="0"/>
                </a:lnTo>
              </a:path>
              <a:path w="12186285" h="4845050">
                <a:moveTo>
                  <a:pt x="3959999" y="4844529"/>
                </a:moveTo>
                <a:lnTo>
                  <a:pt x="3959999" y="0"/>
                </a:lnTo>
              </a:path>
              <a:path w="12186285" h="4845050">
                <a:moveTo>
                  <a:pt x="3969004" y="4844529"/>
                </a:moveTo>
                <a:lnTo>
                  <a:pt x="3969004" y="0"/>
                </a:lnTo>
              </a:path>
              <a:path w="12186285" h="4845050">
                <a:moveTo>
                  <a:pt x="3977995" y="4844529"/>
                </a:moveTo>
                <a:lnTo>
                  <a:pt x="3977995" y="0"/>
                </a:lnTo>
              </a:path>
              <a:path w="12186285" h="4845050">
                <a:moveTo>
                  <a:pt x="3986999" y="4844529"/>
                </a:moveTo>
                <a:lnTo>
                  <a:pt x="3986999" y="0"/>
                </a:lnTo>
              </a:path>
              <a:path w="12186285" h="4845050">
                <a:moveTo>
                  <a:pt x="3996004" y="4844529"/>
                </a:moveTo>
                <a:lnTo>
                  <a:pt x="3996004" y="0"/>
                </a:lnTo>
              </a:path>
              <a:path w="12186285" h="4845050">
                <a:moveTo>
                  <a:pt x="4004995" y="4844529"/>
                </a:moveTo>
                <a:lnTo>
                  <a:pt x="4004995" y="0"/>
                </a:lnTo>
              </a:path>
              <a:path w="12186285" h="4845050">
                <a:moveTo>
                  <a:pt x="4014000" y="4844529"/>
                </a:moveTo>
                <a:lnTo>
                  <a:pt x="4014000" y="0"/>
                </a:lnTo>
              </a:path>
              <a:path w="12186285" h="4845050">
                <a:moveTo>
                  <a:pt x="4023004" y="4844529"/>
                </a:moveTo>
                <a:lnTo>
                  <a:pt x="4023004" y="0"/>
                </a:lnTo>
              </a:path>
              <a:path w="12186285" h="4845050">
                <a:moveTo>
                  <a:pt x="4031996" y="4844529"/>
                </a:moveTo>
                <a:lnTo>
                  <a:pt x="4031996" y="0"/>
                </a:lnTo>
              </a:path>
              <a:path w="12186285" h="4845050">
                <a:moveTo>
                  <a:pt x="4041000" y="4844529"/>
                </a:moveTo>
                <a:lnTo>
                  <a:pt x="4041000" y="0"/>
                </a:lnTo>
              </a:path>
              <a:path w="12186285" h="4845050">
                <a:moveTo>
                  <a:pt x="4050004" y="4844529"/>
                </a:moveTo>
                <a:lnTo>
                  <a:pt x="4050004" y="0"/>
                </a:lnTo>
              </a:path>
              <a:path w="12186285" h="4845050">
                <a:moveTo>
                  <a:pt x="4058996" y="4844529"/>
                </a:moveTo>
                <a:lnTo>
                  <a:pt x="4058996" y="0"/>
                </a:lnTo>
              </a:path>
              <a:path w="12186285" h="4845050">
                <a:moveTo>
                  <a:pt x="4068000" y="4844529"/>
                </a:moveTo>
                <a:lnTo>
                  <a:pt x="4068000" y="0"/>
                </a:lnTo>
              </a:path>
              <a:path w="12186285" h="4845050">
                <a:moveTo>
                  <a:pt x="4077004" y="4844529"/>
                </a:moveTo>
                <a:lnTo>
                  <a:pt x="4077004" y="0"/>
                </a:lnTo>
              </a:path>
              <a:path w="12186285" h="4845050">
                <a:moveTo>
                  <a:pt x="4085996" y="4844529"/>
                </a:moveTo>
                <a:lnTo>
                  <a:pt x="4085996" y="0"/>
                </a:lnTo>
              </a:path>
              <a:path w="12186285" h="4845050">
                <a:moveTo>
                  <a:pt x="4095000" y="4844529"/>
                </a:moveTo>
                <a:lnTo>
                  <a:pt x="4095000" y="0"/>
                </a:lnTo>
              </a:path>
              <a:path w="12186285" h="4845050">
                <a:moveTo>
                  <a:pt x="4104004" y="4844529"/>
                </a:moveTo>
                <a:lnTo>
                  <a:pt x="4104004" y="0"/>
                </a:lnTo>
              </a:path>
              <a:path w="12186285" h="4845050">
                <a:moveTo>
                  <a:pt x="4112996" y="4844529"/>
                </a:moveTo>
                <a:lnTo>
                  <a:pt x="4112996" y="0"/>
                </a:lnTo>
              </a:path>
              <a:path w="12186285" h="4845050">
                <a:moveTo>
                  <a:pt x="4122000" y="4844529"/>
                </a:moveTo>
                <a:lnTo>
                  <a:pt x="4122000" y="0"/>
                </a:lnTo>
              </a:path>
              <a:path w="12186285" h="4845050">
                <a:moveTo>
                  <a:pt x="4131005" y="4844529"/>
                </a:moveTo>
                <a:lnTo>
                  <a:pt x="4131005" y="0"/>
                </a:lnTo>
              </a:path>
              <a:path w="12186285" h="4845050">
                <a:moveTo>
                  <a:pt x="4139996" y="4844529"/>
                </a:moveTo>
                <a:lnTo>
                  <a:pt x="4139996" y="0"/>
                </a:lnTo>
              </a:path>
              <a:path w="12186285" h="4845050">
                <a:moveTo>
                  <a:pt x="4149001" y="4844529"/>
                </a:moveTo>
                <a:lnTo>
                  <a:pt x="4149001" y="0"/>
                </a:lnTo>
              </a:path>
              <a:path w="12186285" h="4845050">
                <a:moveTo>
                  <a:pt x="4158005" y="4844529"/>
                </a:moveTo>
                <a:lnTo>
                  <a:pt x="4158005" y="0"/>
                </a:lnTo>
              </a:path>
              <a:path w="12186285" h="4845050">
                <a:moveTo>
                  <a:pt x="4166997" y="4844529"/>
                </a:moveTo>
                <a:lnTo>
                  <a:pt x="4166997" y="0"/>
                </a:lnTo>
              </a:path>
              <a:path w="12186285" h="4845050">
                <a:moveTo>
                  <a:pt x="4176001" y="4844529"/>
                </a:moveTo>
                <a:lnTo>
                  <a:pt x="4176001" y="0"/>
                </a:lnTo>
              </a:path>
              <a:path w="12186285" h="4845050">
                <a:moveTo>
                  <a:pt x="4185005" y="4844529"/>
                </a:moveTo>
                <a:lnTo>
                  <a:pt x="4185005" y="0"/>
                </a:lnTo>
              </a:path>
              <a:path w="12186285" h="4845050">
                <a:moveTo>
                  <a:pt x="4193997" y="4844529"/>
                </a:moveTo>
                <a:lnTo>
                  <a:pt x="4193997" y="0"/>
                </a:lnTo>
              </a:path>
              <a:path w="12186285" h="4845050">
                <a:moveTo>
                  <a:pt x="4203001" y="4844529"/>
                </a:moveTo>
                <a:lnTo>
                  <a:pt x="4203001" y="0"/>
                </a:lnTo>
              </a:path>
              <a:path w="12186285" h="4845050">
                <a:moveTo>
                  <a:pt x="4212005" y="4844529"/>
                </a:moveTo>
                <a:lnTo>
                  <a:pt x="4212005" y="0"/>
                </a:lnTo>
              </a:path>
              <a:path w="12186285" h="4845050">
                <a:moveTo>
                  <a:pt x="4220997" y="4844529"/>
                </a:moveTo>
                <a:lnTo>
                  <a:pt x="4220997" y="0"/>
                </a:lnTo>
              </a:path>
              <a:path w="12186285" h="4845050">
                <a:moveTo>
                  <a:pt x="4230001" y="4844529"/>
                </a:moveTo>
                <a:lnTo>
                  <a:pt x="4230001" y="0"/>
                </a:lnTo>
              </a:path>
              <a:path w="12186285" h="4845050">
                <a:moveTo>
                  <a:pt x="4239006" y="4844529"/>
                </a:moveTo>
                <a:lnTo>
                  <a:pt x="4239006" y="0"/>
                </a:lnTo>
              </a:path>
              <a:path w="12186285" h="4845050">
                <a:moveTo>
                  <a:pt x="4247997" y="4844529"/>
                </a:moveTo>
                <a:lnTo>
                  <a:pt x="4247997" y="0"/>
                </a:lnTo>
              </a:path>
              <a:path w="12186285" h="4845050">
                <a:moveTo>
                  <a:pt x="4257001" y="4844529"/>
                </a:moveTo>
                <a:lnTo>
                  <a:pt x="4257001" y="0"/>
                </a:lnTo>
              </a:path>
              <a:path w="12186285" h="4845050">
                <a:moveTo>
                  <a:pt x="4266006" y="4844529"/>
                </a:moveTo>
                <a:lnTo>
                  <a:pt x="4266006" y="0"/>
                </a:lnTo>
              </a:path>
              <a:path w="12186285" h="4845050">
                <a:moveTo>
                  <a:pt x="4274997" y="4844529"/>
                </a:moveTo>
                <a:lnTo>
                  <a:pt x="4274997" y="0"/>
                </a:lnTo>
              </a:path>
              <a:path w="12186285" h="4845050">
                <a:moveTo>
                  <a:pt x="4284002" y="4844529"/>
                </a:moveTo>
                <a:lnTo>
                  <a:pt x="4284002" y="0"/>
                </a:lnTo>
              </a:path>
              <a:path w="12186285" h="4845050">
                <a:moveTo>
                  <a:pt x="4292993" y="4844529"/>
                </a:moveTo>
                <a:lnTo>
                  <a:pt x="4292993" y="0"/>
                </a:lnTo>
              </a:path>
              <a:path w="12186285" h="4845050">
                <a:moveTo>
                  <a:pt x="4301998" y="4844529"/>
                </a:moveTo>
                <a:lnTo>
                  <a:pt x="4301998" y="0"/>
                </a:lnTo>
              </a:path>
              <a:path w="12186285" h="4845050">
                <a:moveTo>
                  <a:pt x="4311002" y="4844529"/>
                </a:moveTo>
                <a:lnTo>
                  <a:pt x="4311002" y="0"/>
                </a:lnTo>
              </a:path>
              <a:path w="12186285" h="4845050">
                <a:moveTo>
                  <a:pt x="4319993" y="4844529"/>
                </a:moveTo>
                <a:lnTo>
                  <a:pt x="4319993" y="0"/>
                </a:lnTo>
              </a:path>
              <a:path w="12186285" h="4845050">
                <a:moveTo>
                  <a:pt x="4328998" y="4844529"/>
                </a:moveTo>
                <a:lnTo>
                  <a:pt x="4328998" y="0"/>
                </a:lnTo>
              </a:path>
              <a:path w="12186285" h="4845050">
                <a:moveTo>
                  <a:pt x="4338002" y="4844529"/>
                </a:moveTo>
                <a:lnTo>
                  <a:pt x="4338002" y="0"/>
                </a:lnTo>
              </a:path>
              <a:path w="12186285" h="4845050">
                <a:moveTo>
                  <a:pt x="4346994" y="4844529"/>
                </a:moveTo>
                <a:lnTo>
                  <a:pt x="4346994" y="0"/>
                </a:lnTo>
              </a:path>
              <a:path w="12186285" h="4845050">
                <a:moveTo>
                  <a:pt x="4355998" y="4844529"/>
                </a:moveTo>
                <a:lnTo>
                  <a:pt x="4355998" y="0"/>
                </a:lnTo>
              </a:path>
              <a:path w="12186285" h="4845050">
                <a:moveTo>
                  <a:pt x="4365002" y="4844529"/>
                </a:moveTo>
                <a:lnTo>
                  <a:pt x="4365002" y="0"/>
                </a:lnTo>
              </a:path>
              <a:path w="12186285" h="4845050">
                <a:moveTo>
                  <a:pt x="4373994" y="4844529"/>
                </a:moveTo>
                <a:lnTo>
                  <a:pt x="4373994" y="0"/>
                </a:lnTo>
              </a:path>
              <a:path w="12186285" h="4845050">
                <a:moveTo>
                  <a:pt x="4382998" y="4844529"/>
                </a:moveTo>
                <a:lnTo>
                  <a:pt x="4382998" y="0"/>
                </a:lnTo>
              </a:path>
              <a:path w="12186285" h="4845050">
                <a:moveTo>
                  <a:pt x="4392002" y="4844529"/>
                </a:moveTo>
                <a:lnTo>
                  <a:pt x="4392002" y="0"/>
                </a:lnTo>
              </a:path>
              <a:path w="12186285" h="4845050">
                <a:moveTo>
                  <a:pt x="4400994" y="4844529"/>
                </a:moveTo>
                <a:lnTo>
                  <a:pt x="4400994" y="0"/>
                </a:lnTo>
              </a:path>
              <a:path w="12186285" h="4845050">
                <a:moveTo>
                  <a:pt x="4409998" y="4844529"/>
                </a:moveTo>
                <a:lnTo>
                  <a:pt x="4409998" y="0"/>
                </a:lnTo>
              </a:path>
              <a:path w="12186285" h="4845050">
                <a:moveTo>
                  <a:pt x="4419003" y="4844529"/>
                </a:moveTo>
                <a:lnTo>
                  <a:pt x="4419003" y="0"/>
                </a:lnTo>
              </a:path>
              <a:path w="12186285" h="4845050">
                <a:moveTo>
                  <a:pt x="4427994" y="4844529"/>
                </a:moveTo>
                <a:lnTo>
                  <a:pt x="4427994" y="0"/>
                </a:lnTo>
              </a:path>
              <a:path w="12186285" h="4845050">
                <a:moveTo>
                  <a:pt x="4436999" y="4844529"/>
                </a:moveTo>
                <a:lnTo>
                  <a:pt x="4436999" y="0"/>
                </a:lnTo>
              </a:path>
              <a:path w="12186285" h="4845050">
                <a:moveTo>
                  <a:pt x="4446003" y="4844529"/>
                </a:moveTo>
                <a:lnTo>
                  <a:pt x="4446003" y="0"/>
                </a:lnTo>
              </a:path>
              <a:path w="12186285" h="4845050">
                <a:moveTo>
                  <a:pt x="4454994" y="4844529"/>
                </a:moveTo>
                <a:lnTo>
                  <a:pt x="4454994" y="0"/>
                </a:lnTo>
              </a:path>
              <a:path w="12186285" h="4845050">
                <a:moveTo>
                  <a:pt x="4463999" y="4844529"/>
                </a:moveTo>
                <a:lnTo>
                  <a:pt x="4463999" y="0"/>
                </a:lnTo>
              </a:path>
              <a:path w="12186285" h="4845050">
                <a:moveTo>
                  <a:pt x="4473003" y="4844529"/>
                </a:moveTo>
                <a:lnTo>
                  <a:pt x="4473003" y="0"/>
                </a:lnTo>
              </a:path>
              <a:path w="12186285" h="4845050">
                <a:moveTo>
                  <a:pt x="4481995" y="4844529"/>
                </a:moveTo>
                <a:lnTo>
                  <a:pt x="4481995" y="0"/>
                </a:lnTo>
              </a:path>
              <a:path w="12186285" h="4845050">
                <a:moveTo>
                  <a:pt x="4490999" y="4844529"/>
                </a:moveTo>
                <a:lnTo>
                  <a:pt x="4490999" y="0"/>
                </a:lnTo>
              </a:path>
              <a:path w="12186285" h="4845050">
                <a:moveTo>
                  <a:pt x="4500003" y="4844529"/>
                </a:moveTo>
                <a:lnTo>
                  <a:pt x="4500003" y="0"/>
                </a:lnTo>
              </a:path>
              <a:path w="12186285" h="4845050">
                <a:moveTo>
                  <a:pt x="4508995" y="4844529"/>
                </a:moveTo>
                <a:lnTo>
                  <a:pt x="4508995" y="0"/>
                </a:lnTo>
              </a:path>
              <a:path w="12186285" h="4845050">
                <a:moveTo>
                  <a:pt x="4517999" y="4844529"/>
                </a:moveTo>
                <a:lnTo>
                  <a:pt x="4517999" y="0"/>
                </a:lnTo>
              </a:path>
              <a:path w="12186285" h="4845050">
                <a:moveTo>
                  <a:pt x="4527003" y="4844529"/>
                </a:moveTo>
                <a:lnTo>
                  <a:pt x="4527003" y="0"/>
                </a:lnTo>
              </a:path>
              <a:path w="12186285" h="4845050">
                <a:moveTo>
                  <a:pt x="4535995" y="4844529"/>
                </a:moveTo>
                <a:lnTo>
                  <a:pt x="4535995" y="0"/>
                </a:lnTo>
              </a:path>
              <a:path w="12186285" h="4845050">
                <a:moveTo>
                  <a:pt x="4544999" y="4844529"/>
                </a:moveTo>
                <a:lnTo>
                  <a:pt x="4544999" y="0"/>
                </a:lnTo>
              </a:path>
              <a:path w="12186285" h="4845050">
                <a:moveTo>
                  <a:pt x="4554004" y="4844529"/>
                </a:moveTo>
                <a:lnTo>
                  <a:pt x="4554004" y="0"/>
                </a:lnTo>
              </a:path>
              <a:path w="12186285" h="4845050">
                <a:moveTo>
                  <a:pt x="4562995" y="4844529"/>
                </a:moveTo>
                <a:lnTo>
                  <a:pt x="4562995" y="0"/>
                </a:lnTo>
              </a:path>
              <a:path w="12186285" h="4845050">
                <a:moveTo>
                  <a:pt x="4572000" y="4844529"/>
                </a:moveTo>
                <a:lnTo>
                  <a:pt x="4572000" y="0"/>
                </a:lnTo>
              </a:path>
              <a:path w="12186285" h="4845050">
                <a:moveTo>
                  <a:pt x="4581004" y="4844529"/>
                </a:moveTo>
                <a:lnTo>
                  <a:pt x="4581004" y="0"/>
                </a:lnTo>
              </a:path>
              <a:path w="12186285" h="4845050">
                <a:moveTo>
                  <a:pt x="4589995" y="4844529"/>
                </a:moveTo>
                <a:lnTo>
                  <a:pt x="4589995" y="0"/>
                </a:lnTo>
              </a:path>
              <a:path w="12186285" h="4845050">
                <a:moveTo>
                  <a:pt x="4599000" y="4844529"/>
                </a:moveTo>
                <a:lnTo>
                  <a:pt x="4599000" y="0"/>
                </a:lnTo>
              </a:path>
              <a:path w="12186285" h="4845050">
                <a:moveTo>
                  <a:pt x="4608004" y="4844529"/>
                </a:moveTo>
                <a:lnTo>
                  <a:pt x="4608004" y="0"/>
                </a:lnTo>
              </a:path>
              <a:path w="12186285" h="4845050">
                <a:moveTo>
                  <a:pt x="4616996" y="4844529"/>
                </a:moveTo>
                <a:lnTo>
                  <a:pt x="4616996" y="0"/>
                </a:lnTo>
              </a:path>
              <a:path w="12186285" h="4845050">
                <a:moveTo>
                  <a:pt x="4626000" y="4844529"/>
                </a:moveTo>
                <a:lnTo>
                  <a:pt x="4626000" y="0"/>
                </a:lnTo>
              </a:path>
              <a:path w="12186285" h="4845050">
                <a:moveTo>
                  <a:pt x="4635004" y="4844529"/>
                </a:moveTo>
                <a:lnTo>
                  <a:pt x="4635004" y="0"/>
                </a:lnTo>
              </a:path>
              <a:path w="12186285" h="4845050">
                <a:moveTo>
                  <a:pt x="4643996" y="4844529"/>
                </a:moveTo>
                <a:lnTo>
                  <a:pt x="4643996" y="0"/>
                </a:lnTo>
              </a:path>
              <a:path w="12186285" h="4845050">
                <a:moveTo>
                  <a:pt x="4653000" y="4844529"/>
                </a:moveTo>
                <a:lnTo>
                  <a:pt x="4653000" y="0"/>
                </a:lnTo>
              </a:path>
              <a:path w="12186285" h="4845050">
                <a:moveTo>
                  <a:pt x="4662004" y="4844529"/>
                </a:moveTo>
                <a:lnTo>
                  <a:pt x="4662004" y="0"/>
                </a:lnTo>
              </a:path>
              <a:path w="12186285" h="4845050">
                <a:moveTo>
                  <a:pt x="4670996" y="4844529"/>
                </a:moveTo>
                <a:lnTo>
                  <a:pt x="4670996" y="0"/>
                </a:lnTo>
              </a:path>
              <a:path w="12186285" h="4845050">
                <a:moveTo>
                  <a:pt x="4680000" y="4844529"/>
                </a:moveTo>
                <a:lnTo>
                  <a:pt x="4680000" y="0"/>
                </a:lnTo>
              </a:path>
              <a:path w="12186285" h="4845050">
                <a:moveTo>
                  <a:pt x="4689005" y="4844529"/>
                </a:moveTo>
                <a:lnTo>
                  <a:pt x="4689005" y="0"/>
                </a:lnTo>
              </a:path>
              <a:path w="12186285" h="4845050">
                <a:moveTo>
                  <a:pt x="4697996" y="4844529"/>
                </a:moveTo>
                <a:lnTo>
                  <a:pt x="4697996" y="0"/>
                </a:lnTo>
              </a:path>
              <a:path w="12186285" h="4845050">
                <a:moveTo>
                  <a:pt x="4707001" y="4844529"/>
                </a:moveTo>
                <a:lnTo>
                  <a:pt x="4707001" y="0"/>
                </a:lnTo>
              </a:path>
              <a:path w="12186285" h="4845050">
                <a:moveTo>
                  <a:pt x="4716005" y="4844529"/>
                </a:moveTo>
                <a:lnTo>
                  <a:pt x="4716005" y="0"/>
                </a:lnTo>
              </a:path>
              <a:path w="12186285" h="4845050">
                <a:moveTo>
                  <a:pt x="4724996" y="4844529"/>
                </a:moveTo>
                <a:lnTo>
                  <a:pt x="4724996" y="0"/>
                </a:lnTo>
              </a:path>
              <a:path w="12186285" h="4845050">
                <a:moveTo>
                  <a:pt x="4734001" y="4844529"/>
                </a:moveTo>
                <a:lnTo>
                  <a:pt x="4734001" y="0"/>
                </a:lnTo>
              </a:path>
              <a:path w="12186285" h="4845050">
                <a:moveTo>
                  <a:pt x="4743005" y="4844529"/>
                </a:moveTo>
                <a:lnTo>
                  <a:pt x="4743005" y="0"/>
                </a:lnTo>
              </a:path>
              <a:path w="12186285" h="4845050">
                <a:moveTo>
                  <a:pt x="4751997" y="4844529"/>
                </a:moveTo>
                <a:lnTo>
                  <a:pt x="4751997" y="0"/>
                </a:lnTo>
              </a:path>
              <a:path w="12186285" h="4845050">
                <a:moveTo>
                  <a:pt x="4761001" y="4844529"/>
                </a:moveTo>
                <a:lnTo>
                  <a:pt x="4761001" y="0"/>
                </a:lnTo>
              </a:path>
              <a:path w="12186285" h="4845050">
                <a:moveTo>
                  <a:pt x="4770005" y="4844529"/>
                </a:moveTo>
                <a:lnTo>
                  <a:pt x="4770005" y="0"/>
                </a:lnTo>
              </a:path>
              <a:path w="12186285" h="4845050">
                <a:moveTo>
                  <a:pt x="4778997" y="4844529"/>
                </a:moveTo>
                <a:lnTo>
                  <a:pt x="4778997" y="0"/>
                </a:lnTo>
              </a:path>
              <a:path w="12186285" h="4845050">
                <a:moveTo>
                  <a:pt x="4788001" y="4844529"/>
                </a:moveTo>
                <a:lnTo>
                  <a:pt x="4788001" y="0"/>
                </a:lnTo>
              </a:path>
              <a:path w="12186285" h="4845050">
                <a:moveTo>
                  <a:pt x="4797005" y="4844529"/>
                </a:moveTo>
                <a:lnTo>
                  <a:pt x="4797005" y="0"/>
                </a:lnTo>
              </a:path>
              <a:path w="12186285" h="4845050">
                <a:moveTo>
                  <a:pt x="4805997" y="4844529"/>
                </a:moveTo>
                <a:lnTo>
                  <a:pt x="4805997" y="0"/>
                </a:lnTo>
              </a:path>
              <a:path w="12186285" h="4845050">
                <a:moveTo>
                  <a:pt x="4815001" y="4844529"/>
                </a:moveTo>
                <a:lnTo>
                  <a:pt x="4815001" y="0"/>
                </a:lnTo>
              </a:path>
              <a:path w="12186285" h="4845050">
                <a:moveTo>
                  <a:pt x="4824006" y="4844529"/>
                </a:moveTo>
                <a:lnTo>
                  <a:pt x="4824006" y="0"/>
                </a:lnTo>
              </a:path>
              <a:path w="12186285" h="4845050">
                <a:moveTo>
                  <a:pt x="4832997" y="4844529"/>
                </a:moveTo>
                <a:lnTo>
                  <a:pt x="4832997" y="0"/>
                </a:lnTo>
              </a:path>
              <a:path w="12186285" h="4845050">
                <a:moveTo>
                  <a:pt x="4842002" y="4844529"/>
                </a:moveTo>
                <a:lnTo>
                  <a:pt x="4842002" y="0"/>
                </a:lnTo>
              </a:path>
              <a:path w="12186285" h="4845050">
                <a:moveTo>
                  <a:pt x="4851006" y="4844529"/>
                </a:moveTo>
                <a:lnTo>
                  <a:pt x="4851006" y="0"/>
                </a:lnTo>
              </a:path>
              <a:path w="12186285" h="4845050">
                <a:moveTo>
                  <a:pt x="4859997" y="4844529"/>
                </a:moveTo>
                <a:lnTo>
                  <a:pt x="4859997" y="0"/>
                </a:lnTo>
              </a:path>
              <a:path w="12186285" h="4845050">
                <a:moveTo>
                  <a:pt x="4869002" y="4844529"/>
                </a:moveTo>
                <a:lnTo>
                  <a:pt x="4869002" y="0"/>
                </a:lnTo>
              </a:path>
              <a:path w="12186285" h="4845050">
                <a:moveTo>
                  <a:pt x="4877993" y="4844529"/>
                </a:moveTo>
                <a:lnTo>
                  <a:pt x="4877993" y="0"/>
                </a:lnTo>
              </a:path>
              <a:path w="12186285" h="4845050">
                <a:moveTo>
                  <a:pt x="4886998" y="4844529"/>
                </a:moveTo>
                <a:lnTo>
                  <a:pt x="4886998" y="0"/>
                </a:lnTo>
              </a:path>
              <a:path w="12186285" h="4845050">
                <a:moveTo>
                  <a:pt x="4896002" y="4844529"/>
                </a:moveTo>
                <a:lnTo>
                  <a:pt x="4896002" y="0"/>
                </a:lnTo>
              </a:path>
              <a:path w="12186285" h="4845050">
                <a:moveTo>
                  <a:pt x="4904994" y="4844529"/>
                </a:moveTo>
                <a:lnTo>
                  <a:pt x="4904994" y="0"/>
                </a:lnTo>
              </a:path>
              <a:path w="12186285" h="4845050">
                <a:moveTo>
                  <a:pt x="4913998" y="4844529"/>
                </a:moveTo>
                <a:lnTo>
                  <a:pt x="4913998" y="0"/>
                </a:lnTo>
              </a:path>
              <a:path w="12186285" h="4845050">
                <a:moveTo>
                  <a:pt x="4923002" y="4844529"/>
                </a:moveTo>
                <a:lnTo>
                  <a:pt x="4923002" y="0"/>
                </a:lnTo>
              </a:path>
              <a:path w="12186285" h="4845050">
                <a:moveTo>
                  <a:pt x="4931994" y="4844529"/>
                </a:moveTo>
                <a:lnTo>
                  <a:pt x="4931994" y="0"/>
                </a:lnTo>
              </a:path>
              <a:path w="12186285" h="4845050">
                <a:moveTo>
                  <a:pt x="4940998" y="4844529"/>
                </a:moveTo>
                <a:lnTo>
                  <a:pt x="4940998" y="0"/>
                </a:lnTo>
              </a:path>
              <a:path w="12186285" h="4845050">
                <a:moveTo>
                  <a:pt x="4950002" y="4844529"/>
                </a:moveTo>
                <a:lnTo>
                  <a:pt x="4950002" y="0"/>
                </a:lnTo>
              </a:path>
              <a:path w="12186285" h="4845050">
                <a:moveTo>
                  <a:pt x="4958994" y="4844529"/>
                </a:moveTo>
                <a:lnTo>
                  <a:pt x="4958994" y="0"/>
                </a:lnTo>
              </a:path>
              <a:path w="12186285" h="4845050">
                <a:moveTo>
                  <a:pt x="4967998" y="4844529"/>
                </a:moveTo>
                <a:lnTo>
                  <a:pt x="4967998" y="0"/>
                </a:lnTo>
              </a:path>
              <a:path w="12186285" h="4845050">
                <a:moveTo>
                  <a:pt x="4977003" y="4844529"/>
                </a:moveTo>
                <a:lnTo>
                  <a:pt x="4977003" y="0"/>
                </a:lnTo>
              </a:path>
              <a:path w="12186285" h="4845050">
                <a:moveTo>
                  <a:pt x="4985994" y="4844529"/>
                </a:moveTo>
                <a:lnTo>
                  <a:pt x="4985994" y="0"/>
                </a:lnTo>
              </a:path>
              <a:path w="12186285" h="4845050">
                <a:moveTo>
                  <a:pt x="4994998" y="4844529"/>
                </a:moveTo>
                <a:lnTo>
                  <a:pt x="4994998" y="0"/>
                </a:lnTo>
              </a:path>
              <a:path w="12186285" h="4845050">
                <a:moveTo>
                  <a:pt x="5004003" y="4844529"/>
                </a:moveTo>
                <a:lnTo>
                  <a:pt x="5004003" y="0"/>
                </a:lnTo>
              </a:path>
              <a:path w="12186285" h="4845050">
                <a:moveTo>
                  <a:pt x="5012994" y="4844529"/>
                </a:moveTo>
                <a:lnTo>
                  <a:pt x="5012994" y="0"/>
                </a:lnTo>
              </a:path>
              <a:path w="12186285" h="4845050">
                <a:moveTo>
                  <a:pt x="5021999" y="4844529"/>
                </a:moveTo>
                <a:lnTo>
                  <a:pt x="5021999" y="0"/>
                </a:lnTo>
              </a:path>
              <a:path w="12186285" h="4845050">
                <a:moveTo>
                  <a:pt x="5031003" y="4844529"/>
                </a:moveTo>
                <a:lnTo>
                  <a:pt x="5031003" y="0"/>
                </a:lnTo>
              </a:path>
              <a:path w="12186285" h="4845050">
                <a:moveTo>
                  <a:pt x="5039995" y="4844529"/>
                </a:moveTo>
                <a:lnTo>
                  <a:pt x="5039995" y="0"/>
                </a:lnTo>
              </a:path>
              <a:path w="12186285" h="4845050">
                <a:moveTo>
                  <a:pt x="5048999" y="4844529"/>
                </a:moveTo>
                <a:lnTo>
                  <a:pt x="5048999" y="0"/>
                </a:lnTo>
              </a:path>
              <a:path w="12186285" h="4845050">
                <a:moveTo>
                  <a:pt x="5058003" y="4844529"/>
                </a:moveTo>
                <a:lnTo>
                  <a:pt x="5058003" y="0"/>
                </a:lnTo>
              </a:path>
              <a:path w="12186285" h="4845050">
                <a:moveTo>
                  <a:pt x="5066995" y="4844529"/>
                </a:moveTo>
                <a:lnTo>
                  <a:pt x="5066995" y="0"/>
                </a:lnTo>
              </a:path>
              <a:path w="12186285" h="4845050">
                <a:moveTo>
                  <a:pt x="5075999" y="4844529"/>
                </a:moveTo>
                <a:lnTo>
                  <a:pt x="5075999" y="0"/>
                </a:lnTo>
              </a:path>
              <a:path w="12186285" h="4845050">
                <a:moveTo>
                  <a:pt x="5085003" y="4844529"/>
                </a:moveTo>
                <a:lnTo>
                  <a:pt x="5085003" y="0"/>
                </a:lnTo>
              </a:path>
              <a:path w="12186285" h="4845050">
                <a:moveTo>
                  <a:pt x="5093995" y="4844529"/>
                </a:moveTo>
                <a:lnTo>
                  <a:pt x="5093995" y="0"/>
                </a:lnTo>
              </a:path>
              <a:path w="12186285" h="4845050">
                <a:moveTo>
                  <a:pt x="5102999" y="4844529"/>
                </a:moveTo>
                <a:lnTo>
                  <a:pt x="5102999" y="0"/>
                </a:lnTo>
              </a:path>
              <a:path w="12186285" h="4845050">
                <a:moveTo>
                  <a:pt x="5112004" y="4844529"/>
                </a:moveTo>
                <a:lnTo>
                  <a:pt x="5112004" y="0"/>
                </a:lnTo>
              </a:path>
              <a:path w="12186285" h="4845050">
                <a:moveTo>
                  <a:pt x="5120995" y="4844529"/>
                </a:moveTo>
                <a:lnTo>
                  <a:pt x="5120995" y="0"/>
                </a:lnTo>
              </a:path>
              <a:path w="12186285" h="4845050">
                <a:moveTo>
                  <a:pt x="5129999" y="4844529"/>
                </a:moveTo>
                <a:lnTo>
                  <a:pt x="5129999" y="0"/>
                </a:lnTo>
              </a:path>
              <a:path w="12186285" h="4845050">
                <a:moveTo>
                  <a:pt x="5139004" y="4844529"/>
                </a:moveTo>
                <a:lnTo>
                  <a:pt x="5139004" y="0"/>
                </a:lnTo>
              </a:path>
              <a:path w="12186285" h="4845050">
                <a:moveTo>
                  <a:pt x="5147995" y="4844529"/>
                </a:moveTo>
                <a:lnTo>
                  <a:pt x="5147995" y="0"/>
                </a:lnTo>
              </a:path>
              <a:path w="12186285" h="4845050">
                <a:moveTo>
                  <a:pt x="5157000" y="4844529"/>
                </a:moveTo>
                <a:lnTo>
                  <a:pt x="5157000" y="0"/>
                </a:lnTo>
              </a:path>
              <a:path w="12186285" h="4845050">
                <a:moveTo>
                  <a:pt x="5166004" y="4844529"/>
                </a:moveTo>
                <a:lnTo>
                  <a:pt x="5166004" y="0"/>
                </a:lnTo>
              </a:path>
              <a:path w="12186285" h="4845050">
                <a:moveTo>
                  <a:pt x="5174996" y="4844529"/>
                </a:moveTo>
                <a:lnTo>
                  <a:pt x="5174996" y="0"/>
                </a:lnTo>
              </a:path>
              <a:path w="12186285" h="4845050">
                <a:moveTo>
                  <a:pt x="5184000" y="4844529"/>
                </a:moveTo>
                <a:lnTo>
                  <a:pt x="5184000" y="0"/>
                </a:lnTo>
              </a:path>
              <a:path w="12186285" h="4845050">
                <a:moveTo>
                  <a:pt x="5193004" y="4844529"/>
                </a:moveTo>
                <a:lnTo>
                  <a:pt x="5193004" y="0"/>
                </a:lnTo>
              </a:path>
              <a:path w="12186285" h="4845050">
                <a:moveTo>
                  <a:pt x="5201996" y="4844529"/>
                </a:moveTo>
                <a:lnTo>
                  <a:pt x="5201996" y="0"/>
                </a:lnTo>
              </a:path>
              <a:path w="12186285" h="4845050">
                <a:moveTo>
                  <a:pt x="5211000" y="4844529"/>
                </a:moveTo>
                <a:lnTo>
                  <a:pt x="5211000" y="0"/>
                </a:lnTo>
              </a:path>
              <a:path w="12186285" h="4845050">
                <a:moveTo>
                  <a:pt x="5220004" y="4844529"/>
                </a:moveTo>
                <a:lnTo>
                  <a:pt x="5220004" y="0"/>
                </a:lnTo>
              </a:path>
              <a:path w="12186285" h="4845050">
                <a:moveTo>
                  <a:pt x="5228996" y="4844529"/>
                </a:moveTo>
                <a:lnTo>
                  <a:pt x="5228996" y="0"/>
                </a:lnTo>
              </a:path>
              <a:path w="12186285" h="4845050">
                <a:moveTo>
                  <a:pt x="5238000" y="4844529"/>
                </a:moveTo>
                <a:lnTo>
                  <a:pt x="5238000" y="0"/>
                </a:lnTo>
              </a:path>
              <a:path w="12186285" h="4845050">
                <a:moveTo>
                  <a:pt x="5247005" y="4844529"/>
                </a:moveTo>
                <a:lnTo>
                  <a:pt x="5247005" y="0"/>
                </a:lnTo>
              </a:path>
              <a:path w="12186285" h="4845050">
                <a:moveTo>
                  <a:pt x="5255996" y="4844529"/>
                </a:moveTo>
                <a:lnTo>
                  <a:pt x="5255996" y="0"/>
                </a:lnTo>
              </a:path>
              <a:path w="12186285" h="4845050">
                <a:moveTo>
                  <a:pt x="5265000" y="4844529"/>
                </a:moveTo>
                <a:lnTo>
                  <a:pt x="5265000" y="0"/>
                </a:lnTo>
              </a:path>
              <a:path w="12186285" h="4845050">
                <a:moveTo>
                  <a:pt x="5274005" y="4844529"/>
                </a:moveTo>
                <a:lnTo>
                  <a:pt x="5274005" y="0"/>
                </a:lnTo>
              </a:path>
              <a:path w="12186285" h="4845050">
                <a:moveTo>
                  <a:pt x="5282996" y="4844529"/>
                </a:moveTo>
                <a:lnTo>
                  <a:pt x="5282996" y="0"/>
                </a:lnTo>
              </a:path>
              <a:path w="12186285" h="4845050">
                <a:moveTo>
                  <a:pt x="5292001" y="4844529"/>
                </a:moveTo>
                <a:lnTo>
                  <a:pt x="5292001" y="0"/>
                </a:lnTo>
              </a:path>
              <a:path w="12186285" h="4845050">
                <a:moveTo>
                  <a:pt x="5301005" y="4844529"/>
                </a:moveTo>
                <a:lnTo>
                  <a:pt x="5301005" y="0"/>
                </a:lnTo>
              </a:path>
              <a:path w="12186285" h="4845050">
                <a:moveTo>
                  <a:pt x="5309997" y="4844529"/>
                </a:moveTo>
                <a:lnTo>
                  <a:pt x="5309997" y="0"/>
                </a:lnTo>
              </a:path>
              <a:path w="12186285" h="4845050">
                <a:moveTo>
                  <a:pt x="5319001" y="4844529"/>
                </a:moveTo>
                <a:lnTo>
                  <a:pt x="5319001" y="0"/>
                </a:lnTo>
              </a:path>
              <a:path w="12186285" h="4845050">
                <a:moveTo>
                  <a:pt x="5328005" y="4844529"/>
                </a:moveTo>
                <a:lnTo>
                  <a:pt x="5328005" y="0"/>
                </a:lnTo>
              </a:path>
              <a:path w="12186285" h="4845050">
                <a:moveTo>
                  <a:pt x="5336997" y="4844529"/>
                </a:moveTo>
                <a:lnTo>
                  <a:pt x="5336997" y="0"/>
                </a:lnTo>
              </a:path>
              <a:path w="12186285" h="4845050">
                <a:moveTo>
                  <a:pt x="5346001" y="4844529"/>
                </a:moveTo>
                <a:lnTo>
                  <a:pt x="5346001" y="0"/>
                </a:lnTo>
              </a:path>
              <a:path w="12186285" h="4845050">
                <a:moveTo>
                  <a:pt x="5355005" y="4844529"/>
                </a:moveTo>
                <a:lnTo>
                  <a:pt x="5355005" y="0"/>
                </a:lnTo>
              </a:path>
              <a:path w="12186285" h="4845050">
                <a:moveTo>
                  <a:pt x="5363997" y="4844529"/>
                </a:moveTo>
                <a:lnTo>
                  <a:pt x="5363997" y="0"/>
                </a:lnTo>
              </a:path>
              <a:path w="12186285" h="4845050">
                <a:moveTo>
                  <a:pt x="5373001" y="4844529"/>
                </a:moveTo>
                <a:lnTo>
                  <a:pt x="5373001" y="0"/>
                </a:lnTo>
              </a:path>
              <a:path w="12186285" h="4845050">
                <a:moveTo>
                  <a:pt x="5382006" y="4844529"/>
                </a:moveTo>
                <a:lnTo>
                  <a:pt x="5382006" y="0"/>
                </a:lnTo>
              </a:path>
              <a:path w="12186285" h="4845050">
                <a:moveTo>
                  <a:pt x="5390997" y="4844529"/>
                </a:moveTo>
                <a:lnTo>
                  <a:pt x="5390997" y="0"/>
                </a:lnTo>
              </a:path>
              <a:path w="12186285" h="4845050">
                <a:moveTo>
                  <a:pt x="5400001" y="4844529"/>
                </a:moveTo>
                <a:lnTo>
                  <a:pt x="5400001" y="0"/>
                </a:lnTo>
              </a:path>
              <a:path w="12186285" h="4845050">
                <a:moveTo>
                  <a:pt x="5409006" y="4844529"/>
                </a:moveTo>
                <a:lnTo>
                  <a:pt x="5409006" y="0"/>
                </a:lnTo>
              </a:path>
              <a:path w="12186285" h="4845050">
                <a:moveTo>
                  <a:pt x="5417997" y="4844529"/>
                </a:moveTo>
                <a:lnTo>
                  <a:pt x="5417997" y="0"/>
                </a:lnTo>
              </a:path>
              <a:path w="12186285" h="4845050">
                <a:moveTo>
                  <a:pt x="5427002" y="4844529"/>
                </a:moveTo>
                <a:lnTo>
                  <a:pt x="5427002" y="0"/>
                </a:lnTo>
              </a:path>
              <a:path w="12186285" h="4845050">
                <a:moveTo>
                  <a:pt x="5435993" y="4844529"/>
                </a:moveTo>
                <a:lnTo>
                  <a:pt x="5435993" y="0"/>
                </a:lnTo>
              </a:path>
              <a:path w="12186285" h="4845050">
                <a:moveTo>
                  <a:pt x="5444998" y="4844529"/>
                </a:moveTo>
                <a:lnTo>
                  <a:pt x="5444998" y="0"/>
                </a:lnTo>
              </a:path>
              <a:path w="12186285" h="4845050">
                <a:moveTo>
                  <a:pt x="5454002" y="4844529"/>
                </a:moveTo>
                <a:lnTo>
                  <a:pt x="5454002" y="0"/>
                </a:lnTo>
              </a:path>
              <a:path w="12186285" h="4845050">
                <a:moveTo>
                  <a:pt x="5462993" y="4844529"/>
                </a:moveTo>
                <a:lnTo>
                  <a:pt x="5462993" y="0"/>
                </a:lnTo>
              </a:path>
              <a:path w="12186285" h="4845050">
                <a:moveTo>
                  <a:pt x="5471998" y="4844529"/>
                </a:moveTo>
                <a:lnTo>
                  <a:pt x="5471998" y="0"/>
                </a:lnTo>
              </a:path>
              <a:path w="12186285" h="4845050">
                <a:moveTo>
                  <a:pt x="5481002" y="4844529"/>
                </a:moveTo>
                <a:lnTo>
                  <a:pt x="5481002" y="0"/>
                </a:lnTo>
              </a:path>
              <a:path w="12186285" h="4845050">
                <a:moveTo>
                  <a:pt x="5489994" y="4844529"/>
                </a:moveTo>
                <a:lnTo>
                  <a:pt x="5489994" y="0"/>
                </a:lnTo>
              </a:path>
              <a:path w="12186285" h="4845050">
                <a:moveTo>
                  <a:pt x="5498998" y="4844529"/>
                </a:moveTo>
                <a:lnTo>
                  <a:pt x="5498998" y="0"/>
                </a:lnTo>
              </a:path>
              <a:path w="12186285" h="4845050">
                <a:moveTo>
                  <a:pt x="5508002" y="4844529"/>
                </a:moveTo>
                <a:lnTo>
                  <a:pt x="5508002" y="0"/>
                </a:lnTo>
              </a:path>
              <a:path w="12186285" h="4845050">
                <a:moveTo>
                  <a:pt x="5516994" y="4844529"/>
                </a:moveTo>
                <a:lnTo>
                  <a:pt x="5516994" y="0"/>
                </a:lnTo>
              </a:path>
              <a:path w="12186285" h="4845050">
                <a:moveTo>
                  <a:pt x="5525998" y="4844529"/>
                </a:moveTo>
                <a:lnTo>
                  <a:pt x="5525998" y="0"/>
                </a:lnTo>
              </a:path>
              <a:path w="12186285" h="4845050">
                <a:moveTo>
                  <a:pt x="5535002" y="4844529"/>
                </a:moveTo>
                <a:lnTo>
                  <a:pt x="5535002" y="0"/>
                </a:lnTo>
              </a:path>
              <a:path w="12186285" h="4845050">
                <a:moveTo>
                  <a:pt x="5543994" y="4844529"/>
                </a:moveTo>
                <a:lnTo>
                  <a:pt x="5543994" y="0"/>
                </a:lnTo>
              </a:path>
              <a:path w="12186285" h="4845050">
                <a:moveTo>
                  <a:pt x="5552998" y="4844529"/>
                </a:moveTo>
                <a:lnTo>
                  <a:pt x="5552998" y="0"/>
                </a:lnTo>
              </a:path>
              <a:path w="12186285" h="4845050">
                <a:moveTo>
                  <a:pt x="5562003" y="4844529"/>
                </a:moveTo>
                <a:lnTo>
                  <a:pt x="5562003" y="0"/>
                </a:lnTo>
              </a:path>
              <a:path w="12186285" h="4845050">
                <a:moveTo>
                  <a:pt x="5570994" y="4844529"/>
                </a:moveTo>
                <a:lnTo>
                  <a:pt x="5570994" y="0"/>
                </a:lnTo>
              </a:path>
              <a:path w="12186285" h="4845050">
                <a:moveTo>
                  <a:pt x="5579999" y="4844529"/>
                </a:moveTo>
                <a:lnTo>
                  <a:pt x="5579999" y="0"/>
                </a:lnTo>
              </a:path>
              <a:path w="12186285" h="4845050">
                <a:moveTo>
                  <a:pt x="5589003" y="4844529"/>
                </a:moveTo>
                <a:lnTo>
                  <a:pt x="5589003" y="0"/>
                </a:lnTo>
              </a:path>
              <a:path w="12186285" h="4845050">
                <a:moveTo>
                  <a:pt x="5597994" y="4844529"/>
                </a:moveTo>
                <a:lnTo>
                  <a:pt x="5597994" y="0"/>
                </a:lnTo>
              </a:path>
              <a:path w="12186285" h="4845050">
                <a:moveTo>
                  <a:pt x="5606999" y="4844529"/>
                </a:moveTo>
                <a:lnTo>
                  <a:pt x="5606999" y="0"/>
                </a:lnTo>
              </a:path>
              <a:path w="12186285" h="4845050">
                <a:moveTo>
                  <a:pt x="5616003" y="4844529"/>
                </a:moveTo>
                <a:lnTo>
                  <a:pt x="5616003" y="0"/>
                </a:lnTo>
              </a:path>
              <a:path w="12186285" h="4845050">
                <a:moveTo>
                  <a:pt x="5624995" y="4844529"/>
                </a:moveTo>
                <a:lnTo>
                  <a:pt x="5624995" y="0"/>
                </a:lnTo>
              </a:path>
              <a:path w="12186285" h="4845050">
                <a:moveTo>
                  <a:pt x="5633999" y="4844529"/>
                </a:moveTo>
                <a:lnTo>
                  <a:pt x="5633999" y="0"/>
                </a:lnTo>
              </a:path>
              <a:path w="12186285" h="4845050">
                <a:moveTo>
                  <a:pt x="5643003" y="4844529"/>
                </a:moveTo>
                <a:lnTo>
                  <a:pt x="5643003" y="0"/>
                </a:lnTo>
              </a:path>
              <a:path w="12186285" h="4845050">
                <a:moveTo>
                  <a:pt x="5651995" y="4844529"/>
                </a:moveTo>
                <a:lnTo>
                  <a:pt x="5651995" y="0"/>
                </a:lnTo>
              </a:path>
              <a:path w="12186285" h="4845050">
                <a:moveTo>
                  <a:pt x="5660999" y="4844529"/>
                </a:moveTo>
                <a:lnTo>
                  <a:pt x="5660999" y="0"/>
                </a:lnTo>
              </a:path>
              <a:path w="12186285" h="4845050">
                <a:moveTo>
                  <a:pt x="5670003" y="4844529"/>
                </a:moveTo>
                <a:lnTo>
                  <a:pt x="5670003" y="0"/>
                </a:lnTo>
              </a:path>
              <a:path w="12186285" h="4845050">
                <a:moveTo>
                  <a:pt x="5678995" y="4844529"/>
                </a:moveTo>
                <a:lnTo>
                  <a:pt x="5678995" y="0"/>
                </a:lnTo>
              </a:path>
              <a:path w="12186285" h="4845050">
                <a:moveTo>
                  <a:pt x="5687999" y="4844529"/>
                </a:moveTo>
                <a:lnTo>
                  <a:pt x="5687999" y="0"/>
                </a:lnTo>
              </a:path>
              <a:path w="12186285" h="4845050">
                <a:moveTo>
                  <a:pt x="5697004" y="4844529"/>
                </a:moveTo>
                <a:lnTo>
                  <a:pt x="5697004" y="0"/>
                </a:lnTo>
              </a:path>
              <a:path w="12186285" h="4845050">
                <a:moveTo>
                  <a:pt x="5705995" y="4844529"/>
                </a:moveTo>
                <a:lnTo>
                  <a:pt x="5705995" y="0"/>
                </a:lnTo>
              </a:path>
              <a:path w="12186285" h="4845050">
                <a:moveTo>
                  <a:pt x="5715000" y="4844529"/>
                </a:moveTo>
                <a:lnTo>
                  <a:pt x="5715000" y="0"/>
                </a:lnTo>
              </a:path>
              <a:path w="12186285" h="4845050">
                <a:moveTo>
                  <a:pt x="5724004" y="4844529"/>
                </a:moveTo>
                <a:lnTo>
                  <a:pt x="5724004" y="0"/>
                </a:lnTo>
              </a:path>
              <a:path w="12186285" h="4845050">
                <a:moveTo>
                  <a:pt x="5732995" y="4844529"/>
                </a:moveTo>
                <a:lnTo>
                  <a:pt x="5732995" y="0"/>
                </a:lnTo>
              </a:path>
              <a:path w="12186285" h="4845050">
                <a:moveTo>
                  <a:pt x="5742000" y="4844529"/>
                </a:moveTo>
                <a:lnTo>
                  <a:pt x="5742000" y="0"/>
                </a:lnTo>
              </a:path>
              <a:path w="12186285" h="4845050">
                <a:moveTo>
                  <a:pt x="5751004" y="4844529"/>
                </a:moveTo>
                <a:lnTo>
                  <a:pt x="5751004" y="0"/>
                </a:lnTo>
              </a:path>
              <a:path w="12186285" h="4845050">
                <a:moveTo>
                  <a:pt x="5759996" y="4844529"/>
                </a:moveTo>
                <a:lnTo>
                  <a:pt x="5759996" y="0"/>
                </a:lnTo>
              </a:path>
              <a:path w="12186285" h="4845050">
                <a:moveTo>
                  <a:pt x="5769000" y="4844529"/>
                </a:moveTo>
                <a:lnTo>
                  <a:pt x="5769000" y="0"/>
                </a:lnTo>
              </a:path>
              <a:path w="12186285" h="4845050">
                <a:moveTo>
                  <a:pt x="5778004" y="4844529"/>
                </a:moveTo>
                <a:lnTo>
                  <a:pt x="5778004" y="0"/>
                </a:lnTo>
              </a:path>
              <a:path w="12186285" h="4845050">
                <a:moveTo>
                  <a:pt x="5786996" y="4844529"/>
                </a:moveTo>
                <a:lnTo>
                  <a:pt x="5786996" y="0"/>
                </a:lnTo>
              </a:path>
              <a:path w="12186285" h="4845050">
                <a:moveTo>
                  <a:pt x="5796000" y="4844529"/>
                </a:moveTo>
                <a:lnTo>
                  <a:pt x="5796000" y="0"/>
                </a:lnTo>
              </a:path>
              <a:path w="12186285" h="4845050">
                <a:moveTo>
                  <a:pt x="5805004" y="4844529"/>
                </a:moveTo>
                <a:lnTo>
                  <a:pt x="5805004" y="0"/>
                </a:lnTo>
              </a:path>
              <a:path w="12186285" h="4845050">
                <a:moveTo>
                  <a:pt x="5813996" y="4844529"/>
                </a:moveTo>
                <a:lnTo>
                  <a:pt x="5813996" y="0"/>
                </a:lnTo>
              </a:path>
              <a:path w="12186285" h="4845050">
                <a:moveTo>
                  <a:pt x="5823000" y="4844529"/>
                </a:moveTo>
                <a:lnTo>
                  <a:pt x="5823000" y="0"/>
                </a:lnTo>
              </a:path>
              <a:path w="12186285" h="4845050">
                <a:moveTo>
                  <a:pt x="5832005" y="4844529"/>
                </a:moveTo>
                <a:lnTo>
                  <a:pt x="5832005" y="0"/>
                </a:lnTo>
              </a:path>
              <a:path w="12186285" h="4845050">
                <a:moveTo>
                  <a:pt x="5840996" y="4844529"/>
                </a:moveTo>
                <a:lnTo>
                  <a:pt x="5840996" y="0"/>
                </a:lnTo>
              </a:path>
              <a:path w="12186285" h="4845050">
                <a:moveTo>
                  <a:pt x="5850001" y="4844529"/>
                </a:moveTo>
                <a:lnTo>
                  <a:pt x="5850001" y="0"/>
                </a:lnTo>
              </a:path>
              <a:path w="12186285" h="4845050">
                <a:moveTo>
                  <a:pt x="5859005" y="4844529"/>
                </a:moveTo>
                <a:lnTo>
                  <a:pt x="5859005" y="0"/>
                </a:lnTo>
              </a:path>
              <a:path w="12186285" h="4845050">
                <a:moveTo>
                  <a:pt x="5867996" y="4844529"/>
                </a:moveTo>
                <a:lnTo>
                  <a:pt x="5867996" y="0"/>
                </a:lnTo>
              </a:path>
              <a:path w="12186285" h="4845050">
                <a:moveTo>
                  <a:pt x="5877001" y="4844529"/>
                </a:moveTo>
                <a:lnTo>
                  <a:pt x="5877001" y="0"/>
                </a:lnTo>
              </a:path>
              <a:path w="12186285" h="4845050">
                <a:moveTo>
                  <a:pt x="5886005" y="4844529"/>
                </a:moveTo>
                <a:lnTo>
                  <a:pt x="5886005" y="0"/>
                </a:lnTo>
              </a:path>
              <a:path w="12186285" h="4845050">
                <a:moveTo>
                  <a:pt x="5894997" y="4844529"/>
                </a:moveTo>
                <a:lnTo>
                  <a:pt x="5894997" y="0"/>
                </a:lnTo>
              </a:path>
              <a:path w="12186285" h="4845050">
                <a:moveTo>
                  <a:pt x="5904001" y="4844529"/>
                </a:moveTo>
                <a:lnTo>
                  <a:pt x="5904001" y="0"/>
                </a:lnTo>
              </a:path>
              <a:path w="12186285" h="4845050">
                <a:moveTo>
                  <a:pt x="5913005" y="4844529"/>
                </a:moveTo>
                <a:lnTo>
                  <a:pt x="5913005" y="0"/>
                </a:lnTo>
              </a:path>
              <a:path w="12186285" h="4845050">
                <a:moveTo>
                  <a:pt x="5921997" y="4844529"/>
                </a:moveTo>
                <a:lnTo>
                  <a:pt x="5921997" y="0"/>
                </a:lnTo>
              </a:path>
              <a:path w="12186285" h="4845050">
                <a:moveTo>
                  <a:pt x="5931001" y="4844529"/>
                </a:moveTo>
                <a:lnTo>
                  <a:pt x="5931001" y="0"/>
                </a:lnTo>
              </a:path>
              <a:path w="12186285" h="4845050">
                <a:moveTo>
                  <a:pt x="5940005" y="4844529"/>
                </a:moveTo>
                <a:lnTo>
                  <a:pt x="5940005" y="0"/>
                </a:lnTo>
              </a:path>
              <a:path w="12186285" h="4845050">
                <a:moveTo>
                  <a:pt x="5948997" y="4844529"/>
                </a:moveTo>
                <a:lnTo>
                  <a:pt x="5948997" y="0"/>
                </a:lnTo>
              </a:path>
              <a:path w="12186285" h="4845050">
                <a:moveTo>
                  <a:pt x="5958001" y="4844529"/>
                </a:moveTo>
                <a:lnTo>
                  <a:pt x="5958001" y="0"/>
                </a:lnTo>
              </a:path>
              <a:path w="12186285" h="4845050">
                <a:moveTo>
                  <a:pt x="5967006" y="4844529"/>
                </a:moveTo>
                <a:lnTo>
                  <a:pt x="5967006" y="0"/>
                </a:lnTo>
              </a:path>
              <a:path w="12186285" h="4845050">
                <a:moveTo>
                  <a:pt x="5975997" y="4844529"/>
                </a:moveTo>
                <a:lnTo>
                  <a:pt x="5975997" y="0"/>
                </a:lnTo>
              </a:path>
              <a:path w="12186285" h="4845050">
                <a:moveTo>
                  <a:pt x="5985002" y="4844529"/>
                </a:moveTo>
                <a:lnTo>
                  <a:pt x="5985002" y="0"/>
                </a:lnTo>
              </a:path>
              <a:path w="12186285" h="4845050">
                <a:moveTo>
                  <a:pt x="5994006" y="4844529"/>
                </a:moveTo>
                <a:lnTo>
                  <a:pt x="5994006" y="0"/>
                </a:lnTo>
              </a:path>
              <a:path w="12186285" h="4845050">
                <a:moveTo>
                  <a:pt x="6002997" y="4844529"/>
                </a:moveTo>
                <a:lnTo>
                  <a:pt x="6002997" y="0"/>
                </a:lnTo>
              </a:path>
              <a:path w="12186285" h="4845050">
                <a:moveTo>
                  <a:pt x="6012002" y="4844529"/>
                </a:moveTo>
                <a:lnTo>
                  <a:pt x="6012002" y="0"/>
                </a:lnTo>
              </a:path>
              <a:path w="12186285" h="4845050">
                <a:moveTo>
                  <a:pt x="6020993" y="4844529"/>
                </a:moveTo>
                <a:lnTo>
                  <a:pt x="6020993" y="0"/>
                </a:lnTo>
              </a:path>
              <a:path w="12186285" h="4845050">
                <a:moveTo>
                  <a:pt x="6029998" y="4844529"/>
                </a:moveTo>
                <a:lnTo>
                  <a:pt x="6029998" y="0"/>
                </a:lnTo>
              </a:path>
              <a:path w="12186285" h="4845050">
                <a:moveTo>
                  <a:pt x="6039002" y="4844529"/>
                </a:moveTo>
                <a:lnTo>
                  <a:pt x="6039002" y="0"/>
                </a:lnTo>
              </a:path>
              <a:path w="12186285" h="4845050">
                <a:moveTo>
                  <a:pt x="6047994" y="4844529"/>
                </a:moveTo>
                <a:lnTo>
                  <a:pt x="6047994" y="0"/>
                </a:lnTo>
              </a:path>
              <a:path w="12186285" h="4845050">
                <a:moveTo>
                  <a:pt x="6056998" y="4844529"/>
                </a:moveTo>
                <a:lnTo>
                  <a:pt x="6056998" y="0"/>
                </a:lnTo>
              </a:path>
              <a:path w="12186285" h="4845050">
                <a:moveTo>
                  <a:pt x="6066002" y="4844529"/>
                </a:moveTo>
                <a:lnTo>
                  <a:pt x="6066002" y="0"/>
                </a:lnTo>
              </a:path>
              <a:path w="12186285" h="4845050">
                <a:moveTo>
                  <a:pt x="6074994" y="4844529"/>
                </a:moveTo>
                <a:lnTo>
                  <a:pt x="6074994" y="0"/>
                </a:lnTo>
              </a:path>
              <a:path w="12186285" h="4845050">
                <a:moveTo>
                  <a:pt x="6083998" y="4844529"/>
                </a:moveTo>
                <a:lnTo>
                  <a:pt x="6083998" y="0"/>
                </a:lnTo>
              </a:path>
              <a:path w="12186285" h="4845050">
                <a:moveTo>
                  <a:pt x="6093002" y="4844529"/>
                </a:moveTo>
                <a:lnTo>
                  <a:pt x="6093002" y="0"/>
                </a:lnTo>
              </a:path>
              <a:path w="12186285" h="4845050">
                <a:moveTo>
                  <a:pt x="6101994" y="4844529"/>
                </a:moveTo>
                <a:lnTo>
                  <a:pt x="6101994" y="0"/>
                </a:lnTo>
              </a:path>
              <a:path w="12186285" h="4845050">
                <a:moveTo>
                  <a:pt x="6110998" y="4844529"/>
                </a:moveTo>
                <a:lnTo>
                  <a:pt x="6110998" y="0"/>
                </a:lnTo>
              </a:path>
              <a:path w="12186285" h="4845050">
                <a:moveTo>
                  <a:pt x="6120003" y="4844529"/>
                </a:moveTo>
                <a:lnTo>
                  <a:pt x="6120003" y="0"/>
                </a:lnTo>
              </a:path>
              <a:path w="12186285" h="4845050">
                <a:moveTo>
                  <a:pt x="6128994" y="4844529"/>
                </a:moveTo>
                <a:lnTo>
                  <a:pt x="6128994" y="0"/>
                </a:lnTo>
              </a:path>
              <a:path w="12186285" h="4845050">
                <a:moveTo>
                  <a:pt x="6137998" y="4844529"/>
                </a:moveTo>
                <a:lnTo>
                  <a:pt x="6137998" y="0"/>
                </a:lnTo>
              </a:path>
              <a:path w="12186285" h="4845050">
                <a:moveTo>
                  <a:pt x="6147003" y="4844529"/>
                </a:moveTo>
                <a:lnTo>
                  <a:pt x="6147003" y="0"/>
                </a:lnTo>
              </a:path>
              <a:path w="12186285" h="4845050">
                <a:moveTo>
                  <a:pt x="6155994" y="4844529"/>
                </a:moveTo>
                <a:lnTo>
                  <a:pt x="6155994" y="0"/>
                </a:lnTo>
              </a:path>
              <a:path w="12186285" h="4845050">
                <a:moveTo>
                  <a:pt x="6164999" y="4844529"/>
                </a:moveTo>
                <a:lnTo>
                  <a:pt x="6164999" y="0"/>
                </a:lnTo>
              </a:path>
              <a:path w="12186285" h="4845050">
                <a:moveTo>
                  <a:pt x="6174003" y="4844529"/>
                </a:moveTo>
                <a:lnTo>
                  <a:pt x="6174003" y="0"/>
                </a:lnTo>
              </a:path>
              <a:path w="12186285" h="4845050">
                <a:moveTo>
                  <a:pt x="6182995" y="4844529"/>
                </a:moveTo>
                <a:lnTo>
                  <a:pt x="6182995" y="0"/>
                </a:lnTo>
              </a:path>
              <a:path w="12186285" h="4845050">
                <a:moveTo>
                  <a:pt x="6191999" y="4844529"/>
                </a:moveTo>
                <a:lnTo>
                  <a:pt x="6191999" y="0"/>
                </a:lnTo>
              </a:path>
              <a:path w="12186285" h="4845050">
                <a:moveTo>
                  <a:pt x="6201003" y="4844529"/>
                </a:moveTo>
                <a:lnTo>
                  <a:pt x="6201003" y="0"/>
                </a:lnTo>
              </a:path>
              <a:path w="12186285" h="4845050">
                <a:moveTo>
                  <a:pt x="6209995" y="4844529"/>
                </a:moveTo>
                <a:lnTo>
                  <a:pt x="6209995" y="0"/>
                </a:lnTo>
              </a:path>
              <a:path w="12186285" h="4845050">
                <a:moveTo>
                  <a:pt x="6218999" y="4844529"/>
                </a:moveTo>
                <a:lnTo>
                  <a:pt x="6218999" y="0"/>
                </a:lnTo>
              </a:path>
              <a:path w="12186285" h="4845050">
                <a:moveTo>
                  <a:pt x="6228003" y="4844529"/>
                </a:moveTo>
                <a:lnTo>
                  <a:pt x="6228003" y="0"/>
                </a:lnTo>
              </a:path>
              <a:path w="12186285" h="4845050">
                <a:moveTo>
                  <a:pt x="6236995" y="4844529"/>
                </a:moveTo>
                <a:lnTo>
                  <a:pt x="6236995" y="0"/>
                </a:lnTo>
              </a:path>
              <a:path w="12186285" h="4845050">
                <a:moveTo>
                  <a:pt x="6245999" y="4844529"/>
                </a:moveTo>
                <a:lnTo>
                  <a:pt x="6245999" y="0"/>
                </a:lnTo>
              </a:path>
              <a:path w="12186285" h="4845050">
                <a:moveTo>
                  <a:pt x="6255004" y="4844529"/>
                </a:moveTo>
                <a:lnTo>
                  <a:pt x="6255004" y="0"/>
                </a:lnTo>
              </a:path>
              <a:path w="12186285" h="4845050">
                <a:moveTo>
                  <a:pt x="6263995" y="4844529"/>
                </a:moveTo>
                <a:lnTo>
                  <a:pt x="6263995" y="0"/>
                </a:lnTo>
              </a:path>
              <a:path w="12186285" h="4845050">
                <a:moveTo>
                  <a:pt x="6272999" y="4844529"/>
                </a:moveTo>
                <a:lnTo>
                  <a:pt x="6272999" y="0"/>
                </a:lnTo>
              </a:path>
              <a:path w="12186285" h="4845050">
                <a:moveTo>
                  <a:pt x="6282004" y="4844529"/>
                </a:moveTo>
                <a:lnTo>
                  <a:pt x="6282004" y="0"/>
                </a:lnTo>
              </a:path>
              <a:path w="12186285" h="4845050">
                <a:moveTo>
                  <a:pt x="6290995" y="4844529"/>
                </a:moveTo>
                <a:lnTo>
                  <a:pt x="6290995" y="0"/>
                </a:lnTo>
              </a:path>
              <a:path w="12186285" h="4845050">
                <a:moveTo>
                  <a:pt x="6300000" y="4844529"/>
                </a:moveTo>
                <a:lnTo>
                  <a:pt x="6300000" y="0"/>
                </a:lnTo>
              </a:path>
              <a:path w="12186285" h="4845050">
                <a:moveTo>
                  <a:pt x="6309004" y="4844529"/>
                </a:moveTo>
                <a:lnTo>
                  <a:pt x="6309004" y="0"/>
                </a:lnTo>
              </a:path>
              <a:path w="12186285" h="4845050">
                <a:moveTo>
                  <a:pt x="6317996" y="4844529"/>
                </a:moveTo>
                <a:lnTo>
                  <a:pt x="6317996" y="0"/>
                </a:lnTo>
              </a:path>
              <a:path w="12186285" h="4845050">
                <a:moveTo>
                  <a:pt x="6327000" y="4844529"/>
                </a:moveTo>
                <a:lnTo>
                  <a:pt x="6327000" y="0"/>
                </a:lnTo>
              </a:path>
              <a:path w="12186285" h="4845050">
                <a:moveTo>
                  <a:pt x="6336004" y="4844529"/>
                </a:moveTo>
                <a:lnTo>
                  <a:pt x="6336004" y="0"/>
                </a:lnTo>
              </a:path>
              <a:path w="12186285" h="4845050">
                <a:moveTo>
                  <a:pt x="6344996" y="4844529"/>
                </a:moveTo>
                <a:lnTo>
                  <a:pt x="6344996" y="0"/>
                </a:lnTo>
              </a:path>
              <a:path w="12186285" h="4845050">
                <a:moveTo>
                  <a:pt x="6354000" y="4844529"/>
                </a:moveTo>
                <a:lnTo>
                  <a:pt x="6354000" y="0"/>
                </a:lnTo>
              </a:path>
              <a:path w="12186285" h="4845050">
                <a:moveTo>
                  <a:pt x="6363004" y="4844529"/>
                </a:moveTo>
                <a:lnTo>
                  <a:pt x="6363004" y="0"/>
                </a:lnTo>
              </a:path>
              <a:path w="12186285" h="4845050">
                <a:moveTo>
                  <a:pt x="6371996" y="4844529"/>
                </a:moveTo>
                <a:lnTo>
                  <a:pt x="6371996" y="0"/>
                </a:lnTo>
              </a:path>
              <a:path w="12186285" h="4845050">
                <a:moveTo>
                  <a:pt x="6381000" y="4844529"/>
                </a:moveTo>
                <a:lnTo>
                  <a:pt x="6381000" y="0"/>
                </a:lnTo>
              </a:path>
              <a:path w="12186285" h="4845050">
                <a:moveTo>
                  <a:pt x="6390005" y="4844529"/>
                </a:moveTo>
                <a:lnTo>
                  <a:pt x="6390005" y="0"/>
                </a:lnTo>
              </a:path>
              <a:path w="12186285" h="4845050">
                <a:moveTo>
                  <a:pt x="6398996" y="4844529"/>
                </a:moveTo>
                <a:lnTo>
                  <a:pt x="6398996" y="0"/>
                </a:lnTo>
              </a:path>
              <a:path w="12186285" h="4845050">
                <a:moveTo>
                  <a:pt x="6408000" y="4844529"/>
                </a:moveTo>
                <a:lnTo>
                  <a:pt x="6408000" y="0"/>
                </a:lnTo>
              </a:path>
              <a:path w="12186285" h="4845050">
                <a:moveTo>
                  <a:pt x="6417005" y="4844529"/>
                </a:moveTo>
                <a:lnTo>
                  <a:pt x="6417005" y="0"/>
                </a:lnTo>
              </a:path>
              <a:path w="12186285" h="4845050">
                <a:moveTo>
                  <a:pt x="6425996" y="4844529"/>
                </a:moveTo>
                <a:lnTo>
                  <a:pt x="6425996" y="0"/>
                </a:lnTo>
              </a:path>
              <a:path w="12186285" h="4845050">
                <a:moveTo>
                  <a:pt x="6435001" y="4844529"/>
                </a:moveTo>
                <a:lnTo>
                  <a:pt x="6435001" y="0"/>
                </a:lnTo>
              </a:path>
              <a:path w="12186285" h="4845050">
                <a:moveTo>
                  <a:pt x="6444005" y="4844529"/>
                </a:moveTo>
                <a:lnTo>
                  <a:pt x="6444005" y="0"/>
                </a:lnTo>
              </a:path>
              <a:path w="12186285" h="4845050">
                <a:moveTo>
                  <a:pt x="6452997" y="4844529"/>
                </a:moveTo>
                <a:lnTo>
                  <a:pt x="6452997" y="0"/>
                </a:lnTo>
              </a:path>
              <a:path w="12186285" h="4845050">
                <a:moveTo>
                  <a:pt x="6462001" y="4844529"/>
                </a:moveTo>
                <a:lnTo>
                  <a:pt x="6462001" y="0"/>
                </a:lnTo>
              </a:path>
              <a:path w="12186285" h="4845050">
                <a:moveTo>
                  <a:pt x="6471005" y="4844529"/>
                </a:moveTo>
                <a:lnTo>
                  <a:pt x="6471005" y="0"/>
                </a:lnTo>
              </a:path>
              <a:path w="12186285" h="4845050">
                <a:moveTo>
                  <a:pt x="6479997" y="4844529"/>
                </a:moveTo>
                <a:lnTo>
                  <a:pt x="6479997" y="0"/>
                </a:lnTo>
              </a:path>
              <a:path w="12186285" h="4845050">
                <a:moveTo>
                  <a:pt x="6489001" y="4844529"/>
                </a:moveTo>
                <a:lnTo>
                  <a:pt x="6489001" y="0"/>
                </a:lnTo>
              </a:path>
              <a:path w="12186285" h="4845050">
                <a:moveTo>
                  <a:pt x="6498005" y="4844529"/>
                </a:moveTo>
                <a:lnTo>
                  <a:pt x="6498005" y="0"/>
                </a:lnTo>
              </a:path>
              <a:path w="12186285" h="4845050">
                <a:moveTo>
                  <a:pt x="6506997" y="4844529"/>
                </a:moveTo>
                <a:lnTo>
                  <a:pt x="6506997" y="0"/>
                </a:lnTo>
              </a:path>
              <a:path w="12186285" h="4845050">
                <a:moveTo>
                  <a:pt x="6516001" y="4844529"/>
                </a:moveTo>
                <a:lnTo>
                  <a:pt x="6516001" y="0"/>
                </a:lnTo>
              </a:path>
              <a:path w="12186285" h="4845050">
                <a:moveTo>
                  <a:pt x="6525006" y="4844529"/>
                </a:moveTo>
                <a:lnTo>
                  <a:pt x="6525006" y="0"/>
                </a:lnTo>
              </a:path>
              <a:path w="12186285" h="4845050">
                <a:moveTo>
                  <a:pt x="6533997" y="4844529"/>
                </a:moveTo>
                <a:lnTo>
                  <a:pt x="6533997" y="0"/>
                </a:lnTo>
              </a:path>
              <a:path w="12186285" h="4845050">
                <a:moveTo>
                  <a:pt x="6543001" y="4844529"/>
                </a:moveTo>
                <a:lnTo>
                  <a:pt x="6543001" y="0"/>
                </a:lnTo>
              </a:path>
              <a:path w="12186285" h="4845050">
                <a:moveTo>
                  <a:pt x="6552006" y="4844529"/>
                </a:moveTo>
                <a:lnTo>
                  <a:pt x="6552006" y="0"/>
                </a:lnTo>
              </a:path>
              <a:path w="12186285" h="4845050">
                <a:moveTo>
                  <a:pt x="6560997" y="4844529"/>
                </a:moveTo>
                <a:lnTo>
                  <a:pt x="6560997" y="0"/>
                </a:lnTo>
              </a:path>
              <a:path w="12186285" h="4845050">
                <a:moveTo>
                  <a:pt x="6570002" y="4844529"/>
                </a:moveTo>
                <a:lnTo>
                  <a:pt x="6570002" y="0"/>
                </a:lnTo>
              </a:path>
              <a:path w="12186285" h="4845050">
                <a:moveTo>
                  <a:pt x="6578993" y="4844529"/>
                </a:moveTo>
                <a:lnTo>
                  <a:pt x="6578993" y="0"/>
                </a:lnTo>
              </a:path>
              <a:path w="12186285" h="4845050">
                <a:moveTo>
                  <a:pt x="6587998" y="4844529"/>
                </a:moveTo>
                <a:lnTo>
                  <a:pt x="6587998" y="0"/>
                </a:lnTo>
              </a:path>
              <a:path w="12186285" h="4845050">
                <a:moveTo>
                  <a:pt x="6597002" y="4844529"/>
                </a:moveTo>
                <a:lnTo>
                  <a:pt x="6597002" y="0"/>
                </a:lnTo>
              </a:path>
              <a:path w="12186285" h="4845050">
                <a:moveTo>
                  <a:pt x="6605993" y="4844529"/>
                </a:moveTo>
                <a:lnTo>
                  <a:pt x="6605993" y="0"/>
                </a:lnTo>
              </a:path>
              <a:path w="12186285" h="4845050">
                <a:moveTo>
                  <a:pt x="6614998" y="4844529"/>
                </a:moveTo>
                <a:lnTo>
                  <a:pt x="6614998" y="0"/>
                </a:lnTo>
              </a:path>
              <a:path w="12186285" h="4845050">
                <a:moveTo>
                  <a:pt x="6624002" y="4844529"/>
                </a:moveTo>
                <a:lnTo>
                  <a:pt x="6624002" y="0"/>
                </a:lnTo>
              </a:path>
              <a:path w="12186285" h="4845050">
                <a:moveTo>
                  <a:pt x="6632994" y="4844529"/>
                </a:moveTo>
                <a:lnTo>
                  <a:pt x="6632994" y="0"/>
                </a:lnTo>
              </a:path>
              <a:path w="12186285" h="4845050">
                <a:moveTo>
                  <a:pt x="6641998" y="4844529"/>
                </a:moveTo>
                <a:lnTo>
                  <a:pt x="6641998" y="0"/>
                </a:lnTo>
              </a:path>
              <a:path w="12186285" h="4845050">
                <a:moveTo>
                  <a:pt x="6651002" y="4844529"/>
                </a:moveTo>
                <a:lnTo>
                  <a:pt x="6651002" y="0"/>
                </a:lnTo>
              </a:path>
              <a:path w="12186285" h="4845050">
                <a:moveTo>
                  <a:pt x="6659994" y="4844529"/>
                </a:moveTo>
                <a:lnTo>
                  <a:pt x="6659994" y="0"/>
                </a:lnTo>
              </a:path>
              <a:path w="12186285" h="4845050">
                <a:moveTo>
                  <a:pt x="6668998" y="4844529"/>
                </a:moveTo>
                <a:lnTo>
                  <a:pt x="6668998" y="0"/>
                </a:lnTo>
              </a:path>
              <a:path w="12186285" h="4845050">
                <a:moveTo>
                  <a:pt x="6678002" y="4844529"/>
                </a:moveTo>
                <a:lnTo>
                  <a:pt x="6678002" y="0"/>
                </a:lnTo>
              </a:path>
              <a:path w="12186285" h="4845050">
                <a:moveTo>
                  <a:pt x="6686994" y="4844529"/>
                </a:moveTo>
                <a:lnTo>
                  <a:pt x="6686994" y="0"/>
                </a:lnTo>
              </a:path>
              <a:path w="12186285" h="4845050">
                <a:moveTo>
                  <a:pt x="6695998" y="4844529"/>
                </a:moveTo>
                <a:lnTo>
                  <a:pt x="6695998" y="0"/>
                </a:lnTo>
              </a:path>
              <a:path w="12186285" h="4845050">
                <a:moveTo>
                  <a:pt x="6705003" y="4844529"/>
                </a:moveTo>
                <a:lnTo>
                  <a:pt x="6705003" y="0"/>
                </a:lnTo>
              </a:path>
              <a:path w="12186285" h="4845050">
                <a:moveTo>
                  <a:pt x="6713994" y="4844529"/>
                </a:moveTo>
                <a:lnTo>
                  <a:pt x="6713994" y="0"/>
                </a:lnTo>
              </a:path>
              <a:path w="12186285" h="4845050">
                <a:moveTo>
                  <a:pt x="6722999" y="4844529"/>
                </a:moveTo>
                <a:lnTo>
                  <a:pt x="6722999" y="0"/>
                </a:lnTo>
              </a:path>
              <a:path w="12186285" h="4845050">
                <a:moveTo>
                  <a:pt x="6732003" y="4844529"/>
                </a:moveTo>
                <a:lnTo>
                  <a:pt x="6732003" y="0"/>
                </a:lnTo>
              </a:path>
              <a:path w="12186285" h="4845050">
                <a:moveTo>
                  <a:pt x="6740994" y="4844529"/>
                </a:moveTo>
                <a:lnTo>
                  <a:pt x="6740994" y="0"/>
                </a:lnTo>
              </a:path>
              <a:path w="12186285" h="4845050">
                <a:moveTo>
                  <a:pt x="6749999" y="4844529"/>
                </a:moveTo>
                <a:lnTo>
                  <a:pt x="6749999" y="0"/>
                </a:lnTo>
              </a:path>
              <a:path w="12186285" h="4845050">
                <a:moveTo>
                  <a:pt x="6759003" y="4844529"/>
                </a:moveTo>
                <a:lnTo>
                  <a:pt x="6759003" y="0"/>
                </a:lnTo>
              </a:path>
              <a:path w="12186285" h="4845050">
                <a:moveTo>
                  <a:pt x="6767995" y="4844529"/>
                </a:moveTo>
                <a:lnTo>
                  <a:pt x="6767995" y="0"/>
                </a:lnTo>
              </a:path>
              <a:path w="12186285" h="4845050">
                <a:moveTo>
                  <a:pt x="6776999" y="4844529"/>
                </a:moveTo>
                <a:lnTo>
                  <a:pt x="6776999" y="0"/>
                </a:lnTo>
              </a:path>
              <a:path w="12186285" h="4845050">
                <a:moveTo>
                  <a:pt x="6786003" y="4844529"/>
                </a:moveTo>
                <a:lnTo>
                  <a:pt x="6786003" y="0"/>
                </a:lnTo>
              </a:path>
              <a:path w="12186285" h="4845050">
                <a:moveTo>
                  <a:pt x="6794995" y="4844529"/>
                </a:moveTo>
                <a:lnTo>
                  <a:pt x="6794995" y="0"/>
                </a:lnTo>
              </a:path>
              <a:path w="12186285" h="4845050">
                <a:moveTo>
                  <a:pt x="6803999" y="4844529"/>
                </a:moveTo>
                <a:lnTo>
                  <a:pt x="6803999" y="0"/>
                </a:lnTo>
              </a:path>
              <a:path w="12186285" h="4845050">
                <a:moveTo>
                  <a:pt x="6813003" y="4844529"/>
                </a:moveTo>
                <a:lnTo>
                  <a:pt x="6813003" y="0"/>
                </a:lnTo>
              </a:path>
              <a:path w="12186285" h="4845050">
                <a:moveTo>
                  <a:pt x="6821995" y="4844529"/>
                </a:moveTo>
                <a:lnTo>
                  <a:pt x="6821995" y="0"/>
                </a:lnTo>
              </a:path>
              <a:path w="12186285" h="4845050">
                <a:moveTo>
                  <a:pt x="6830999" y="4844529"/>
                </a:moveTo>
                <a:lnTo>
                  <a:pt x="6830999" y="0"/>
                </a:lnTo>
              </a:path>
              <a:path w="12186285" h="4845050">
                <a:moveTo>
                  <a:pt x="6840004" y="4844529"/>
                </a:moveTo>
                <a:lnTo>
                  <a:pt x="6840004" y="0"/>
                </a:lnTo>
              </a:path>
              <a:path w="12186285" h="4845050">
                <a:moveTo>
                  <a:pt x="6848995" y="4844529"/>
                </a:moveTo>
                <a:lnTo>
                  <a:pt x="6848995" y="0"/>
                </a:lnTo>
              </a:path>
              <a:path w="12186285" h="4845050">
                <a:moveTo>
                  <a:pt x="6858000" y="4844529"/>
                </a:moveTo>
                <a:lnTo>
                  <a:pt x="6858000" y="0"/>
                </a:lnTo>
              </a:path>
              <a:path w="12186285" h="4845050">
                <a:moveTo>
                  <a:pt x="6867004" y="4844529"/>
                </a:moveTo>
                <a:lnTo>
                  <a:pt x="6867004" y="0"/>
                </a:lnTo>
              </a:path>
              <a:path w="12186285" h="4845050">
                <a:moveTo>
                  <a:pt x="6875995" y="4844529"/>
                </a:moveTo>
                <a:lnTo>
                  <a:pt x="6875995" y="0"/>
                </a:lnTo>
              </a:path>
              <a:path w="12186285" h="4845050">
                <a:moveTo>
                  <a:pt x="6885000" y="4844529"/>
                </a:moveTo>
                <a:lnTo>
                  <a:pt x="6885000" y="0"/>
                </a:lnTo>
              </a:path>
              <a:path w="12186285" h="4845050">
                <a:moveTo>
                  <a:pt x="6894004" y="4844529"/>
                </a:moveTo>
                <a:lnTo>
                  <a:pt x="6894004" y="0"/>
                </a:lnTo>
              </a:path>
              <a:path w="12186285" h="4845050">
                <a:moveTo>
                  <a:pt x="6902996" y="4844529"/>
                </a:moveTo>
                <a:lnTo>
                  <a:pt x="6902996" y="0"/>
                </a:lnTo>
              </a:path>
              <a:path w="12186285" h="4845050">
                <a:moveTo>
                  <a:pt x="6912000" y="4844529"/>
                </a:moveTo>
                <a:lnTo>
                  <a:pt x="6912000" y="0"/>
                </a:lnTo>
              </a:path>
              <a:path w="12186285" h="4845050">
                <a:moveTo>
                  <a:pt x="6921004" y="4844529"/>
                </a:moveTo>
                <a:lnTo>
                  <a:pt x="6921004" y="0"/>
                </a:lnTo>
              </a:path>
              <a:path w="12186285" h="4845050">
                <a:moveTo>
                  <a:pt x="6929996" y="4844529"/>
                </a:moveTo>
                <a:lnTo>
                  <a:pt x="6929996" y="0"/>
                </a:lnTo>
              </a:path>
              <a:path w="12186285" h="4845050">
                <a:moveTo>
                  <a:pt x="6939000" y="4844529"/>
                </a:moveTo>
                <a:lnTo>
                  <a:pt x="6939000" y="0"/>
                </a:lnTo>
              </a:path>
              <a:path w="12186285" h="4845050">
                <a:moveTo>
                  <a:pt x="6948004" y="4844529"/>
                </a:moveTo>
                <a:lnTo>
                  <a:pt x="6948004" y="0"/>
                </a:lnTo>
              </a:path>
              <a:path w="12186285" h="4845050">
                <a:moveTo>
                  <a:pt x="6956996" y="4844529"/>
                </a:moveTo>
                <a:lnTo>
                  <a:pt x="6956996" y="0"/>
                </a:lnTo>
              </a:path>
              <a:path w="12186285" h="4845050">
                <a:moveTo>
                  <a:pt x="6966000" y="4844529"/>
                </a:moveTo>
                <a:lnTo>
                  <a:pt x="6966000" y="0"/>
                </a:lnTo>
              </a:path>
              <a:path w="12186285" h="4845050">
                <a:moveTo>
                  <a:pt x="6975005" y="4844529"/>
                </a:moveTo>
                <a:lnTo>
                  <a:pt x="6975005" y="0"/>
                </a:lnTo>
              </a:path>
              <a:path w="12186285" h="4845050">
                <a:moveTo>
                  <a:pt x="6983996" y="4844529"/>
                </a:moveTo>
                <a:lnTo>
                  <a:pt x="6983996" y="0"/>
                </a:lnTo>
              </a:path>
              <a:path w="12186285" h="4845050">
                <a:moveTo>
                  <a:pt x="6993001" y="4844529"/>
                </a:moveTo>
                <a:lnTo>
                  <a:pt x="6993001" y="0"/>
                </a:lnTo>
              </a:path>
              <a:path w="12186285" h="4845050">
                <a:moveTo>
                  <a:pt x="7002005" y="4844529"/>
                </a:moveTo>
                <a:lnTo>
                  <a:pt x="7002005" y="0"/>
                </a:lnTo>
              </a:path>
              <a:path w="12186285" h="4845050">
                <a:moveTo>
                  <a:pt x="7010996" y="4844529"/>
                </a:moveTo>
                <a:lnTo>
                  <a:pt x="7010996" y="0"/>
                </a:lnTo>
              </a:path>
              <a:path w="12186285" h="4845050">
                <a:moveTo>
                  <a:pt x="7020001" y="4844529"/>
                </a:moveTo>
                <a:lnTo>
                  <a:pt x="7020001" y="0"/>
                </a:lnTo>
              </a:path>
              <a:path w="12186285" h="4845050">
                <a:moveTo>
                  <a:pt x="7029005" y="4844529"/>
                </a:moveTo>
                <a:lnTo>
                  <a:pt x="7029005" y="0"/>
                </a:lnTo>
              </a:path>
              <a:path w="12186285" h="4845050">
                <a:moveTo>
                  <a:pt x="7037997" y="4844529"/>
                </a:moveTo>
                <a:lnTo>
                  <a:pt x="7037997" y="0"/>
                </a:lnTo>
              </a:path>
              <a:path w="12186285" h="4845050">
                <a:moveTo>
                  <a:pt x="7047001" y="4844529"/>
                </a:moveTo>
                <a:lnTo>
                  <a:pt x="7047001" y="0"/>
                </a:lnTo>
              </a:path>
              <a:path w="12186285" h="4845050">
                <a:moveTo>
                  <a:pt x="7056005" y="4844529"/>
                </a:moveTo>
                <a:lnTo>
                  <a:pt x="7056005" y="0"/>
                </a:lnTo>
              </a:path>
              <a:path w="12186285" h="4845050">
                <a:moveTo>
                  <a:pt x="7064997" y="4844529"/>
                </a:moveTo>
                <a:lnTo>
                  <a:pt x="7064997" y="0"/>
                </a:lnTo>
              </a:path>
              <a:path w="12186285" h="4845050">
                <a:moveTo>
                  <a:pt x="7074001" y="4844529"/>
                </a:moveTo>
                <a:lnTo>
                  <a:pt x="7074001" y="0"/>
                </a:lnTo>
              </a:path>
              <a:path w="12186285" h="4845050">
                <a:moveTo>
                  <a:pt x="7083005" y="4844529"/>
                </a:moveTo>
                <a:lnTo>
                  <a:pt x="7083005" y="0"/>
                </a:lnTo>
              </a:path>
              <a:path w="12186285" h="4845050">
                <a:moveTo>
                  <a:pt x="7091997" y="4844529"/>
                </a:moveTo>
                <a:lnTo>
                  <a:pt x="7091997" y="0"/>
                </a:lnTo>
              </a:path>
              <a:path w="12186285" h="4845050">
                <a:moveTo>
                  <a:pt x="7101001" y="4844529"/>
                </a:moveTo>
                <a:lnTo>
                  <a:pt x="7101001" y="0"/>
                </a:lnTo>
              </a:path>
              <a:path w="12186285" h="4845050">
                <a:moveTo>
                  <a:pt x="7110006" y="4844529"/>
                </a:moveTo>
                <a:lnTo>
                  <a:pt x="7110006" y="0"/>
                </a:lnTo>
              </a:path>
              <a:path w="12186285" h="4845050">
                <a:moveTo>
                  <a:pt x="7118997" y="4844529"/>
                </a:moveTo>
                <a:lnTo>
                  <a:pt x="7118997" y="0"/>
                </a:lnTo>
              </a:path>
              <a:path w="12186285" h="4845050">
                <a:moveTo>
                  <a:pt x="7128002" y="4844529"/>
                </a:moveTo>
                <a:lnTo>
                  <a:pt x="7128002" y="0"/>
                </a:lnTo>
              </a:path>
              <a:path w="12186285" h="4845050">
                <a:moveTo>
                  <a:pt x="7137006" y="4844529"/>
                </a:moveTo>
                <a:lnTo>
                  <a:pt x="7137006" y="0"/>
                </a:lnTo>
              </a:path>
              <a:path w="12186285" h="4845050">
                <a:moveTo>
                  <a:pt x="7145997" y="4844529"/>
                </a:moveTo>
                <a:lnTo>
                  <a:pt x="7145997" y="0"/>
                </a:lnTo>
              </a:path>
              <a:path w="12186285" h="4845050">
                <a:moveTo>
                  <a:pt x="7155002" y="4844529"/>
                </a:moveTo>
                <a:lnTo>
                  <a:pt x="7155002" y="0"/>
                </a:lnTo>
              </a:path>
              <a:path w="12186285" h="4845050">
                <a:moveTo>
                  <a:pt x="7163993" y="4844529"/>
                </a:moveTo>
                <a:lnTo>
                  <a:pt x="7163993" y="0"/>
                </a:lnTo>
              </a:path>
              <a:path w="12186285" h="4845050">
                <a:moveTo>
                  <a:pt x="7172998" y="4844529"/>
                </a:moveTo>
                <a:lnTo>
                  <a:pt x="7172998" y="0"/>
                </a:lnTo>
              </a:path>
              <a:path w="12186285" h="4845050">
                <a:moveTo>
                  <a:pt x="7182002" y="4844529"/>
                </a:moveTo>
                <a:lnTo>
                  <a:pt x="7182002" y="0"/>
                </a:lnTo>
              </a:path>
              <a:path w="12186285" h="4845050">
                <a:moveTo>
                  <a:pt x="7190994" y="4844529"/>
                </a:moveTo>
                <a:lnTo>
                  <a:pt x="7190994" y="0"/>
                </a:lnTo>
              </a:path>
              <a:path w="12186285" h="4845050">
                <a:moveTo>
                  <a:pt x="7199998" y="4844529"/>
                </a:moveTo>
                <a:lnTo>
                  <a:pt x="7199998" y="0"/>
                </a:lnTo>
              </a:path>
              <a:path w="12186285" h="4845050">
                <a:moveTo>
                  <a:pt x="7209002" y="4844529"/>
                </a:moveTo>
                <a:lnTo>
                  <a:pt x="7209002" y="0"/>
                </a:lnTo>
              </a:path>
              <a:path w="12186285" h="4845050">
                <a:moveTo>
                  <a:pt x="7217994" y="4844529"/>
                </a:moveTo>
                <a:lnTo>
                  <a:pt x="7217994" y="0"/>
                </a:lnTo>
              </a:path>
              <a:path w="12186285" h="4845050">
                <a:moveTo>
                  <a:pt x="7226998" y="4844529"/>
                </a:moveTo>
                <a:lnTo>
                  <a:pt x="7226998" y="0"/>
                </a:lnTo>
              </a:path>
              <a:path w="12186285" h="4845050">
                <a:moveTo>
                  <a:pt x="7236002" y="4844529"/>
                </a:moveTo>
                <a:lnTo>
                  <a:pt x="7236002" y="0"/>
                </a:lnTo>
              </a:path>
              <a:path w="12186285" h="4845050">
                <a:moveTo>
                  <a:pt x="7244994" y="4844529"/>
                </a:moveTo>
                <a:lnTo>
                  <a:pt x="7244994" y="0"/>
                </a:lnTo>
              </a:path>
              <a:path w="12186285" h="4845050">
                <a:moveTo>
                  <a:pt x="7253998" y="4844529"/>
                </a:moveTo>
                <a:lnTo>
                  <a:pt x="7253998" y="0"/>
                </a:lnTo>
              </a:path>
              <a:path w="12186285" h="4845050">
                <a:moveTo>
                  <a:pt x="7263003" y="4844529"/>
                </a:moveTo>
                <a:lnTo>
                  <a:pt x="7263003" y="0"/>
                </a:lnTo>
              </a:path>
              <a:path w="12186285" h="4845050">
                <a:moveTo>
                  <a:pt x="7271994" y="4844529"/>
                </a:moveTo>
                <a:lnTo>
                  <a:pt x="7271994" y="0"/>
                </a:lnTo>
              </a:path>
              <a:path w="12186285" h="4845050">
                <a:moveTo>
                  <a:pt x="7280998" y="4844529"/>
                </a:moveTo>
                <a:lnTo>
                  <a:pt x="7280998" y="0"/>
                </a:lnTo>
              </a:path>
              <a:path w="12186285" h="4845050">
                <a:moveTo>
                  <a:pt x="7290003" y="4844529"/>
                </a:moveTo>
                <a:lnTo>
                  <a:pt x="7290003" y="0"/>
                </a:lnTo>
              </a:path>
              <a:path w="12186285" h="4845050">
                <a:moveTo>
                  <a:pt x="7298994" y="4844529"/>
                </a:moveTo>
                <a:lnTo>
                  <a:pt x="7298994" y="0"/>
                </a:lnTo>
              </a:path>
              <a:path w="12186285" h="4845050">
                <a:moveTo>
                  <a:pt x="7307999" y="4844529"/>
                </a:moveTo>
                <a:lnTo>
                  <a:pt x="7307999" y="0"/>
                </a:lnTo>
              </a:path>
              <a:path w="12186285" h="4845050">
                <a:moveTo>
                  <a:pt x="7317003" y="4844529"/>
                </a:moveTo>
                <a:lnTo>
                  <a:pt x="7317003" y="0"/>
                </a:lnTo>
              </a:path>
              <a:path w="12186285" h="4845050">
                <a:moveTo>
                  <a:pt x="7325995" y="4844529"/>
                </a:moveTo>
                <a:lnTo>
                  <a:pt x="7325995" y="0"/>
                </a:lnTo>
              </a:path>
              <a:path w="12186285" h="4845050">
                <a:moveTo>
                  <a:pt x="7334999" y="4844529"/>
                </a:moveTo>
                <a:lnTo>
                  <a:pt x="7334999" y="0"/>
                </a:lnTo>
              </a:path>
              <a:path w="12186285" h="4845050">
                <a:moveTo>
                  <a:pt x="7344003" y="4844529"/>
                </a:moveTo>
                <a:lnTo>
                  <a:pt x="7344003" y="0"/>
                </a:lnTo>
              </a:path>
              <a:path w="12186285" h="4845050">
                <a:moveTo>
                  <a:pt x="7352995" y="4844529"/>
                </a:moveTo>
                <a:lnTo>
                  <a:pt x="7352995" y="0"/>
                </a:lnTo>
              </a:path>
              <a:path w="12186285" h="4845050">
                <a:moveTo>
                  <a:pt x="7361999" y="4844529"/>
                </a:moveTo>
                <a:lnTo>
                  <a:pt x="7361999" y="0"/>
                </a:lnTo>
              </a:path>
              <a:path w="12186285" h="4845050">
                <a:moveTo>
                  <a:pt x="7371003" y="4844529"/>
                </a:moveTo>
                <a:lnTo>
                  <a:pt x="7371003" y="0"/>
                </a:lnTo>
              </a:path>
              <a:path w="12186285" h="4845050">
                <a:moveTo>
                  <a:pt x="7379995" y="4844529"/>
                </a:moveTo>
                <a:lnTo>
                  <a:pt x="7379995" y="0"/>
                </a:lnTo>
              </a:path>
              <a:path w="12186285" h="4845050">
                <a:moveTo>
                  <a:pt x="7388999" y="4844529"/>
                </a:moveTo>
                <a:lnTo>
                  <a:pt x="7388999" y="0"/>
                </a:lnTo>
              </a:path>
              <a:path w="12186285" h="4845050">
                <a:moveTo>
                  <a:pt x="7398004" y="4844529"/>
                </a:moveTo>
                <a:lnTo>
                  <a:pt x="7398004" y="0"/>
                </a:lnTo>
              </a:path>
              <a:path w="12186285" h="4845050">
                <a:moveTo>
                  <a:pt x="7406995" y="4844529"/>
                </a:moveTo>
                <a:lnTo>
                  <a:pt x="7406995" y="0"/>
                </a:lnTo>
              </a:path>
              <a:path w="12186285" h="4845050">
                <a:moveTo>
                  <a:pt x="7415999" y="4844529"/>
                </a:moveTo>
                <a:lnTo>
                  <a:pt x="7415999" y="0"/>
                </a:lnTo>
              </a:path>
              <a:path w="12186285" h="4845050">
                <a:moveTo>
                  <a:pt x="7425004" y="4844529"/>
                </a:moveTo>
                <a:lnTo>
                  <a:pt x="7425004" y="0"/>
                </a:lnTo>
              </a:path>
              <a:path w="12186285" h="4845050">
                <a:moveTo>
                  <a:pt x="7433995" y="4844529"/>
                </a:moveTo>
                <a:lnTo>
                  <a:pt x="7433995" y="0"/>
                </a:lnTo>
              </a:path>
              <a:path w="12186285" h="4845050">
                <a:moveTo>
                  <a:pt x="7443000" y="4844529"/>
                </a:moveTo>
                <a:lnTo>
                  <a:pt x="7443000" y="0"/>
                </a:lnTo>
              </a:path>
              <a:path w="12186285" h="4845050">
                <a:moveTo>
                  <a:pt x="7452004" y="4844529"/>
                </a:moveTo>
                <a:lnTo>
                  <a:pt x="7452004" y="0"/>
                </a:lnTo>
              </a:path>
              <a:path w="12186285" h="4845050">
                <a:moveTo>
                  <a:pt x="7460996" y="4844529"/>
                </a:moveTo>
                <a:lnTo>
                  <a:pt x="7460996" y="0"/>
                </a:lnTo>
              </a:path>
              <a:path w="12186285" h="4845050">
                <a:moveTo>
                  <a:pt x="7470000" y="4844529"/>
                </a:moveTo>
                <a:lnTo>
                  <a:pt x="7470000" y="0"/>
                </a:lnTo>
              </a:path>
              <a:path w="12186285" h="4845050">
                <a:moveTo>
                  <a:pt x="7479004" y="4844529"/>
                </a:moveTo>
                <a:lnTo>
                  <a:pt x="7479004" y="0"/>
                </a:lnTo>
              </a:path>
              <a:path w="12186285" h="4845050">
                <a:moveTo>
                  <a:pt x="7487996" y="4844529"/>
                </a:moveTo>
                <a:lnTo>
                  <a:pt x="7487996" y="0"/>
                </a:lnTo>
              </a:path>
              <a:path w="12186285" h="4845050">
                <a:moveTo>
                  <a:pt x="7497000" y="4844529"/>
                </a:moveTo>
                <a:lnTo>
                  <a:pt x="7497000" y="0"/>
                </a:lnTo>
              </a:path>
              <a:path w="12186285" h="4845050">
                <a:moveTo>
                  <a:pt x="7506004" y="4844529"/>
                </a:moveTo>
                <a:lnTo>
                  <a:pt x="7506004" y="0"/>
                </a:lnTo>
              </a:path>
              <a:path w="12186285" h="4845050">
                <a:moveTo>
                  <a:pt x="7514996" y="4844529"/>
                </a:moveTo>
                <a:lnTo>
                  <a:pt x="7514996" y="0"/>
                </a:lnTo>
              </a:path>
              <a:path w="12186285" h="4845050">
                <a:moveTo>
                  <a:pt x="7524000" y="4844529"/>
                </a:moveTo>
                <a:lnTo>
                  <a:pt x="7524000" y="0"/>
                </a:lnTo>
              </a:path>
              <a:path w="12186285" h="4845050">
                <a:moveTo>
                  <a:pt x="7533005" y="4844529"/>
                </a:moveTo>
                <a:lnTo>
                  <a:pt x="7533005" y="0"/>
                </a:lnTo>
              </a:path>
              <a:path w="12186285" h="4845050">
                <a:moveTo>
                  <a:pt x="7541996" y="4844529"/>
                </a:moveTo>
                <a:lnTo>
                  <a:pt x="7541996" y="0"/>
                </a:lnTo>
              </a:path>
              <a:path w="12186285" h="4845050">
                <a:moveTo>
                  <a:pt x="7551000" y="4844529"/>
                </a:moveTo>
                <a:lnTo>
                  <a:pt x="7551000" y="0"/>
                </a:lnTo>
              </a:path>
              <a:path w="12186285" h="4845050">
                <a:moveTo>
                  <a:pt x="7560005" y="4844529"/>
                </a:moveTo>
                <a:lnTo>
                  <a:pt x="7560005" y="0"/>
                </a:lnTo>
              </a:path>
              <a:path w="12186285" h="4845050">
                <a:moveTo>
                  <a:pt x="7568996" y="4844529"/>
                </a:moveTo>
                <a:lnTo>
                  <a:pt x="7568996" y="0"/>
                </a:lnTo>
              </a:path>
              <a:path w="12186285" h="4845050">
                <a:moveTo>
                  <a:pt x="7578001" y="4844529"/>
                </a:moveTo>
                <a:lnTo>
                  <a:pt x="7578001" y="0"/>
                </a:lnTo>
              </a:path>
              <a:path w="12186285" h="4845050">
                <a:moveTo>
                  <a:pt x="7587005" y="4844529"/>
                </a:moveTo>
                <a:lnTo>
                  <a:pt x="7587005" y="0"/>
                </a:lnTo>
              </a:path>
              <a:path w="12186285" h="4845050">
                <a:moveTo>
                  <a:pt x="7595997" y="4844529"/>
                </a:moveTo>
                <a:lnTo>
                  <a:pt x="7595997" y="0"/>
                </a:lnTo>
              </a:path>
              <a:path w="12186285" h="4845050">
                <a:moveTo>
                  <a:pt x="7605001" y="4844529"/>
                </a:moveTo>
                <a:lnTo>
                  <a:pt x="7605001" y="0"/>
                </a:lnTo>
              </a:path>
              <a:path w="12186285" h="4845050">
                <a:moveTo>
                  <a:pt x="7614005" y="4844529"/>
                </a:moveTo>
                <a:lnTo>
                  <a:pt x="7614005" y="0"/>
                </a:lnTo>
              </a:path>
              <a:path w="12186285" h="4845050">
                <a:moveTo>
                  <a:pt x="7622997" y="4844529"/>
                </a:moveTo>
                <a:lnTo>
                  <a:pt x="7622997" y="0"/>
                </a:lnTo>
              </a:path>
              <a:path w="12186285" h="4845050">
                <a:moveTo>
                  <a:pt x="7632001" y="4844529"/>
                </a:moveTo>
                <a:lnTo>
                  <a:pt x="7632001" y="0"/>
                </a:lnTo>
              </a:path>
              <a:path w="12186285" h="4845050">
                <a:moveTo>
                  <a:pt x="7641005" y="4844529"/>
                </a:moveTo>
                <a:lnTo>
                  <a:pt x="7641005" y="0"/>
                </a:lnTo>
              </a:path>
              <a:path w="12186285" h="4845050">
                <a:moveTo>
                  <a:pt x="7649997" y="4844529"/>
                </a:moveTo>
                <a:lnTo>
                  <a:pt x="7649997" y="0"/>
                </a:lnTo>
              </a:path>
              <a:path w="12186285" h="4845050">
                <a:moveTo>
                  <a:pt x="7659001" y="4844529"/>
                </a:moveTo>
                <a:lnTo>
                  <a:pt x="7659001" y="0"/>
                </a:lnTo>
              </a:path>
              <a:path w="12186285" h="4845050">
                <a:moveTo>
                  <a:pt x="7668006" y="4844529"/>
                </a:moveTo>
                <a:lnTo>
                  <a:pt x="7668006" y="0"/>
                </a:lnTo>
              </a:path>
              <a:path w="12186285" h="4845050">
                <a:moveTo>
                  <a:pt x="7676997" y="4844529"/>
                </a:moveTo>
                <a:lnTo>
                  <a:pt x="7676997" y="0"/>
                </a:lnTo>
              </a:path>
              <a:path w="12186285" h="4845050">
                <a:moveTo>
                  <a:pt x="7686001" y="4844529"/>
                </a:moveTo>
                <a:lnTo>
                  <a:pt x="7686001" y="0"/>
                </a:lnTo>
              </a:path>
              <a:path w="12186285" h="4845050">
                <a:moveTo>
                  <a:pt x="7695006" y="4844529"/>
                </a:moveTo>
                <a:lnTo>
                  <a:pt x="7695006" y="0"/>
                </a:lnTo>
              </a:path>
              <a:path w="12186285" h="4845050">
                <a:moveTo>
                  <a:pt x="7703997" y="4844529"/>
                </a:moveTo>
                <a:lnTo>
                  <a:pt x="7703997" y="0"/>
                </a:lnTo>
              </a:path>
              <a:path w="12186285" h="4845050">
                <a:moveTo>
                  <a:pt x="7713002" y="4844529"/>
                </a:moveTo>
                <a:lnTo>
                  <a:pt x="7713002" y="0"/>
                </a:lnTo>
              </a:path>
              <a:path w="12186285" h="4845050">
                <a:moveTo>
                  <a:pt x="7721993" y="4844529"/>
                </a:moveTo>
                <a:lnTo>
                  <a:pt x="7721993" y="0"/>
                </a:lnTo>
              </a:path>
              <a:path w="12186285" h="4845050">
                <a:moveTo>
                  <a:pt x="7730998" y="4844529"/>
                </a:moveTo>
                <a:lnTo>
                  <a:pt x="7730998" y="0"/>
                </a:lnTo>
              </a:path>
              <a:path w="12186285" h="4845050">
                <a:moveTo>
                  <a:pt x="7740002" y="4844529"/>
                </a:moveTo>
                <a:lnTo>
                  <a:pt x="7740002" y="0"/>
                </a:lnTo>
              </a:path>
              <a:path w="12186285" h="4845050">
                <a:moveTo>
                  <a:pt x="7748993" y="4844529"/>
                </a:moveTo>
                <a:lnTo>
                  <a:pt x="7748993" y="0"/>
                </a:lnTo>
              </a:path>
              <a:path w="12186285" h="4845050">
                <a:moveTo>
                  <a:pt x="7757998" y="4844529"/>
                </a:moveTo>
                <a:lnTo>
                  <a:pt x="7757998" y="0"/>
                </a:lnTo>
              </a:path>
              <a:path w="12186285" h="4845050">
                <a:moveTo>
                  <a:pt x="7767002" y="4844529"/>
                </a:moveTo>
                <a:lnTo>
                  <a:pt x="7767002" y="0"/>
                </a:lnTo>
              </a:path>
              <a:path w="12186285" h="4845050">
                <a:moveTo>
                  <a:pt x="7775994" y="4844529"/>
                </a:moveTo>
                <a:lnTo>
                  <a:pt x="7775994" y="0"/>
                </a:lnTo>
              </a:path>
              <a:path w="12186285" h="4845050">
                <a:moveTo>
                  <a:pt x="7784998" y="4844529"/>
                </a:moveTo>
                <a:lnTo>
                  <a:pt x="7784998" y="0"/>
                </a:lnTo>
              </a:path>
              <a:path w="12186285" h="4845050">
                <a:moveTo>
                  <a:pt x="7794002" y="4844529"/>
                </a:moveTo>
                <a:lnTo>
                  <a:pt x="7794002" y="0"/>
                </a:lnTo>
              </a:path>
              <a:path w="12186285" h="4845050">
                <a:moveTo>
                  <a:pt x="7802994" y="4844529"/>
                </a:moveTo>
                <a:lnTo>
                  <a:pt x="7802994" y="0"/>
                </a:lnTo>
              </a:path>
              <a:path w="12186285" h="4845050">
                <a:moveTo>
                  <a:pt x="7811998" y="4844529"/>
                </a:moveTo>
                <a:lnTo>
                  <a:pt x="7811998" y="0"/>
                </a:lnTo>
              </a:path>
              <a:path w="12186285" h="4845050">
                <a:moveTo>
                  <a:pt x="7821002" y="4844529"/>
                </a:moveTo>
                <a:lnTo>
                  <a:pt x="7821002" y="0"/>
                </a:lnTo>
              </a:path>
              <a:path w="12186285" h="4845050">
                <a:moveTo>
                  <a:pt x="7829994" y="4844529"/>
                </a:moveTo>
                <a:lnTo>
                  <a:pt x="7829994" y="0"/>
                </a:lnTo>
              </a:path>
              <a:path w="12186285" h="4845050">
                <a:moveTo>
                  <a:pt x="7838998" y="4844529"/>
                </a:moveTo>
                <a:lnTo>
                  <a:pt x="7838998" y="0"/>
                </a:lnTo>
              </a:path>
              <a:path w="12186285" h="4845050">
                <a:moveTo>
                  <a:pt x="7848003" y="4844529"/>
                </a:moveTo>
                <a:lnTo>
                  <a:pt x="7848003" y="0"/>
                </a:lnTo>
              </a:path>
              <a:path w="12186285" h="4845050">
                <a:moveTo>
                  <a:pt x="7856994" y="4844529"/>
                </a:moveTo>
                <a:lnTo>
                  <a:pt x="7856994" y="0"/>
                </a:lnTo>
              </a:path>
              <a:path w="12186285" h="4845050">
                <a:moveTo>
                  <a:pt x="7865999" y="4844529"/>
                </a:moveTo>
                <a:lnTo>
                  <a:pt x="7865999" y="0"/>
                </a:lnTo>
              </a:path>
              <a:path w="12186285" h="4845050">
                <a:moveTo>
                  <a:pt x="7875003" y="4844529"/>
                </a:moveTo>
                <a:lnTo>
                  <a:pt x="7875003" y="0"/>
                </a:lnTo>
              </a:path>
              <a:path w="12186285" h="4845050">
                <a:moveTo>
                  <a:pt x="7883994" y="4844529"/>
                </a:moveTo>
                <a:lnTo>
                  <a:pt x="7883994" y="0"/>
                </a:lnTo>
              </a:path>
              <a:path w="12186285" h="4845050">
                <a:moveTo>
                  <a:pt x="7892999" y="4844529"/>
                </a:moveTo>
                <a:lnTo>
                  <a:pt x="7892999" y="0"/>
                </a:lnTo>
              </a:path>
              <a:path w="12186285" h="4845050">
                <a:moveTo>
                  <a:pt x="7902003" y="4844529"/>
                </a:moveTo>
                <a:lnTo>
                  <a:pt x="7902003" y="0"/>
                </a:lnTo>
              </a:path>
              <a:path w="12186285" h="4845050">
                <a:moveTo>
                  <a:pt x="7910995" y="4844529"/>
                </a:moveTo>
                <a:lnTo>
                  <a:pt x="7910995" y="0"/>
                </a:lnTo>
              </a:path>
              <a:path w="12186285" h="4845050">
                <a:moveTo>
                  <a:pt x="7919999" y="4844529"/>
                </a:moveTo>
                <a:lnTo>
                  <a:pt x="7919999" y="0"/>
                </a:lnTo>
              </a:path>
              <a:path w="12186285" h="4845050">
                <a:moveTo>
                  <a:pt x="7929003" y="4844529"/>
                </a:moveTo>
                <a:lnTo>
                  <a:pt x="7929003" y="0"/>
                </a:lnTo>
              </a:path>
              <a:path w="12186285" h="4845050">
                <a:moveTo>
                  <a:pt x="7937995" y="4844529"/>
                </a:moveTo>
                <a:lnTo>
                  <a:pt x="7937995" y="0"/>
                </a:lnTo>
              </a:path>
              <a:path w="12186285" h="4845050">
                <a:moveTo>
                  <a:pt x="7946999" y="4844529"/>
                </a:moveTo>
                <a:lnTo>
                  <a:pt x="7946999" y="0"/>
                </a:lnTo>
              </a:path>
              <a:path w="12186285" h="4845050">
                <a:moveTo>
                  <a:pt x="7956003" y="4844529"/>
                </a:moveTo>
                <a:lnTo>
                  <a:pt x="7956003" y="0"/>
                </a:lnTo>
              </a:path>
              <a:path w="12186285" h="4845050">
                <a:moveTo>
                  <a:pt x="7964995" y="4844529"/>
                </a:moveTo>
                <a:lnTo>
                  <a:pt x="7964995" y="0"/>
                </a:lnTo>
              </a:path>
              <a:path w="12186285" h="4845050">
                <a:moveTo>
                  <a:pt x="7973999" y="4844529"/>
                </a:moveTo>
                <a:lnTo>
                  <a:pt x="7973999" y="0"/>
                </a:lnTo>
              </a:path>
              <a:path w="12186285" h="4845050">
                <a:moveTo>
                  <a:pt x="7983004" y="4844529"/>
                </a:moveTo>
                <a:lnTo>
                  <a:pt x="7983004" y="0"/>
                </a:lnTo>
              </a:path>
              <a:path w="12186285" h="4845050">
                <a:moveTo>
                  <a:pt x="7991995" y="4844529"/>
                </a:moveTo>
                <a:lnTo>
                  <a:pt x="7991995" y="0"/>
                </a:lnTo>
              </a:path>
              <a:path w="12186285" h="4845050">
                <a:moveTo>
                  <a:pt x="8001000" y="4844529"/>
                </a:moveTo>
                <a:lnTo>
                  <a:pt x="8001000" y="0"/>
                </a:lnTo>
              </a:path>
              <a:path w="12186285" h="4845050">
                <a:moveTo>
                  <a:pt x="8010004" y="4844529"/>
                </a:moveTo>
                <a:lnTo>
                  <a:pt x="8010004" y="0"/>
                </a:lnTo>
              </a:path>
              <a:path w="12186285" h="4845050">
                <a:moveTo>
                  <a:pt x="8018995" y="4844529"/>
                </a:moveTo>
                <a:lnTo>
                  <a:pt x="8018995" y="0"/>
                </a:lnTo>
              </a:path>
              <a:path w="12186285" h="4845050">
                <a:moveTo>
                  <a:pt x="8028000" y="4844529"/>
                </a:moveTo>
                <a:lnTo>
                  <a:pt x="8028000" y="0"/>
                </a:lnTo>
              </a:path>
              <a:path w="12186285" h="4845050">
                <a:moveTo>
                  <a:pt x="8037004" y="4844529"/>
                </a:moveTo>
                <a:lnTo>
                  <a:pt x="8037004" y="0"/>
                </a:lnTo>
              </a:path>
              <a:path w="12186285" h="4845050">
                <a:moveTo>
                  <a:pt x="8045996" y="4844529"/>
                </a:moveTo>
                <a:lnTo>
                  <a:pt x="8045996" y="0"/>
                </a:lnTo>
              </a:path>
              <a:path w="12186285" h="4845050">
                <a:moveTo>
                  <a:pt x="8055000" y="4844529"/>
                </a:moveTo>
                <a:lnTo>
                  <a:pt x="8055000" y="0"/>
                </a:lnTo>
              </a:path>
              <a:path w="12186285" h="4845050">
                <a:moveTo>
                  <a:pt x="8064004" y="4844529"/>
                </a:moveTo>
                <a:lnTo>
                  <a:pt x="8064004" y="0"/>
                </a:lnTo>
              </a:path>
              <a:path w="12186285" h="4845050">
                <a:moveTo>
                  <a:pt x="8072996" y="4844529"/>
                </a:moveTo>
                <a:lnTo>
                  <a:pt x="8072996" y="0"/>
                </a:lnTo>
              </a:path>
              <a:path w="12186285" h="4845050">
                <a:moveTo>
                  <a:pt x="8082000" y="4844529"/>
                </a:moveTo>
                <a:lnTo>
                  <a:pt x="8082000" y="0"/>
                </a:lnTo>
              </a:path>
              <a:path w="12186285" h="4845050">
                <a:moveTo>
                  <a:pt x="8091004" y="4844529"/>
                </a:moveTo>
                <a:lnTo>
                  <a:pt x="8091004" y="0"/>
                </a:lnTo>
              </a:path>
              <a:path w="12186285" h="4845050">
                <a:moveTo>
                  <a:pt x="8099996" y="4844529"/>
                </a:moveTo>
                <a:lnTo>
                  <a:pt x="8099996" y="0"/>
                </a:lnTo>
              </a:path>
              <a:path w="12186285" h="4845050">
                <a:moveTo>
                  <a:pt x="8109000" y="4844529"/>
                </a:moveTo>
                <a:lnTo>
                  <a:pt x="8109000" y="0"/>
                </a:lnTo>
              </a:path>
              <a:path w="12186285" h="4845050">
                <a:moveTo>
                  <a:pt x="8118005" y="4844529"/>
                </a:moveTo>
                <a:lnTo>
                  <a:pt x="8118005" y="0"/>
                </a:lnTo>
              </a:path>
              <a:path w="12186285" h="4845050">
                <a:moveTo>
                  <a:pt x="8126996" y="4844529"/>
                </a:moveTo>
                <a:lnTo>
                  <a:pt x="8126996" y="0"/>
                </a:lnTo>
              </a:path>
              <a:path w="12186285" h="4845050">
                <a:moveTo>
                  <a:pt x="8136001" y="4844529"/>
                </a:moveTo>
                <a:lnTo>
                  <a:pt x="8136001" y="0"/>
                </a:lnTo>
              </a:path>
              <a:path w="12186285" h="4845050">
                <a:moveTo>
                  <a:pt x="8145005" y="4844529"/>
                </a:moveTo>
                <a:lnTo>
                  <a:pt x="8145005" y="0"/>
                </a:lnTo>
              </a:path>
              <a:path w="12186285" h="4845050">
                <a:moveTo>
                  <a:pt x="8153996" y="4844529"/>
                </a:moveTo>
                <a:lnTo>
                  <a:pt x="8153996" y="0"/>
                </a:lnTo>
              </a:path>
              <a:path w="12186285" h="4845050">
                <a:moveTo>
                  <a:pt x="8163001" y="4844529"/>
                </a:moveTo>
                <a:lnTo>
                  <a:pt x="8163001" y="0"/>
                </a:lnTo>
              </a:path>
              <a:path w="12186285" h="4845050">
                <a:moveTo>
                  <a:pt x="8172005" y="4844529"/>
                </a:moveTo>
                <a:lnTo>
                  <a:pt x="8172005" y="0"/>
                </a:lnTo>
              </a:path>
              <a:path w="12186285" h="4845050">
                <a:moveTo>
                  <a:pt x="8180997" y="4844529"/>
                </a:moveTo>
                <a:lnTo>
                  <a:pt x="8180997" y="0"/>
                </a:lnTo>
              </a:path>
              <a:path w="12186285" h="4845050">
                <a:moveTo>
                  <a:pt x="8190001" y="4844529"/>
                </a:moveTo>
                <a:lnTo>
                  <a:pt x="8190001" y="0"/>
                </a:lnTo>
              </a:path>
              <a:path w="12186285" h="4845050">
                <a:moveTo>
                  <a:pt x="8199005" y="4844529"/>
                </a:moveTo>
                <a:lnTo>
                  <a:pt x="8199005" y="0"/>
                </a:lnTo>
              </a:path>
              <a:path w="12186285" h="4845050">
                <a:moveTo>
                  <a:pt x="8207997" y="4844529"/>
                </a:moveTo>
                <a:lnTo>
                  <a:pt x="8207997" y="0"/>
                </a:lnTo>
              </a:path>
              <a:path w="12186285" h="4845050">
                <a:moveTo>
                  <a:pt x="8217001" y="4844529"/>
                </a:moveTo>
                <a:lnTo>
                  <a:pt x="8217001" y="0"/>
                </a:lnTo>
              </a:path>
              <a:path w="12186285" h="4845050">
                <a:moveTo>
                  <a:pt x="8226005" y="4844529"/>
                </a:moveTo>
                <a:lnTo>
                  <a:pt x="8226005" y="0"/>
                </a:lnTo>
              </a:path>
              <a:path w="12186285" h="4845050">
                <a:moveTo>
                  <a:pt x="8234997" y="4844529"/>
                </a:moveTo>
                <a:lnTo>
                  <a:pt x="8234997" y="0"/>
                </a:lnTo>
              </a:path>
              <a:path w="12186285" h="4845050">
                <a:moveTo>
                  <a:pt x="8244001" y="4844529"/>
                </a:moveTo>
                <a:lnTo>
                  <a:pt x="8244001" y="0"/>
                </a:lnTo>
              </a:path>
              <a:path w="12186285" h="4845050">
                <a:moveTo>
                  <a:pt x="8253006" y="4844529"/>
                </a:moveTo>
                <a:lnTo>
                  <a:pt x="8253006" y="0"/>
                </a:lnTo>
              </a:path>
              <a:path w="12186285" h="4845050">
                <a:moveTo>
                  <a:pt x="8261997" y="4844529"/>
                </a:moveTo>
                <a:lnTo>
                  <a:pt x="8261997" y="0"/>
                </a:lnTo>
              </a:path>
              <a:path w="12186285" h="4845050">
                <a:moveTo>
                  <a:pt x="8271002" y="4844529"/>
                </a:moveTo>
                <a:lnTo>
                  <a:pt x="8271002" y="0"/>
                </a:lnTo>
              </a:path>
              <a:path w="12186285" h="4845050">
                <a:moveTo>
                  <a:pt x="8280006" y="4844529"/>
                </a:moveTo>
                <a:lnTo>
                  <a:pt x="8280006" y="0"/>
                </a:lnTo>
              </a:path>
              <a:path w="12186285" h="4845050">
                <a:moveTo>
                  <a:pt x="8288997" y="4844529"/>
                </a:moveTo>
                <a:lnTo>
                  <a:pt x="8288997" y="0"/>
                </a:lnTo>
              </a:path>
              <a:path w="12186285" h="4845050">
                <a:moveTo>
                  <a:pt x="8298002" y="4844529"/>
                </a:moveTo>
                <a:lnTo>
                  <a:pt x="8298002" y="0"/>
                </a:lnTo>
              </a:path>
              <a:path w="12186285" h="4845050">
                <a:moveTo>
                  <a:pt x="8306993" y="4844529"/>
                </a:moveTo>
                <a:lnTo>
                  <a:pt x="8306993" y="0"/>
                </a:lnTo>
              </a:path>
              <a:path w="12186285" h="4845050">
                <a:moveTo>
                  <a:pt x="8315998" y="4844529"/>
                </a:moveTo>
                <a:lnTo>
                  <a:pt x="8315998" y="0"/>
                </a:lnTo>
              </a:path>
              <a:path w="12186285" h="4845050">
                <a:moveTo>
                  <a:pt x="8325002" y="4844529"/>
                </a:moveTo>
                <a:lnTo>
                  <a:pt x="8325002" y="0"/>
                </a:lnTo>
              </a:path>
              <a:path w="12186285" h="4845050">
                <a:moveTo>
                  <a:pt x="8333994" y="4844529"/>
                </a:moveTo>
                <a:lnTo>
                  <a:pt x="8333994" y="0"/>
                </a:lnTo>
              </a:path>
              <a:path w="12186285" h="4845050">
                <a:moveTo>
                  <a:pt x="8342998" y="4844529"/>
                </a:moveTo>
                <a:lnTo>
                  <a:pt x="8342998" y="0"/>
                </a:lnTo>
              </a:path>
              <a:path w="12186285" h="4845050">
                <a:moveTo>
                  <a:pt x="8352002" y="4844529"/>
                </a:moveTo>
                <a:lnTo>
                  <a:pt x="8352002" y="0"/>
                </a:lnTo>
              </a:path>
              <a:path w="12186285" h="4845050">
                <a:moveTo>
                  <a:pt x="8360994" y="4844529"/>
                </a:moveTo>
                <a:lnTo>
                  <a:pt x="8360994" y="0"/>
                </a:lnTo>
              </a:path>
              <a:path w="12186285" h="4845050">
                <a:moveTo>
                  <a:pt x="8369998" y="4844529"/>
                </a:moveTo>
                <a:lnTo>
                  <a:pt x="8369998" y="0"/>
                </a:lnTo>
              </a:path>
              <a:path w="12186285" h="4845050">
                <a:moveTo>
                  <a:pt x="8379002" y="4844529"/>
                </a:moveTo>
                <a:lnTo>
                  <a:pt x="8379002" y="0"/>
                </a:lnTo>
              </a:path>
              <a:path w="12186285" h="4845050">
                <a:moveTo>
                  <a:pt x="8387994" y="4844529"/>
                </a:moveTo>
                <a:lnTo>
                  <a:pt x="8387994" y="0"/>
                </a:lnTo>
              </a:path>
              <a:path w="12186285" h="4845050">
                <a:moveTo>
                  <a:pt x="8396998" y="4844529"/>
                </a:moveTo>
                <a:lnTo>
                  <a:pt x="8396998" y="0"/>
                </a:lnTo>
              </a:path>
              <a:path w="12186285" h="4845050">
                <a:moveTo>
                  <a:pt x="8406003" y="4844529"/>
                </a:moveTo>
                <a:lnTo>
                  <a:pt x="8406003" y="0"/>
                </a:lnTo>
              </a:path>
              <a:path w="12186285" h="4845050">
                <a:moveTo>
                  <a:pt x="8414994" y="4844529"/>
                </a:moveTo>
                <a:lnTo>
                  <a:pt x="8414994" y="0"/>
                </a:lnTo>
              </a:path>
              <a:path w="12186285" h="4845050">
                <a:moveTo>
                  <a:pt x="8423998" y="4844529"/>
                </a:moveTo>
                <a:lnTo>
                  <a:pt x="8423998" y="0"/>
                </a:lnTo>
              </a:path>
              <a:path w="12186285" h="4845050">
                <a:moveTo>
                  <a:pt x="8433003" y="4844529"/>
                </a:moveTo>
                <a:lnTo>
                  <a:pt x="8433003" y="0"/>
                </a:lnTo>
              </a:path>
              <a:path w="12186285" h="4845050">
                <a:moveTo>
                  <a:pt x="8441994" y="4844529"/>
                </a:moveTo>
                <a:lnTo>
                  <a:pt x="8441994" y="0"/>
                </a:lnTo>
              </a:path>
              <a:path w="12186285" h="4845050">
                <a:moveTo>
                  <a:pt x="8450999" y="4844529"/>
                </a:moveTo>
                <a:lnTo>
                  <a:pt x="8450999" y="0"/>
                </a:lnTo>
              </a:path>
              <a:path w="12186285" h="4845050">
                <a:moveTo>
                  <a:pt x="8460003" y="4844529"/>
                </a:moveTo>
                <a:lnTo>
                  <a:pt x="8460003" y="0"/>
                </a:lnTo>
              </a:path>
              <a:path w="12186285" h="4845050">
                <a:moveTo>
                  <a:pt x="8468995" y="4844529"/>
                </a:moveTo>
                <a:lnTo>
                  <a:pt x="8468995" y="0"/>
                </a:lnTo>
              </a:path>
              <a:path w="12186285" h="4845050">
                <a:moveTo>
                  <a:pt x="8477999" y="4844529"/>
                </a:moveTo>
                <a:lnTo>
                  <a:pt x="8477999" y="0"/>
                </a:lnTo>
              </a:path>
              <a:path w="12186285" h="4845050">
                <a:moveTo>
                  <a:pt x="8487003" y="4844529"/>
                </a:moveTo>
                <a:lnTo>
                  <a:pt x="8487003" y="0"/>
                </a:lnTo>
              </a:path>
              <a:path w="12186285" h="4845050">
                <a:moveTo>
                  <a:pt x="8495995" y="4844529"/>
                </a:moveTo>
                <a:lnTo>
                  <a:pt x="8495995" y="0"/>
                </a:lnTo>
              </a:path>
              <a:path w="12186285" h="4845050">
                <a:moveTo>
                  <a:pt x="8504999" y="4844529"/>
                </a:moveTo>
                <a:lnTo>
                  <a:pt x="8504999" y="0"/>
                </a:lnTo>
              </a:path>
              <a:path w="12186285" h="4845050">
                <a:moveTo>
                  <a:pt x="8514003" y="4844529"/>
                </a:moveTo>
                <a:lnTo>
                  <a:pt x="8514003" y="0"/>
                </a:lnTo>
              </a:path>
              <a:path w="12186285" h="4845050">
                <a:moveTo>
                  <a:pt x="8522995" y="4844529"/>
                </a:moveTo>
                <a:lnTo>
                  <a:pt x="8522995" y="0"/>
                </a:lnTo>
              </a:path>
              <a:path w="12186285" h="4845050">
                <a:moveTo>
                  <a:pt x="8531999" y="4844529"/>
                </a:moveTo>
                <a:lnTo>
                  <a:pt x="8531999" y="0"/>
                </a:lnTo>
              </a:path>
              <a:path w="12186285" h="4845050">
                <a:moveTo>
                  <a:pt x="8541004" y="4844529"/>
                </a:moveTo>
                <a:lnTo>
                  <a:pt x="8541004" y="0"/>
                </a:lnTo>
              </a:path>
              <a:path w="12186285" h="4845050">
                <a:moveTo>
                  <a:pt x="8549995" y="4844529"/>
                </a:moveTo>
                <a:lnTo>
                  <a:pt x="8549995" y="0"/>
                </a:lnTo>
              </a:path>
              <a:path w="12186285" h="4845050">
                <a:moveTo>
                  <a:pt x="8558999" y="4844529"/>
                </a:moveTo>
                <a:lnTo>
                  <a:pt x="8558999" y="0"/>
                </a:lnTo>
              </a:path>
              <a:path w="12186285" h="4845050">
                <a:moveTo>
                  <a:pt x="8568004" y="4844529"/>
                </a:moveTo>
                <a:lnTo>
                  <a:pt x="8568004" y="0"/>
                </a:lnTo>
              </a:path>
              <a:path w="12186285" h="4845050">
                <a:moveTo>
                  <a:pt x="8576995" y="4844529"/>
                </a:moveTo>
                <a:lnTo>
                  <a:pt x="8576995" y="0"/>
                </a:lnTo>
              </a:path>
              <a:path w="12186285" h="4845050">
                <a:moveTo>
                  <a:pt x="8586000" y="4844529"/>
                </a:moveTo>
                <a:lnTo>
                  <a:pt x="8586000" y="0"/>
                </a:lnTo>
              </a:path>
              <a:path w="12186285" h="4845050">
                <a:moveTo>
                  <a:pt x="8595004" y="4844529"/>
                </a:moveTo>
                <a:lnTo>
                  <a:pt x="8595004" y="0"/>
                </a:lnTo>
              </a:path>
              <a:path w="12186285" h="4845050">
                <a:moveTo>
                  <a:pt x="8603996" y="4844529"/>
                </a:moveTo>
                <a:lnTo>
                  <a:pt x="8603996" y="0"/>
                </a:lnTo>
              </a:path>
              <a:path w="12186285" h="4845050">
                <a:moveTo>
                  <a:pt x="8613000" y="4844529"/>
                </a:moveTo>
                <a:lnTo>
                  <a:pt x="8613000" y="0"/>
                </a:lnTo>
              </a:path>
              <a:path w="12186285" h="4845050">
                <a:moveTo>
                  <a:pt x="8622004" y="4844529"/>
                </a:moveTo>
                <a:lnTo>
                  <a:pt x="8622004" y="0"/>
                </a:lnTo>
              </a:path>
              <a:path w="12186285" h="4845050">
                <a:moveTo>
                  <a:pt x="8630996" y="4844529"/>
                </a:moveTo>
                <a:lnTo>
                  <a:pt x="8630996" y="0"/>
                </a:lnTo>
              </a:path>
              <a:path w="12186285" h="4845050">
                <a:moveTo>
                  <a:pt x="8640000" y="4844529"/>
                </a:moveTo>
                <a:lnTo>
                  <a:pt x="8640000" y="0"/>
                </a:lnTo>
              </a:path>
              <a:path w="12186285" h="4845050">
                <a:moveTo>
                  <a:pt x="8649004" y="4844529"/>
                </a:moveTo>
                <a:lnTo>
                  <a:pt x="8649004" y="0"/>
                </a:lnTo>
              </a:path>
              <a:path w="12186285" h="4845050">
                <a:moveTo>
                  <a:pt x="8657996" y="4844529"/>
                </a:moveTo>
                <a:lnTo>
                  <a:pt x="8657996" y="0"/>
                </a:lnTo>
              </a:path>
              <a:path w="12186285" h="4845050">
                <a:moveTo>
                  <a:pt x="8667000" y="4844529"/>
                </a:moveTo>
                <a:lnTo>
                  <a:pt x="8667000" y="0"/>
                </a:lnTo>
              </a:path>
              <a:path w="12186285" h="4845050">
                <a:moveTo>
                  <a:pt x="8676005" y="4844529"/>
                </a:moveTo>
                <a:lnTo>
                  <a:pt x="8676005" y="0"/>
                </a:lnTo>
              </a:path>
              <a:path w="12186285" h="4845050">
                <a:moveTo>
                  <a:pt x="8684996" y="4844529"/>
                </a:moveTo>
                <a:lnTo>
                  <a:pt x="8684996" y="0"/>
                </a:lnTo>
              </a:path>
              <a:path w="12186285" h="4845050">
                <a:moveTo>
                  <a:pt x="8694000" y="4844529"/>
                </a:moveTo>
                <a:lnTo>
                  <a:pt x="8694000" y="0"/>
                </a:lnTo>
              </a:path>
              <a:path w="12186285" h="4845050">
                <a:moveTo>
                  <a:pt x="8703005" y="4844529"/>
                </a:moveTo>
                <a:lnTo>
                  <a:pt x="8703005" y="0"/>
                </a:lnTo>
              </a:path>
              <a:path w="12186285" h="4845050">
                <a:moveTo>
                  <a:pt x="8711996" y="4844529"/>
                </a:moveTo>
                <a:lnTo>
                  <a:pt x="8711996" y="0"/>
                </a:lnTo>
              </a:path>
              <a:path w="12186285" h="4845050">
                <a:moveTo>
                  <a:pt x="8721001" y="4844529"/>
                </a:moveTo>
                <a:lnTo>
                  <a:pt x="8721001" y="0"/>
                </a:lnTo>
              </a:path>
              <a:path w="12186285" h="4845050">
                <a:moveTo>
                  <a:pt x="8730005" y="4844529"/>
                </a:moveTo>
                <a:lnTo>
                  <a:pt x="8730005" y="0"/>
                </a:lnTo>
              </a:path>
              <a:path w="12186285" h="4845050">
                <a:moveTo>
                  <a:pt x="8738997" y="4844529"/>
                </a:moveTo>
                <a:lnTo>
                  <a:pt x="8738997" y="0"/>
                </a:lnTo>
              </a:path>
              <a:path w="12186285" h="4845050">
                <a:moveTo>
                  <a:pt x="8748001" y="4844529"/>
                </a:moveTo>
                <a:lnTo>
                  <a:pt x="8748001" y="0"/>
                </a:lnTo>
              </a:path>
              <a:path w="12186285" h="4845050">
                <a:moveTo>
                  <a:pt x="8757005" y="4844529"/>
                </a:moveTo>
                <a:lnTo>
                  <a:pt x="8757005" y="0"/>
                </a:lnTo>
              </a:path>
              <a:path w="12186285" h="4845050">
                <a:moveTo>
                  <a:pt x="8765997" y="4844529"/>
                </a:moveTo>
                <a:lnTo>
                  <a:pt x="8765997" y="0"/>
                </a:lnTo>
              </a:path>
              <a:path w="12186285" h="4845050">
                <a:moveTo>
                  <a:pt x="8775001" y="4844529"/>
                </a:moveTo>
                <a:lnTo>
                  <a:pt x="8775001" y="0"/>
                </a:lnTo>
              </a:path>
              <a:path w="12186285" h="4845050">
                <a:moveTo>
                  <a:pt x="8784005" y="4844529"/>
                </a:moveTo>
                <a:lnTo>
                  <a:pt x="8784005" y="0"/>
                </a:lnTo>
              </a:path>
              <a:path w="12186285" h="4845050">
                <a:moveTo>
                  <a:pt x="8792997" y="4844529"/>
                </a:moveTo>
                <a:lnTo>
                  <a:pt x="8792997" y="0"/>
                </a:lnTo>
              </a:path>
              <a:path w="12186285" h="4845050">
                <a:moveTo>
                  <a:pt x="8802001" y="4844529"/>
                </a:moveTo>
                <a:lnTo>
                  <a:pt x="8802001" y="0"/>
                </a:lnTo>
              </a:path>
              <a:path w="12186285" h="4845050">
                <a:moveTo>
                  <a:pt x="8811006" y="4844529"/>
                </a:moveTo>
                <a:lnTo>
                  <a:pt x="8811006" y="0"/>
                </a:lnTo>
              </a:path>
              <a:path w="12186285" h="4845050">
                <a:moveTo>
                  <a:pt x="8819997" y="4844529"/>
                </a:moveTo>
                <a:lnTo>
                  <a:pt x="8819997" y="0"/>
                </a:lnTo>
              </a:path>
              <a:path w="12186285" h="4845050">
                <a:moveTo>
                  <a:pt x="8829001" y="4844529"/>
                </a:moveTo>
                <a:lnTo>
                  <a:pt x="8829001" y="0"/>
                </a:lnTo>
              </a:path>
              <a:path w="12186285" h="4845050">
                <a:moveTo>
                  <a:pt x="8838006" y="4844529"/>
                </a:moveTo>
                <a:lnTo>
                  <a:pt x="8838006" y="0"/>
                </a:lnTo>
              </a:path>
              <a:path w="12186285" h="4845050">
                <a:moveTo>
                  <a:pt x="8846997" y="4844529"/>
                </a:moveTo>
                <a:lnTo>
                  <a:pt x="8846997" y="0"/>
                </a:lnTo>
              </a:path>
              <a:path w="12186285" h="4845050">
                <a:moveTo>
                  <a:pt x="8856002" y="4844529"/>
                </a:moveTo>
                <a:lnTo>
                  <a:pt x="8856002" y="0"/>
                </a:lnTo>
              </a:path>
              <a:path w="12186285" h="4845050">
                <a:moveTo>
                  <a:pt x="8864993" y="4844529"/>
                </a:moveTo>
                <a:lnTo>
                  <a:pt x="8864993" y="0"/>
                </a:lnTo>
              </a:path>
              <a:path w="12186285" h="4845050">
                <a:moveTo>
                  <a:pt x="8873998" y="4844529"/>
                </a:moveTo>
                <a:lnTo>
                  <a:pt x="8873998" y="0"/>
                </a:lnTo>
              </a:path>
              <a:path w="12186285" h="4845050">
                <a:moveTo>
                  <a:pt x="8883002" y="4844529"/>
                </a:moveTo>
                <a:lnTo>
                  <a:pt x="8883002" y="0"/>
                </a:lnTo>
              </a:path>
              <a:path w="12186285" h="4845050">
                <a:moveTo>
                  <a:pt x="8891993" y="4844529"/>
                </a:moveTo>
                <a:lnTo>
                  <a:pt x="8891993" y="0"/>
                </a:lnTo>
              </a:path>
              <a:path w="12186285" h="4845050">
                <a:moveTo>
                  <a:pt x="8900998" y="4844529"/>
                </a:moveTo>
                <a:lnTo>
                  <a:pt x="8900998" y="0"/>
                </a:lnTo>
              </a:path>
              <a:path w="12186285" h="4845050">
                <a:moveTo>
                  <a:pt x="8910002" y="4844529"/>
                </a:moveTo>
                <a:lnTo>
                  <a:pt x="8910002" y="0"/>
                </a:lnTo>
              </a:path>
              <a:path w="12186285" h="4845050">
                <a:moveTo>
                  <a:pt x="8918994" y="4844529"/>
                </a:moveTo>
                <a:lnTo>
                  <a:pt x="8918994" y="0"/>
                </a:lnTo>
              </a:path>
              <a:path w="12186285" h="4845050">
                <a:moveTo>
                  <a:pt x="8927998" y="4844529"/>
                </a:moveTo>
                <a:lnTo>
                  <a:pt x="8927998" y="0"/>
                </a:lnTo>
              </a:path>
              <a:path w="12186285" h="4845050">
                <a:moveTo>
                  <a:pt x="8937002" y="4844529"/>
                </a:moveTo>
                <a:lnTo>
                  <a:pt x="8937002" y="0"/>
                </a:lnTo>
              </a:path>
              <a:path w="12186285" h="4845050">
                <a:moveTo>
                  <a:pt x="8945994" y="4844529"/>
                </a:moveTo>
                <a:lnTo>
                  <a:pt x="8945994" y="0"/>
                </a:lnTo>
              </a:path>
              <a:path w="12186285" h="4845050">
                <a:moveTo>
                  <a:pt x="8954998" y="4844529"/>
                </a:moveTo>
                <a:lnTo>
                  <a:pt x="8954998" y="0"/>
                </a:lnTo>
              </a:path>
              <a:path w="12186285" h="4845050">
                <a:moveTo>
                  <a:pt x="8964002" y="4844529"/>
                </a:moveTo>
                <a:lnTo>
                  <a:pt x="8964002" y="0"/>
                </a:lnTo>
              </a:path>
              <a:path w="12186285" h="4845050">
                <a:moveTo>
                  <a:pt x="8972994" y="4844529"/>
                </a:moveTo>
                <a:lnTo>
                  <a:pt x="8972994" y="0"/>
                </a:lnTo>
              </a:path>
              <a:path w="12186285" h="4845050">
                <a:moveTo>
                  <a:pt x="8981998" y="4844529"/>
                </a:moveTo>
                <a:lnTo>
                  <a:pt x="8981998" y="0"/>
                </a:lnTo>
              </a:path>
              <a:path w="12186285" h="4845050">
                <a:moveTo>
                  <a:pt x="8991003" y="4844529"/>
                </a:moveTo>
                <a:lnTo>
                  <a:pt x="8991003" y="0"/>
                </a:lnTo>
              </a:path>
              <a:path w="12186285" h="4845050">
                <a:moveTo>
                  <a:pt x="8999994" y="4844529"/>
                </a:moveTo>
                <a:lnTo>
                  <a:pt x="8999994" y="0"/>
                </a:lnTo>
              </a:path>
              <a:path w="12186285" h="4845050">
                <a:moveTo>
                  <a:pt x="9008999" y="4844529"/>
                </a:moveTo>
                <a:lnTo>
                  <a:pt x="9008999" y="0"/>
                </a:lnTo>
              </a:path>
              <a:path w="12186285" h="4845050">
                <a:moveTo>
                  <a:pt x="9018003" y="4844529"/>
                </a:moveTo>
                <a:lnTo>
                  <a:pt x="9018003" y="0"/>
                </a:lnTo>
              </a:path>
              <a:path w="12186285" h="4845050">
                <a:moveTo>
                  <a:pt x="9026994" y="4844529"/>
                </a:moveTo>
                <a:lnTo>
                  <a:pt x="9026994" y="0"/>
                </a:lnTo>
              </a:path>
              <a:path w="12186285" h="4845050">
                <a:moveTo>
                  <a:pt x="9035999" y="4844529"/>
                </a:moveTo>
                <a:lnTo>
                  <a:pt x="9035999" y="0"/>
                </a:lnTo>
              </a:path>
              <a:path w="12186285" h="4845050">
                <a:moveTo>
                  <a:pt x="9045003" y="4844529"/>
                </a:moveTo>
                <a:lnTo>
                  <a:pt x="9045003" y="0"/>
                </a:lnTo>
              </a:path>
              <a:path w="12186285" h="4845050">
                <a:moveTo>
                  <a:pt x="9053995" y="4844529"/>
                </a:moveTo>
                <a:lnTo>
                  <a:pt x="9053995" y="0"/>
                </a:lnTo>
              </a:path>
              <a:path w="12186285" h="4845050">
                <a:moveTo>
                  <a:pt x="9062999" y="4844529"/>
                </a:moveTo>
                <a:lnTo>
                  <a:pt x="9062999" y="0"/>
                </a:lnTo>
              </a:path>
              <a:path w="12186285" h="4845050">
                <a:moveTo>
                  <a:pt x="9072003" y="4844529"/>
                </a:moveTo>
                <a:lnTo>
                  <a:pt x="9072003" y="0"/>
                </a:lnTo>
              </a:path>
              <a:path w="12186285" h="4845050">
                <a:moveTo>
                  <a:pt x="9080995" y="4844529"/>
                </a:moveTo>
                <a:lnTo>
                  <a:pt x="9080995" y="0"/>
                </a:lnTo>
              </a:path>
              <a:path w="12186285" h="4845050">
                <a:moveTo>
                  <a:pt x="9089999" y="4844529"/>
                </a:moveTo>
                <a:lnTo>
                  <a:pt x="9089999" y="0"/>
                </a:lnTo>
              </a:path>
              <a:path w="12186285" h="4845050">
                <a:moveTo>
                  <a:pt x="9099003" y="4844529"/>
                </a:moveTo>
                <a:lnTo>
                  <a:pt x="9099003" y="0"/>
                </a:lnTo>
              </a:path>
              <a:path w="12186285" h="4845050">
                <a:moveTo>
                  <a:pt x="9107995" y="4844529"/>
                </a:moveTo>
                <a:lnTo>
                  <a:pt x="9107995" y="0"/>
                </a:lnTo>
              </a:path>
              <a:path w="12186285" h="4845050">
                <a:moveTo>
                  <a:pt x="9116999" y="4844529"/>
                </a:moveTo>
                <a:lnTo>
                  <a:pt x="9116999" y="0"/>
                </a:lnTo>
              </a:path>
              <a:path w="12186285" h="4845050">
                <a:moveTo>
                  <a:pt x="9126004" y="4844529"/>
                </a:moveTo>
                <a:lnTo>
                  <a:pt x="9126004" y="0"/>
                </a:lnTo>
              </a:path>
              <a:path w="12186285" h="4845050">
                <a:moveTo>
                  <a:pt x="9134995" y="4844529"/>
                </a:moveTo>
                <a:lnTo>
                  <a:pt x="9134995" y="0"/>
                </a:lnTo>
              </a:path>
              <a:path w="12186285" h="4845050">
                <a:moveTo>
                  <a:pt x="9144000" y="4844529"/>
                </a:moveTo>
                <a:lnTo>
                  <a:pt x="9144000" y="0"/>
                </a:lnTo>
              </a:path>
              <a:path w="12186285" h="4845050">
                <a:moveTo>
                  <a:pt x="9153004" y="4844529"/>
                </a:moveTo>
                <a:lnTo>
                  <a:pt x="9153004" y="0"/>
                </a:lnTo>
              </a:path>
              <a:path w="12186285" h="4845050">
                <a:moveTo>
                  <a:pt x="9161995" y="4844529"/>
                </a:moveTo>
                <a:lnTo>
                  <a:pt x="9161995" y="0"/>
                </a:lnTo>
              </a:path>
              <a:path w="12186285" h="4845050">
                <a:moveTo>
                  <a:pt x="9171000" y="4844529"/>
                </a:moveTo>
                <a:lnTo>
                  <a:pt x="9171000" y="0"/>
                </a:lnTo>
              </a:path>
              <a:path w="12186285" h="4845050">
                <a:moveTo>
                  <a:pt x="9180004" y="4844529"/>
                </a:moveTo>
                <a:lnTo>
                  <a:pt x="9180004" y="0"/>
                </a:lnTo>
              </a:path>
              <a:path w="12186285" h="4845050">
                <a:moveTo>
                  <a:pt x="9188996" y="4844529"/>
                </a:moveTo>
                <a:lnTo>
                  <a:pt x="9188996" y="0"/>
                </a:lnTo>
              </a:path>
              <a:path w="12186285" h="4845050">
                <a:moveTo>
                  <a:pt x="9198000" y="4844529"/>
                </a:moveTo>
                <a:lnTo>
                  <a:pt x="9198000" y="0"/>
                </a:lnTo>
              </a:path>
              <a:path w="12186285" h="4845050">
                <a:moveTo>
                  <a:pt x="9207004" y="4844529"/>
                </a:moveTo>
                <a:lnTo>
                  <a:pt x="9207004" y="0"/>
                </a:lnTo>
              </a:path>
              <a:path w="12186285" h="4845050">
                <a:moveTo>
                  <a:pt x="9215996" y="4844529"/>
                </a:moveTo>
                <a:lnTo>
                  <a:pt x="9215996" y="0"/>
                </a:lnTo>
              </a:path>
              <a:path w="12186285" h="4845050">
                <a:moveTo>
                  <a:pt x="9225000" y="4844529"/>
                </a:moveTo>
                <a:lnTo>
                  <a:pt x="9225000" y="0"/>
                </a:lnTo>
              </a:path>
              <a:path w="12186285" h="4845050">
                <a:moveTo>
                  <a:pt x="9234004" y="4844529"/>
                </a:moveTo>
                <a:lnTo>
                  <a:pt x="9234004" y="0"/>
                </a:lnTo>
              </a:path>
              <a:path w="12186285" h="4845050">
                <a:moveTo>
                  <a:pt x="9242996" y="4844529"/>
                </a:moveTo>
                <a:lnTo>
                  <a:pt x="9242996" y="0"/>
                </a:lnTo>
              </a:path>
              <a:path w="12186285" h="4845050">
                <a:moveTo>
                  <a:pt x="9252000" y="4844529"/>
                </a:moveTo>
                <a:lnTo>
                  <a:pt x="9252000" y="0"/>
                </a:lnTo>
              </a:path>
              <a:path w="12186285" h="4845050">
                <a:moveTo>
                  <a:pt x="9261005" y="4844529"/>
                </a:moveTo>
                <a:lnTo>
                  <a:pt x="9261005" y="0"/>
                </a:lnTo>
              </a:path>
              <a:path w="12186285" h="4845050">
                <a:moveTo>
                  <a:pt x="9269996" y="4844529"/>
                </a:moveTo>
                <a:lnTo>
                  <a:pt x="9269996" y="0"/>
                </a:lnTo>
              </a:path>
              <a:path w="12186285" h="4845050">
                <a:moveTo>
                  <a:pt x="9279001" y="4844529"/>
                </a:moveTo>
                <a:lnTo>
                  <a:pt x="9279001" y="0"/>
                </a:lnTo>
              </a:path>
              <a:path w="12186285" h="4845050">
                <a:moveTo>
                  <a:pt x="9288005" y="4844529"/>
                </a:moveTo>
                <a:lnTo>
                  <a:pt x="9288005" y="0"/>
                </a:lnTo>
              </a:path>
              <a:path w="12186285" h="4845050">
                <a:moveTo>
                  <a:pt x="9296996" y="4844529"/>
                </a:moveTo>
                <a:lnTo>
                  <a:pt x="9296996" y="0"/>
                </a:lnTo>
              </a:path>
              <a:path w="12186285" h="4845050">
                <a:moveTo>
                  <a:pt x="9306001" y="4844529"/>
                </a:moveTo>
                <a:lnTo>
                  <a:pt x="9306001" y="0"/>
                </a:lnTo>
              </a:path>
              <a:path w="12186285" h="4845050">
                <a:moveTo>
                  <a:pt x="9315005" y="4844529"/>
                </a:moveTo>
                <a:lnTo>
                  <a:pt x="9315005" y="0"/>
                </a:lnTo>
              </a:path>
              <a:path w="12186285" h="4845050">
                <a:moveTo>
                  <a:pt x="9323997" y="4844529"/>
                </a:moveTo>
                <a:lnTo>
                  <a:pt x="9323997" y="0"/>
                </a:lnTo>
              </a:path>
              <a:path w="12186285" h="4845050">
                <a:moveTo>
                  <a:pt x="9333001" y="4844529"/>
                </a:moveTo>
                <a:lnTo>
                  <a:pt x="9333001" y="0"/>
                </a:lnTo>
              </a:path>
              <a:path w="12186285" h="4845050">
                <a:moveTo>
                  <a:pt x="9342005" y="4844529"/>
                </a:moveTo>
                <a:lnTo>
                  <a:pt x="9342005" y="0"/>
                </a:lnTo>
              </a:path>
              <a:path w="12186285" h="4845050">
                <a:moveTo>
                  <a:pt x="9350997" y="4844529"/>
                </a:moveTo>
                <a:lnTo>
                  <a:pt x="9350997" y="0"/>
                </a:lnTo>
              </a:path>
              <a:path w="12186285" h="4845050">
                <a:moveTo>
                  <a:pt x="9360001" y="4844529"/>
                </a:moveTo>
                <a:lnTo>
                  <a:pt x="9360001" y="0"/>
                </a:lnTo>
              </a:path>
              <a:path w="12186285" h="4845050">
                <a:moveTo>
                  <a:pt x="9369005" y="4844529"/>
                </a:moveTo>
                <a:lnTo>
                  <a:pt x="9369005" y="0"/>
                </a:lnTo>
              </a:path>
              <a:path w="12186285" h="4845050">
                <a:moveTo>
                  <a:pt x="9377997" y="4844529"/>
                </a:moveTo>
                <a:lnTo>
                  <a:pt x="9377997" y="0"/>
                </a:lnTo>
              </a:path>
              <a:path w="12186285" h="4845050">
                <a:moveTo>
                  <a:pt x="9387001" y="4844529"/>
                </a:moveTo>
                <a:lnTo>
                  <a:pt x="9387001" y="0"/>
                </a:lnTo>
              </a:path>
              <a:path w="12186285" h="4845050">
                <a:moveTo>
                  <a:pt x="9396006" y="4844529"/>
                </a:moveTo>
                <a:lnTo>
                  <a:pt x="9396006" y="0"/>
                </a:lnTo>
              </a:path>
              <a:path w="12186285" h="4845050">
                <a:moveTo>
                  <a:pt x="9404997" y="4844529"/>
                </a:moveTo>
                <a:lnTo>
                  <a:pt x="9404997" y="0"/>
                </a:lnTo>
              </a:path>
              <a:path w="12186285" h="4845050">
                <a:moveTo>
                  <a:pt x="9414002" y="4844529"/>
                </a:moveTo>
                <a:lnTo>
                  <a:pt x="9414002" y="0"/>
                </a:lnTo>
              </a:path>
              <a:path w="12186285" h="4845050">
                <a:moveTo>
                  <a:pt x="9423006" y="4844529"/>
                </a:moveTo>
                <a:lnTo>
                  <a:pt x="9423006" y="0"/>
                </a:lnTo>
              </a:path>
              <a:path w="12186285" h="4845050">
                <a:moveTo>
                  <a:pt x="9431997" y="4844529"/>
                </a:moveTo>
                <a:lnTo>
                  <a:pt x="9431997" y="0"/>
                </a:lnTo>
              </a:path>
              <a:path w="12186285" h="4845050">
                <a:moveTo>
                  <a:pt x="9441002" y="4844529"/>
                </a:moveTo>
                <a:lnTo>
                  <a:pt x="9441002" y="0"/>
                </a:lnTo>
              </a:path>
              <a:path w="12186285" h="4845050">
                <a:moveTo>
                  <a:pt x="9449993" y="4844529"/>
                </a:moveTo>
                <a:lnTo>
                  <a:pt x="9449993" y="0"/>
                </a:lnTo>
              </a:path>
              <a:path w="12186285" h="4845050">
                <a:moveTo>
                  <a:pt x="9458998" y="4844529"/>
                </a:moveTo>
                <a:lnTo>
                  <a:pt x="9458998" y="0"/>
                </a:lnTo>
              </a:path>
              <a:path w="12186285" h="4845050">
                <a:moveTo>
                  <a:pt x="9468002" y="4844529"/>
                </a:moveTo>
                <a:lnTo>
                  <a:pt x="9468002" y="0"/>
                </a:lnTo>
              </a:path>
              <a:path w="12186285" h="4845050">
                <a:moveTo>
                  <a:pt x="9476994" y="4844529"/>
                </a:moveTo>
                <a:lnTo>
                  <a:pt x="9476994" y="0"/>
                </a:lnTo>
              </a:path>
              <a:path w="12186285" h="4845050">
                <a:moveTo>
                  <a:pt x="9485998" y="4844529"/>
                </a:moveTo>
                <a:lnTo>
                  <a:pt x="9485998" y="0"/>
                </a:lnTo>
              </a:path>
              <a:path w="12186285" h="4845050">
                <a:moveTo>
                  <a:pt x="9495002" y="4844529"/>
                </a:moveTo>
                <a:lnTo>
                  <a:pt x="9495002" y="0"/>
                </a:lnTo>
              </a:path>
              <a:path w="12186285" h="4845050">
                <a:moveTo>
                  <a:pt x="9503994" y="4844529"/>
                </a:moveTo>
                <a:lnTo>
                  <a:pt x="9503994" y="0"/>
                </a:lnTo>
              </a:path>
              <a:path w="12186285" h="4845050">
                <a:moveTo>
                  <a:pt x="9512998" y="4844529"/>
                </a:moveTo>
                <a:lnTo>
                  <a:pt x="9512998" y="0"/>
                </a:lnTo>
              </a:path>
              <a:path w="12186285" h="4845050">
                <a:moveTo>
                  <a:pt x="9522002" y="4844529"/>
                </a:moveTo>
                <a:lnTo>
                  <a:pt x="9522002" y="0"/>
                </a:lnTo>
              </a:path>
              <a:path w="12186285" h="4845050">
                <a:moveTo>
                  <a:pt x="9530994" y="4844529"/>
                </a:moveTo>
                <a:lnTo>
                  <a:pt x="9530994" y="0"/>
                </a:lnTo>
              </a:path>
              <a:path w="12186285" h="4845050">
                <a:moveTo>
                  <a:pt x="9539998" y="4844529"/>
                </a:moveTo>
                <a:lnTo>
                  <a:pt x="9539998" y="0"/>
                </a:lnTo>
              </a:path>
              <a:path w="12186285" h="4845050">
                <a:moveTo>
                  <a:pt x="9549003" y="4844529"/>
                </a:moveTo>
                <a:lnTo>
                  <a:pt x="9549003" y="0"/>
                </a:lnTo>
              </a:path>
              <a:path w="12186285" h="4845050">
                <a:moveTo>
                  <a:pt x="9557994" y="4844529"/>
                </a:moveTo>
                <a:lnTo>
                  <a:pt x="9557994" y="0"/>
                </a:lnTo>
              </a:path>
              <a:path w="12186285" h="4845050">
                <a:moveTo>
                  <a:pt x="9566998" y="4844529"/>
                </a:moveTo>
                <a:lnTo>
                  <a:pt x="9566998" y="0"/>
                </a:lnTo>
              </a:path>
              <a:path w="12186285" h="4845050">
                <a:moveTo>
                  <a:pt x="9576003" y="4844529"/>
                </a:moveTo>
                <a:lnTo>
                  <a:pt x="9576003" y="0"/>
                </a:lnTo>
              </a:path>
              <a:path w="12186285" h="4845050">
                <a:moveTo>
                  <a:pt x="9584994" y="4844529"/>
                </a:moveTo>
                <a:lnTo>
                  <a:pt x="9584994" y="0"/>
                </a:lnTo>
              </a:path>
              <a:path w="12186285" h="4845050">
                <a:moveTo>
                  <a:pt x="9593999" y="4844529"/>
                </a:moveTo>
                <a:lnTo>
                  <a:pt x="9593999" y="0"/>
                </a:lnTo>
              </a:path>
              <a:path w="12186285" h="4845050">
                <a:moveTo>
                  <a:pt x="9603003" y="4844529"/>
                </a:moveTo>
                <a:lnTo>
                  <a:pt x="9603003" y="0"/>
                </a:lnTo>
              </a:path>
              <a:path w="12186285" h="4845050">
                <a:moveTo>
                  <a:pt x="9611995" y="4844529"/>
                </a:moveTo>
                <a:lnTo>
                  <a:pt x="9611995" y="0"/>
                </a:lnTo>
              </a:path>
              <a:path w="12186285" h="4845050">
                <a:moveTo>
                  <a:pt x="9620999" y="4844529"/>
                </a:moveTo>
                <a:lnTo>
                  <a:pt x="9620999" y="0"/>
                </a:lnTo>
              </a:path>
              <a:path w="12186285" h="4845050">
                <a:moveTo>
                  <a:pt x="9630003" y="4844529"/>
                </a:moveTo>
                <a:lnTo>
                  <a:pt x="9630003" y="0"/>
                </a:lnTo>
              </a:path>
              <a:path w="12186285" h="4845050">
                <a:moveTo>
                  <a:pt x="9638995" y="4844529"/>
                </a:moveTo>
                <a:lnTo>
                  <a:pt x="9638995" y="0"/>
                </a:lnTo>
              </a:path>
              <a:path w="12186285" h="4845050">
                <a:moveTo>
                  <a:pt x="9647999" y="4844529"/>
                </a:moveTo>
                <a:lnTo>
                  <a:pt x="9647999" y="0"/>
                </a:lnTo>
              </a:path>
              <a:path w="12186285" h="4845050">
                <a:moveTo>
                  <a:pt x="9657003" y="4844529"/>
                </a:moveTo>
                <a:lnTo>
                  <a:pt x="9657003" y="0"/>
                </a:lnTo>
              </a:path>
              <a:path w="12186285" h="4845050">
                <a:moveTo>
                  <a:pt x="9665995" y="4844529"/>
                </a:moveTo>
                <a:lnTo>
                  <a:pt x="9665995" y="0"/>
                </a:lnTo>
              </a:path>
              <a:path w="12186285" h="4845050">
                <a:moveTo>
                  <a:pt x="9674999" y="4844529"/>
                </a:moveTo>
                <a:lnTo>
                  <a:pt x="9674999" y="0"/>
                </a:lnTo>
              </a:path>
              <a:path w="12186285" h="4845050">
                <a:moveTo>
                  <a:pt x="9684004" y="4844529"/>
                </a:moveTo>
                <a:lnTo>
                  <a:pt x="9684004" y="0"/>
                </a:lnTo>
              </a:path>
              <a:path w="12186285" h="4845050">
                <a:moveTo>
                  <a:pt x="9692995" y="4844529"/>
                </a:moveTo>
                <a:lnTo>
                  <a:pt x="9692995" y="0"/>
                </a:lnTo>
              </a:path>
              <a:path w="12186285" h="4845050">
                <a:moveTo>
                  <a:pt x="9701999" y="4844529"/>
                </a:moveTo>
                <a:lnTo>
                  <a:pt x="9701999" y="0"/>
                </a:lnTo>
              </a:path>
              <a:path w="12186285" h="4845050">
                <a:moveTo>
                  <a:pt x="9711004" y="4844529"/>
                </a:moveTo>
                <a:lnTo>
                  <a:pt x="9711004" y="0"/>
                </a:lnTo>
              </a:path>
              <a:path w="12186285" h="4845050">
                <a:moveTo>
                  <a:pt x="9719995" y="4844529"/>
                </a:moveTo>
                <a:lnTo>
                  <a:pt x="9719995" y="0"/>
                </a:lnTo>
              </a:path>
              <a:path w="12186285" h="4845050">
                <a:moveTo>
                  <a:pt x="9729000" y="4844529"/>
                </a:moveTo>
                <a:lnTo>
                  <a:pt x="9729000" y="0"/>
                </a:lnTo>
              </a:path>
              <a:path w="12186285" h="4845050">
                <a:moveTo>
                  <a:pt x="9738004" y="4844529"/>
                </a:moveTo>
                <a:lnTo>
                  <a:pt x="9738004" y="0"/>
                </a:lnTo>
              </a:path>
              <a:path w="12186285" h="4845050">
                <a:moveTo>
                  <a:pt x="9746996" y="4844529"/>
                </a:moveTo>
                <a:lnTo>
                  <a:pt x="9746996" y="0"/>
                </a:lnTo>
              </a:path>
              <a:path w="12186285" h="4845050">
                <a:moveTo>
                  <a:pt x="9756000" y="4844529"/>
                </a:moveTo>
                <a:lnTo>
                  <a:pt x="9756000" y="0"/>
                </a:lnTo>
              </a:path>
              <a:path w="12186285" h="4845050">
                <a:moveTo>
                  <a:pt x="9765004" y="4844529"/>
                </a:moveTo>
                <a:lnTo>
                  <a:pt x="9765004" y="0"/>
                </a:lnTo>
              </a:path>
              <a:path w="12186285" h="4845050">
                <a:moveTo>
                  <a:pt x="9773996" y="4844529"/>
                </a:moveTo>
                <a:lnTo>
                  <a:pt x="9773996" y="0"/>
                </a:lnTo>
              </a:path>
              <a:path w="12186285" h="4845050">
                <a:moveTo>
                  <a:pt x="9783000" y="4844529"/>
                </a:moveTo>
                <a:lnTo>
                  <a:pt x="9783000" y="0"/>
                </a:lnTo>
              </a:path>
              <a:path w="12186285" h="4845050">
                <a:moveTo>
                  <a:pt x="9792004" y="4844529"/>
                </a:moveTo>
                <a:lnTo>
                  <a:pt x="9792004" y="0"/>
                </a:lnTo>
              </a:path>
              <a:path w="12186285" h="4845050">
                <a:moveTo>
                  <a:pt x="9800996" y="4844529"/>
                </a:moveTo>
                <a:lnTo>
                  <a:pt x="9800996" y="0"/>
                </a:lnTo>
              </a:path>
              <a:path w="12186285" h="4845050">
                <a:moveTo>
                  <a:pt x="9810000" y="4844529"/>
                </a:moveTo>
                <a:lnTo>
                  <a:pt x="9810000" y="0"/>
                </a:lnTo>
              </a:path>
              <a:path w="12186285" h="4845050">
                <a:moveTo>
                  <a:pt x="9819005" y="4844529"/>
                </a:moveTo>
                <a:lnTo>
                  <a:pt x="9819005" y="0"/>
                </a:lnTo>
              </a:path>
              <a:path w="12186285" h="4845050">
                <a:moveTo>
                  <a:pt x="9827996" y="4844529"/>
                </a:moveTo>
                <a:lnTo>
                  <a:pt x="9827996" y="0"/>
                </a:lnTo>
              </a:path>
              <a:path w="12186285" h="4845050">
                <a:moveTo>
                  <a:pt x="9837000" y="4844529"/>
                </a:moveTo>
                <a:lnTo>
                  <a:pt x="9837000" y="0"/>
                </a:lnTo>
              </a:path>
              <a:path w="12186285" h="4845050">
                <a:moveTo>
                  <a:pt x="9846005" y="4844529"/>
                </a:moveTo>
                <a:lnTo>
                  <a:pt x="9846005" y="0"/>
                </a:lnTo>
              </a:path>
              <a:path w="12186285" h="4845050">
                <a:moveTo>
                  <a:pt x="9854996" y="4844529"/>
                </a:moveTo>
                <a:lnTo>
                  <a:pt x="9854996" y="0"/>
                </a:lnTo>
              </a:path>
              <a:path w="12186285" h="4845050">
                <a:moveTo>
                  <a:pt x="9864001" y="4844529"/>
                </a:moveTo>
                <a:lnTo>
                  <a:pt x="9864001" y="0"/>
                </a:lnTo>
              </a:path>
              <a:path w="12186285" h="4845050">
                <a:moveTo>
                  <a:pt x="9873005" y="4844529"/>
                </a:moveTo>
                <a:lnTo>
                  <a:pt x="9873005" y="0"/>
                </a:lnTo>
              </a:path>
              <a:path w="12186285" h="4845050">
                <a:moveTo>
                  <a:pt x="9881997" y="4844529"/>
                </a:moveTo>
                <a:lnTo>
                  <a:pt x="9881997" y="0"/>
                </a:lnTo>
              </a:path>
              <a:path w="12186285" h="4845050">
                <a:moveTo>
                  <a:pt x="9891001" y="4844529"/>
                </a:moveTo>
                <a:lnTo>
                  <a:pt x="9891001" y="0"/>
                </a:lnTo>
              </a:path>
              <a:path w="12186285" h="4845050">
                <a:moveTo>
                  <a:pt x="9900005" y="4844529"/>
                </a:moveTo>
                <a:lnTo>
                  <a:pt x="9900005" y="0"/>
                </a:lnTo>
              </a:path>
              <a:path w="12186285" h="4845050">
                <a:moveTo>
                  <a:pt x="9908997" y="4844529"/>
                </a:moveTo>
                <a:lnTo>
                  <a:pt x="9908997" y="0"/>
                </a:lnTo>
              </a:path>
              <a:path w="12186285" h="4845050">
                <a:moveTo>
                  <a:pt x="9918001" y="4844529"/>
                </a:moveTo>
                <a:lnTo>
                  <a:pt x="9918001" y="0"/>
                </a:lnTo>
              </a:path>
              <a:path w="12186285" h="4845050">
                <a:moveTo>
                  <a:pt x="9927005" y="4844529"/>
                </a:moveTo>
                <a:lnTo>
                  <a:pt x="9927005" y="0"/>
                </a:lnTo>
              </a:path>
              <a:path w="12186285" h="4845050">
                <a:moveTo>
                  <a:pt x="9935997" y="4844529"/>
                </a:moveTo>
                <a:lnTo>
                  <a:pt x="9935997" y="0"/>
                </a:lnTo>
              </a:path>
              <a:path w="12186285" h="4845050">
                <a:moveTo>
                  <a:pt x="9945001" y="4844529"/>
                </a:moveTo>
                <a:lnTo>
                  <a:pt x="9945001" y="0"/>
                </a:lnTo>
              </a:path>
              <a:path w="12186285" h="4845050">
                <a:moveTo>
                  <a:pt x="9954006" y="4844529"/>
                </a:moveTo>
                <a:lnTo>
                  <a:pt x="9954006" y="0"/>
                </a:lnTo>
              </a:path>
              <a:path w="12186285" h="4845050">
                <a:moveTo>
                  <a:pt x="9962997" y="4844529"/>
                </a:moveTo>
                <a:lnTo>
                  <a:pt x="9962997" y="0"/>
                </a:lnTo>
              </a:path>
              <a:path w="12186285" h="4845050">
                <a:moveTo>
                  <a:pt x="9972001" y="4844529"/>
                </a:moveTo>
                <a:lnTo>
                  <a:pt x="9972001" y="0"/>
                </a:lnTo>
              </a:path>
              <a:path w="12186285" h="4845050">
                <a:moveTo>
                  <a:pt x="9981006" y="4844529"/>
                </a:moveTo>
                <a:lnTo>
                  <a:pt x="9981006" y="0"/>
                </a:lnTo>
              </a:path>
              <a:path w="12186285" h="4845050">
                <a:moveTo>
                  <a:pt x="9989997" y="4844529"/>
                </a:moveTo>
                <a:lnTo>
                  <a:pt x="9989997" y="0"/>
                </a:lnTo>
              </a:path>
              <a:path w="12186285" h="4845050">
                <a:moveTo>
                  <a:pt x="9999002" y="4844529"/>
                </a:moveTo>
                <a:lnTo>
                  <a:pt x="9999002" y="0"/>
                </a:lnTo>
              </a:path>
              <a:path w="12186285" h="4845050">
                <a:moveTo>
                  <a:pt x="10007993" y="4844529"/>
                </a:moveTo>
                <a:lnTo>
                  <a:pt x="10007993" y="0"/>
                </a:lnTo>
              </a:path>
              <a:path w="12186285" h="4845050">
                <a:moveTo>
                  <a:pt x="10016998" y="4844529"/>
                </a:moveTo>
                <a:lnTo>
                  <a:pt x="10016998" y="0"/>
                </a:lnTo>
              </a:path>
              <a:path w="12186285" h="4845050">
                <a:moveTo>
                  <a:pt x="10026002" y="4844529"/>
                </a:moveTo>
                <a:lnTo>
                  <a:pt x="10026002" y="0"/>
                </a:lnTo>
              </a:path>
              <a:path w="12186285" h="4845050">
                <a:moveTo>
                  <a:pt x="10034993" y="4844529"/>
                </a:moveTo>
                <a:lnTo>
                  <a:pt x="10034993" y="0"/>
                </a:lnTo>
              </a:path>
              <a:path w="12186285" h="4845050">
                <a:moveTo>
                  <a:pt x="10043998" y="4844529"/>
                </a:moveTo>
                <a:lnTo>
                  <a:pt x="10043998" y="0"/>
                </a:lnTo>
              </a:path>
              <a:path w="12186285" h="4845050">
                <a:moveTo>
                  <a:pt x="10053002" y="4844529"/>
                </a:moveTo>
                <a:lnTo>
                  <a:pt x="10053002" y="0"/>
                </a:lnTo>
              </a:path>
              <a:path w="12186285" h="4845050">
                <a:moveTo>
                  <a:pt x="10061994" y="4844529"/>
                </a:moveTo>
                <a:lnTo>
                  <a:pt x="10061994" y="0"/>
                </a:lnTo>
              </a:path>
              <a:path w="12186285" h="4845050">
                <a:moveTo>
                  <a:pt x="10070998" y="4844529"/>
                </a:moveTo>
                <a:lnTo>
                  <a:pt x="10070998" y="0"/>
                </a:lnTo>
              </a:path>
              <a:path w="12186285" h="4845050">
                <a:moveTo>
                  <a:pt x="10080002" y="4844529"/>
                </a:moveTo>
                <a:lnTo>
                  <a:pt x="10080002" y="0"/>
                </a:lnTo>
              </a:path>
              <a:path w="12186285" h="4845050">
                <a:moveTo>
                  <a:pt x="10088994" y="4844529"/>
                </a:moveTo>
                <a:lnTo>
                  <a:pt x="10088994" y="0"/>
                </a:lnTo>
              </a:path>
              <a:path w="12186285" h="4845050">
                <a:moveTo>
                  <a:pt x="10097998" y="4844529"/>
                </a:moveTo>
                <a:lnTo>
                  <a:pt x="10097998" y="0"/>
                </a:lnTo>
              </a:path>
              <a:path w="12186285" h="4845050">
                <a:moveTo>
                  <a:pt x="10107002" y="4844529"/>
                </a:moveTo>
                <a:lnTo>
                  <a:pt x="10107002" y="0"/>
                </a:lnTo>
              </a:path>
              <a:path w="12186285" h="4845050">
                <a:moveTo>
                  <a:pt x="10115994" y="4844529"/>
                </a:moveTo>
                <a:lnTo>
                  <a:pt x="10115994" y="0"/>
                </a:lnTo>
              </a:path>
              <a:path w="12186285" h="4845050">
                <a:moveTo>
                  <a:pt x="10124998" y="4844529"/>
                </a:moveTo>
                <a:lnTo>
                  <a:pt x="10124998" y="0"/>
                </a:lnTo>
              </a:path>
              <a:path w="12186285" h="4845050">
                <a:moveTo>
                  <a:pt x="10134003" y="4844529"/>
                </a:moveTo>
                <a:lnTo>
                  <a:pt x="10134003" y="0"/>
                </a:lnTo>
              </a:path>
              <a:path w="12186285" h="4845050">
                <a:moveTo>
                  <a:pt x="10142994" y="4844529"/>
                </a:moveTo>
                <a:lnTo>
                  <a:pt x="10142994" y="0"/>
                </a:lnTo>
              </a:path>
              <a:path w="12186285" h="4845050">
                <a:moveTo>
                  <a:pt x="10151999" y="4844529"/>
                </a:moveTo>
                <a:lnTo>
                  <a:pt x="10151999" y="0"/>
                </a:lnTo>
              </a:path>
              <a:path w="12186285" h="4845050">
                <a:moveTo>
                  <a:pt x="10161003" y="4844529"/>
                </a:moveTo>
                <a:lnTo>
                  <a:pt x="10161003" y="0"/>
                </a:lnTo>
              </a:path>
              <a:path w="12186285" h="4845050">
                <a:moveTo>
                  <a:pt x="10169994" y="4844529"/>
                </a:moveTo>
                <a:lnTo>
                  <a:pt x="10169994" y="0"/>
                </a:lnTo>
              </a:path>
              <a:path w="12186285" h="4845050">
                <a:moveTo>
                  <a:pt x="10178999" y="4844529"/>
                </a:moveTo>
                <a:lnTo>
                  <a:pt x="10178999" y="0"/>
                </a:lnTo>
              </a:path>
              <a:path w="12186285" h="4845050">
                <a:moveTo>
                  <a:pt x="10188003" y="4844529"/>
                </a:moveTo>
                <a:lnTo>
                  <a:pt x="10188003" y="0"/>
                </a:lnTo>
              </a:path>
              <a:path w="12186285" h="4845050">
                <a:moveTo>
                  <a:pt x="10196995" y="4844529"/>
                </a:moveTo>
                <a:lnTo>
                  <a:pt x="10196995" y="0"/>
                </a:lnTo>
              </a:path>
              <a:path w="12186285" h="4845050">
                <a:moveTo>
                  <a:pt x="10205999" y="4844529"/>
                </a:moveTo>
                <a:lnTo>
                  <a:pt x="10205999" y="0"/>
                </a:lnTo>
              </a:path>
              <a:path w="12186285" h="4845050">
                <a:moveTo>
                  <a:pt x="10215003" y="4844529"/>
                </a:moveTo>
                <a:lnTo>
                  <a:pt x="10215003" y="0"/>
                </a:lnTo>
              </a:path>
              <a:path w="12186285" h="4845050">
                <a:moveTo>
                  <a:pt x="10223995" y="4844529"/>
                </a:moveTo>
                <a:lnTo>
                  <a:pt x="10223995" y="0"/>
                </a:lnTo>
              </a:path>
              <a:path w="12186285" h="4845050">
                <a:moveTo>
                  <a:pt x="10232999" y="4844529"/>
                </a:moveTo>
                <a:lnTo>
                  <a:pt x="10232999" y="0"/>
                </a:lnTo>
              </a:path>
              <a:path w="12186285" h="4845050">
                <a:moveTo>
                  <a:pt x="10242003" y="4844529"/>
                </a:moveTo>
                <a:lnTo>
                  <a:pt x="10242003" y="0"/>
                </a:lnTo>
              </a:path>
              <a:path w="12186285" h="4845050">
                <a:moveTo>
                  <a:pt x="10250995" y="4844529"/>
                </a:moveTo>
                <a:lnTo>
                  <a:pt x="10250995" y="0"/>
                </a:lnTo>
              </a:path>
              <a:path w="12186285" h="4845050">
                <a:moveTo>
                  <a:pt x="10259999" y="4844529"/>
                </a:moveTo>
                <a:lnTo>
                  <a:pt x="10259999" y="0"/>
                </a:lnTo>
              </a:path>
              <a:path w="12186285" h="4845050">
                <a:moveTo>
                  <a:pt x="10269004" y="4844529"/>
                </a:moveTo>
                <a:lnTo>
                  <a:pt x="10269004" y="0"/>
                </a:lnTo>
              </a:path>
              <a:path w="12186285" h="4845050">
                <a:moveTo>
                  <a:pt x="10277995" y="4844529"/>
                </a:moveTo>
                <a:lnTo>
                  <a:pt x="10277995" y="0"/>
                </a:lnTo>
              </a:path>
              <a:path w="12186285" h="4845050">
                <a:moveTo>
                  <a:pt x="10287000" y="4844529"/>
                </a:moveTo>
                <a:lnTo>
                  <a:pt x="10287000" y="0"/>
                </a:lnTo>
              </a:path>
              <a:path w="12186285" h="4845050">
                <a:moveTo>
                  <a:pt x="10296004" y="4844529"/>
                </a:moveTo>
                <a:lnTo>
                  <a:pt x="10296004" y="0"/>
                </a:lnTo>
              </a:path>
              <a:path w="12186285" h="4845050">
                <a:moveTo>
                  <a:pt x="10304995" y="4844529"/>
                </a:moveTo>
                <a:lnTo>
                  <a:pt x="10304995" y="0"/>
                </a:lnTo>
              </a:path>
              <a:path w="12186285" h="4845050">
                <a:moveTo>
                  <a:pt x="10314000" y="4844529"/>
                </a:moveTo>
                <a:lnTo>
                  <a:pt x="10314000" y="0"/>
                </a:lnTo>
              </a:path>
              <a:path w="12186285" h="4845050">
                <a:moveTo>
                  <a:pt x="10323004" y="4844529"/>
                </a:moveTo>
                <a:lnTo>
                  <a:pt x="10323004" y="0"/>
                </a:lnTo>
              </a:path>
              <a:path w="12186285" h="4845050">
                <a:moveTo>
                  <a:pt x="10331996" y="4844529"/>
                </a:moveTo>
                <a:lnTo>
                  <a:pt x="10331996" y="0"/>
                </a:lnTo>
              </a:path>
              <a:path w="12186285" h="4845050">
                <a:moveTo>
                  <a:pt x="10341000" y="4844529"/>
                </a:moveTo>
                <a:lnTo>
                  <a:pt x="10341000" y="0"/>
                </a:lnTo>
              </a:path>
              <a:path w="12186285" h="4845050">
                <a:moveTo>
                  <a:pt x="10350004" y="4844529"/>
                </a:moveTo>
                <a:lnTo>
                  <a:pt x="10350004" y="0"/>
                </a:lnTo>
              </a:path>
              <a:path w="12186285" h="4845050">
                <a:moveTo>
                  <a:pt x="10358996" y="4844529"/>
                </a:moveTo>
                <a:lnTo>
                  <a:pt x="10358996" y="0"/>
                </a:lnTo>
              </a:path>
              <a:path w="12186285" h="4845050">
                <a:moveTo>
                  <a:pt x="10368000" y="4844529"/>
                </a:moveTo>
                <a:lnTo>
                  <a:pt x="10368000" y="0"/>
                </a:lnTo>
              </a:path>
              <a:path w="12186285" h="4845050">
                <a:moveTo>
                  <a:pt x="10377004" y="4844529"/>
                </a:moveTo>
                <a:lnTo>
                  <a:pt x="10377004" y="0"/>
                </a:lnTo>
              </a:path>
              <a:path w="12186285" h="4845050">
                <a:moveTo>
                  <a:pt x="10385996" y="4844529"/>
                </a:moveTo>
                <a:lnTo>
                  <a:pt x="10385996" y="0"/>
                </a:lnTo>
              </a:path>
              <a:path w="12186285" h="4845050">
                <a:moveTo>
                  <a:pt x="10395000" y="4844529"/>
                </a:moveTo>
                <a:lnTo>
                  <a:pt x="10395000" y="0"/>
                </a:lnTo>
              </a:path>
              <a:path w="12186285" h="4845050">
                <a:moveTo>
                  <a:pt x="10404005" y="4844529"/>
                </a:moveTo>
                <a:lnTo>
                  <a:pt x="10404005" y="0"/>
                </a:lnTo>
              </a:path>
              <a:path w="12186285" h="4845050">
                <a:moveTo>
                  <a:pt x="10412996" y="4844529"/>
                </a:moveTo>
                <a:lnTo>
                  <a:pt x="10412996" y="0"/>
                </a:lnTo>
              </a:path>
              <a:path w="12186285" h="4845050">
                <a:moveTo>
                  <a:pt x="10422001" y="4844529"/>
                </a:moveTo>
                <a:lnTo>
                  <a:pt x="10422001" y="0"/>
                </a:lnTo>
              </a:path>
              <a:path w="12186285" h="4845050">
                <a:moveTo>
                  <a:pt x="10431005" y="4844529"/>
                </a:moveTo>
                <a:lnTo>
                  <a:pt x="10431005" y="0"/>
                </a:lnTo>
              </a:path>
              <a:path w="12186285" h="4845050">
                <a:moveTo>
                  <a:pt x="10439996" y="4844529"/>
                </a:moveTo>
                <a:lnTo>
                  <a:pt x="10439996" y="0"/>
                </a:lnTo>
              </a:path>
              <a:path w="12186285" h="4845050">
                <a:moveTo>
                  <a:pt x="10449001" y="4844529"/>
                </a:moveTo>
                <a:lnTo>
                  <a:pt x="10449001" y="0"/>
                </a:lnTo>
              </a:path>
              <a:path w="12186285" h="4845050">
                <a:moveTo>
                  <a:pt x="10458005" y="4844529"/>
                </a:moveTo>
                <a:lnTo>
                  <a:pt x="10458005" y="0"/>
                </a:lnTo>
              </a:path>
              <a:path w="12186285" h="4845050">
                <a:moveTo>
                  <a:pt x="10466997" y="4844529"/>
                </a:moveTo>
                <a:lnTo>
                  <a:pt x="10466997" y="0"/>
                </a:lnTo>
              </a:path>
              <a:path w="12186285" h="4845050">
                <a:moveTo>
                  <a:pt x="10476001" y="4844529"/>
                </a:moveTo>
                <a:lnTo>
                  <a:pt x="10476001" y="0"/>
                </a:lnTo>
              </a:path>
              <a:path w="12186285" h="4845050">
                <a:moveTo>
                  <a:pt x="10485005" y="4844529"/>
                </a:moveTo>
                <a:lnTo>
                  <a:pt x="10485005" y="0"/>
                </a:lnTo>
              </a:path>
              <a:path w="12186285" h="4845050">
                <a:moveTo>
                  <a:pt x="10493997" y="4844529"/>
                </a:moveTo>
                <a:lnTo>
                  <a:pt x="10493997" y="0"/>
                </a:lnTo>
              </a:path>
              <a:path w="12186285" h="4845050">
                <a:moveTo>
                  <a:pt x="10503001" y="4844529"/>
                </a:moveTo>
                <a:lnTo>
                  <a:pt x="10503001" y="0"/>
                </a:lnTo>
              </a:path>
              <a:path w="12186285" h="4845050">
                <a:moveTo>
                  <a:pt x="10512005" y="4844529"/>
                </a:moveTo>
                <a:lnTo>
                  <a:pt x="10512005" y="0"/>
                </a:lnTo>
              </a:path>
              <a:path w="12186285" h="4845050">
                <a:moveTo>
                  <a:pt x="10520997" y="4844529"/>
                </a:moveTo>
                <a:lnTo>
                  <a:pt x="10520997" y="0"/>
                </a:lnTo>
              </a:path>
              <a:path w="12186285" h="4845050">
                <a:moveTo>
                  <a:pt x="10530001" y="4844529"/>
                </a:moveTo>
                <a:lnTo>
                  <a:pt x="10530001" y="0"/>
                </a:lnTo>
              </a:path>
              <a:path w="12186285" h="4845050">
                <a:moveTo>
                  <a:pt x="10539006" y="4844529"/>
                </a:moveTo>
                <a:lnTo>
                  <a:pt x="10539006" y="0"/>
                </a:lnTo>
              </a:path>
              <a:path w="12186285" h="4845050">
                <a:moveTo>
                  <a:pt x="10547997" y="4844529"/>
                </a:moveTo>
                <a:lnTo>
                  <a:pt x="10547997" y="0"/>
                </a:lnTo>
              </a:path>
              <a:path w="12186285" h="4845050">
                <a:moveTo>
                  <a:pt x="10557002" y="4844529"/>
                </a:moveTo>
                <a:lnTo>
                  <a:pt x="10557002" y="0"/>
                </a:lnTo>
              </a:path>
              <a:path w="12186285" h="4845050">
                <a:moveTo>
                  <a:pt x="10566006" y="4844529"/>
                </a:moveTo>
                <a:lnTo>
                  <a:pt x="10566006" y="0"/>
                </a:lnTo>
              </a:path>
              <a:path w="12186285" h="4845050">
                <a:moveTo>
                  <a:pt x="10574997" y="4844529"/>
                </a:moveTo>
                <a:lnTo>
                  <a:pt x="10574997" y="0"/>
                </a:lnTo>
              </a:path>
              <a:path w="12186285" h="4845050">
                <a:moveTo>
                  <a:pt x="10584002" y="4844529"/>
                </a:moveTo>
                <a:lnTo>
                  <a:pt x="10584002" y="0"/>
                </a:lnTo>
              </a:path>
              <a:path w="12186285" h="4845050">
                <a:moveTo>
                  <a:pt x="10592993" y="4844529"/>
                </a:moveTo>
                <a:lnTo>
                  <a:pt x="10592993" y="0"/>
                </a:lnTo>
              </a:path>
              <a:path w="12186285" h="4845050">
                <a:moveTo>
                  <a:pt x="10601998" y="4844529"/>
                </a:moveTo>
                <a:lnTo>
                  <a:pt x="10601998" y="0"/>
                </a:lnTo>
              </a:path>
              <a:path w="12186285" h="4845050">
                <a:moveTo>
                  <a:pt x="10611002" y="4844529"/>
                </a:moveTo>
                <a:lnTo>
                  <a:pt x="10611002" y="0"/>
                </a:lnTo>
              </a:path>
              <a:path w="12186285" h="4845050">
                <a:moveTo>
                  <a:pt x="10619994" y="4844529"/>
                </a:moveTo>
                <a:lnTo>
                  <a:pt x="10619994" y="0"/>
                </a:lnTo>
              </a:path>
              <a:path w="12186285" h="4845050">
                <a:moveTo>
                  <a:pt x="10628998" y="4844529"/>
                </a:moveTo>
                <a:lnTo>
                  <a:pt x="10628998" y="0"/>
                </a:lnTo>
              </a:path>
              <a:path w="12186285" h="4845050">
                <a:moveTo>
                  <a:pt x="10638002" y="4844529"/>
                </a:moveTo>
                <a:lnTo>
                  <a:pt x="10638002" y="0"/>
                </a:lnTo>
              </a:path>
              <a:path w="12186285" h="4845050">
                <a:moveTo>
                  <a:pt x="10646994" y="4844529"/>
                </a:moveTo>
                <a:lnTo>
                  <a:pt x="10646994" y="0"/>
                </a:lnTo>
              </a:path>
              <a:path w="12186285" h="4845050">
                <a:moveTo>
                  <a:pt x="10655998" y="4844529"/>
                </a:moveTo>
                <a:lnTo>
                  <a:pt x="10655998" y="0"/>
                </a:lnTo>
              </a:path>
              <a:path w="12186285" h="4845050">
                <a:moveTo>
                  <a:pt x="10665002" y="4844529"/>
                </a:moveTo>
                <a:lnTo>
                  <a:pt x="10665002" y="0"/>
                </a:lnTo>
              </a:path>
              <a:path w="12186285" h="4845050">
                <a:moveTo>
                  <a:pt x="10673994" y="4844529"/>
                </a:moveTo>
                <a:lnTo>
                  <a:pt x="10673994" y="0"/>
                </a:lnTo>
              </a:path>
              <a:path w="12186285" h="4845050">
                <a:moveTo>
                  <a:pt x="10682998" y="4844529"/>
                </a:moveTo>
                <a:lnTo>
                  <a:pt x="10682998" y="0"/>
                </a:lnTo>
              </a:path>
              <a:path w="12186285" h="4845050">
                <a:moveTo>
                  <a:pt x="10692003" y="4844529"/>
                </a:moveTo>
                <a:lnTo>
                  <a:pt x="10692003" y="0"/>
                </a:lnTo>
              </a:path>
              <a:path w="12186285" h="4845050">
                <a:moveTo>
                  <a:pt x="10700994" y="4844529"/>
                </a:moveTo>
                <a:lnTo>
                  <a:pt x="10700994" y="0"/>
                </a:lnTo>
              </a:path>
              <a:path w="12186285" h="4845050">
                <a:moveTo>
                  <a:pt x="10709998" y="4844529"/>
                </a:moveTo>
                <a:lnTo>
                  <a:pt x="10709998" y="0"/>
                </a:lnTo>
              </a:path>
              <a:path w="12186285" h="4845050">
                <a:moveTo>
                  <a:pt x="10719003" y="4844529"/>
                </a:moveTo>
                <a:lnTo>
                  <a:pt x="10719003" y="0"/>
                </a:lnTo>
              </a:path>
              <a:path w="12186285" h="4845050">
                <a:moveTo>
                  <a:pt x="10727994" y="4844529"/>
                </a:moveTo>
                <a:lnTo>
                  <a:pt x="10727994" y="0"/>
                </a:lnTo>
              </a:path>
              <a:path w="12186285" h="4845050">
                <a:moveTo>
                  <a:pt x="10736999" y="4844529"/>
                </a:moveTo>
                <a:lnTo>
                  <a:pt x="10736999" y="0"/>
                </a:lnTo>
              </a:path>
              <a:path w="12186285" h="4845050">
                <a:moveTo>
                  <a:pt x="10746003" y="4844529"/>
                </a:moveTo>
                <a:lnTo>
                  <a:pt x="10746003" y="0"/>
                </a:lnTo>
              </a:path>
              <a:path w="12186285" h="4845050">
                <a:moveTo>
                  <a:pt x="10754995" y="4844529"/>
                </a:moveTo>
                <a:lnTo>
                  <a:pt x="10754995" y="0"/>
                </a:lnTo>
              </a:path>
              <a:path w="12186285" h="4845050">
                <a:moveTo>
                  <a:pt x="10763999" y="4844529"/>
                </a:moveTo>
                <a:lnTo>
                  <a:pt x="10763999" y="0"/>
                </a:lnTo>
              </a:path>
              <a:path w="12186285" h="4845050">
                <a:moveTo>
                  <a:pt x="10773003" y="4844529"/>
                </a:moveTo>
                <a:lnTo>
                  <a:pt x="10773003" y="0"/>
                </a:lnTo>
              </a:path>
              <a:path w="12186285" h="4845050">
                <a:moveTo>
                  <a:pt x="10781995" y="4844529"/>
                </a:moveTo>
                <a:lnTo>
                  <a:pt x="10781995" y="0"/>
                </a:lnTo>
              </a:path>
              <a:path w="12186285" h="4845050">
                <a:moveTo>
                  <a:pt x="10790999" y="4844529"/>
                </a:moveTo>
                <a:lnTo>
                  <a:pt x="10790999" y="0"/>
                </a:lnTo>
              </a:path>
              <a:path w="12186285" h="4845050">
                <a:moveTo>
                  <a:pt x="10800003" y="4844529"/>
                </a:moveTo>
                <a:lnTo>
                  <a:pt x="10800003" y="0"/>
                </a:lnTo>
              </a:path>
              <a:path w="12186285" h="4845050">
                <a:moveTo>
                  <a:pt x="10808995" y="4844529"/>
                </a:moveTo>
                <a:lnTo>
                  <a:pt x="10808995" y="0"/>
                </a:lnTo>
              </a:path>
              <a:path w="12186285" h="4845050">
                <a:moveTo>
                  <a:pt x="10817999" y="4844529"/>
                </a:moveTo>
                <a:lnTo>
                  <a:pt x="10817999" y="0"/>
                </a:lnTo>
              </a:path>
              <a:path w="12186285" h="4845050">
                <a:moveTo>
                  <a:pt x="10827004" y="4844529"/>
                </a:moveTo>
                <a:lnTo>
                  <a:pt x="10827004" y="0"/>
                </a:lnTo>
              </a:path>
              <a:path w="12186285" h="4845050">
                <a:moveTo>
                  <a:pt x="10835995" y="4844529"/>
                </a:moveTo>
                <a:lnTo>
                  <a:pt x="10835995" y="0"/>
                </a:lnTo>
              </a:path>
              <a:path w="12186285" h="4845050">
                <a:moveTo>
                  <a:pt x="10844999" y="4844529"/>
                </a:moveTo>
                <a:lnTo>
                  <a:pt x="10844999" y="0"/>
                </a:lnTo>
              </a:path>
              <a:path w="12186285" h="4845050">
                <a:moveTo>
                  <a:pt x="10854004" y="4844529"/>
                </a:moveTo>
                <a:lnTo>
                  <a:pt x="10854004" y="0"/>
                </a:lnTo>
              </a:path>
              <a:path w="12186285" h="4845050">
                <a:moveTo>
                  <a:pt x="10862995" y="4844529"/>
                </a:moveTo>
                <a:lnTo>
                  <a:pt x="10862995" y="0"/>
                </a:lnTo>
              </a:path>
              <a:path w="12186285" h="4845050">
                <a:moveTo>
                  <a:pt x="10872000" y="4844529"/>
                </a:moveTo>
                <a:lnTo>
                  <a:pt x="10872000" y="0"/>
                </a:lnTo>
              </a:path>
              <a:path w="12186285" h="4845050">
                <a:moveTo>
                  <a:pt x="10881004" y="4844529"/>
                </a:moveTo>
                <a:lnTo>
                  <a:pt x="10881004" y="0"/>
                </a:lnTo>
              </a:path>
              <a:path w="12186285" h="4845050">
                <a:moveTo>
                  <a:pt x="10889996" y="4844529"/>
                </a:moveTo>
                <a:lnTo>
                  <a:pt x="10889996" y="0"/>
                </a:lnTo>
              </a:path>
              <a:path w="12186285" h="4845050">
                <a:moveTo>
                  <a:pt x="10899000" y="4844529"/>
                </a:moveTo>
                <a:lnTo>
                  <a:pt x="10899000" y="0"/>
                </a:lnTo>
              </a:path>
              <a:path w="12186285" h="4845050">
                <a:moveTo>
                  <a:pt x="10908004" y="4844529"/>
                </a:moveTo>
                <a:lnTo>
                  <a:pt x="10908004" y="0"/>
                </a:lnTo>
              </a:path>
              <a:path w="12186285" h="4845050">
                <a:moveTo>
                  <a:pt x="10916996" y="4844529"/>
                </a:moveTo>
                <a:lnTo>
                  <a:pt x="10916996" y="0"/>
                </a:lnTo>
              </a:path>
              <a:path w="12186285" h="4845050">
                <a:moveTo>
                  <a:pt x="10926000" y="4844529"/>
                </a:moveTo>
                <a:lnTo>
                  <a:pt x="10926000" y="0"/>
                </a:lnTo>
              </a:path>
              <a:path w="12186285" h="4845050">
                <a:moveTo>
                  <a:pt x="10935004" y="4844529"/>
                </a:moveTo>
                <a:lnTo>
                  <a:pt x="10935004" y="0"/>
                </a:lnTo>
              </a:path>
              <a:path w="12186285" h="4845050">
                <a:moveTo>
                  <a:pt x="10943996" y="4844529"/>
                </a:moveTo>
                <a:lnTo>
                  <a:pt x="10943996" y="0"/>
                </a:lnTo>
              </a:path>
              <a:path w="12186285" h="4845050">
                <a:moveTo>
                  <a:pt x="10953000" y="4844529"/>
                </a:moveTo>
                <a:lnTo>
                  <a:pt x="10953000" y="0"/>
                </a:lnTo>
              </a:path>
              <a:path w="12186285" h="4845050">
                <a:moveTo>
                  <a:pt x="10962005" y="4844529"/>
                </a:moveTo>
                <a:lnTo>
                  <a:pt x="10962005" y="0"/>
                </a:lnTo>
              </a:path>
              <a:path w="12186285" h="4845050">
                <a:moveTo>
                  <a:pt x="10970996" y="4844529"/>
                </a:moveTo>
                <a:lnTo>
                  <a:pt x="10970996" y="0"/>
                </a:lnTo>
              </a:path>
              <a:path w="12186285" h="4845050">
                <a:moveTo>
                  <a:pt x="10980000" y="4844529"/>
                </a:moveTo>
                <a:lnTo>
                  <a:pt x="10980000" y="0"/>
                </a:lnTo>
              </a:path>
              <a:path w="12186285" h="4845050">
                <a:moveTo>
                  <a:pt x="10989005" y="4844529"/>
                </a:moveTo>
                <a:lnTo>
                  <a:pt x="10989005" y="0"/>
                </a:lnTo>
              </a:path>
              <a:path w="12186285" h="4845050">
                <a:moveTo>
                  <a:pt x="10997996" y="4844529"/>
                </a:moveTo>
                <a:lnTo>
                  <a:pt x="10997996" y="0"/>
                </a:lnTo>
              </a:path>
              <a:path w="12186285" h="4845050">
                <a:moveTo>
                  <a:pt x="11007001" y="4844529"/>
                </a:moveTo>
                <a:lnTo>
                  <a:pt x="11007001" y="0"/>
                </a:lnTo>
              </a:path>
              <a:path w="12186285" h="4845050">
                <a:moveTo>
                  <a:pt x="11016005" y="4844529"/>
                </a:moveTo>
                <a:lnTo>
                  <a:pt x="11016005" y="0"/>
                </a:lnTo>
              </a:path>
              <a:path w="12186285" h="4845050">
                <a:moveTo>
                  <a:pt x="11024997" y="4844529"/>
                </a:moveTo>
                <a:lnTo>
                  <a:pt x="11024997" y="0"/>
                </a:lnTo>
              </a:path>
              <a:path w="12186285" h="4845050">
                <a:moveTo>
                  <a:pt x="11034001" y="4844529"/>
                </a:moveTo>
                <a:lnTo>
                  <a:pt x="11034001" y="0"/>
                </a:lnTo>
              </a:path>
              <a:path w="12186285" h="4845050">
                <a:moveTo>
                  <a:pt x="11043005" y="4844529"/>
                </a:moveTo>
                <a:lnTo>
                  <a:pt x="11043005" y="0"/>
                </a:lnTo>
              </a:path>
              <a:path w="12186285" h="4845050">
                <a:moveTo>
                  <a:pt x="11051997" y="4844529"/>
                </a:moveTo>
                <a:lnTo>
                  <a:pt x="11051997" y="0"/>
                </a:lnTo>
              </a:path>
              <a:path w="12186285" h="4845050">
                <a:moveTo>
                  <a:pt x="11061001" y="4844529"/>
                </a:moveTo>
                <a:lnTo>
                  <a:pt x="11061001" y="0"/>
                </a:lnTo>
              </a:path>
              <a:path w="12186285" h="4845050">
                <a:moveTo>
                  <a:pt x="11070005" y="4844529"/>
                </a:moveTo>
                <a:lnTo>
                  <a:pt x="11070005" y="0"/>
                </a:lnTo>
              </a:path>
              <a:path w="12186285" h="4845050">
                <a:moveTo>
                  <a:pt x="11078997" y="4844529"/>
                </a:moveTo>
                <a:lnTo>
                  <a:pt x="11078997" y="0"/>
                </a:lnTo>
              </a:path>
              <a:path w="12186285" h="4845050">
                <a:moveTo>
                  <a:pt x="11088001" y="4844529"/>
                </a:moveTo>
                <a:lnTo>
                  <a:pt x="11088001" y="0"/>
                </a:lnTo>
              </a:path>
              <a:path w="12186285" h="4845050">
                <a:moveTo>
                  <a:pt x="11097006" y="4844529"/>
                </a:moveTo>
                <a:lnTo>
                  <a:pt x="11097006" y="0"/>
                </a:lnTo>
              </a:path>
              <a:path w="12186285" h="4845050">
                <a:moveTo>
                  <a:pt x="11105997" y="4844529"/>
                </a:moveTo>
                <a:lnTo>
                  <a:pt x="11105997" y="0"/>
                </a:lnTo>
              </a:path>
              <a:path w="12186285" h="4845050">
                <a:moveTo>
                  <a:pt x="11115001" y="4844529"/>
                </a:moveTo>
                <a:lnTo>
                  <a:pt x="11115001" y="0"/>
                </a:lnTo>
              </a:path>
              <a:path w="12186285" h="4845050">
                <a:moveTo>
                  <a:pt x="11124006" y="4844529"/>
                </a:moveTo>
                <a:lnTo>
                  <a:pt x="11124006" y="0"/>
                </a:lnTo>
              </a:path>
              <a:path w="12186285" h="4845050">
                <a:moveTo>
                  <a:pt x="11132997" y="4844529"/>
                </a:moveTo>
                <a:lnTo>
                  <a:pt x="11132997" y="0"/>
                </a:lnTo>
              </a:path>
              <a:path w="12186285" h="4845050">
                <a:moveTo>
                  <a:pt x="11142002" y="4844529"/>
                </a:moveTo>
                <a:lnTo>
                  <a:pt x="11142002" y="0"/>
                </a:lnTo>
              </a:path>
              <a:path w="12186285" h="4845050">
                <a:moveTo>
                  <a:pt x="11150993" y="4844529"/>
                </a:moveTo>
                <a:lnTo>
                  <a:pt x="11150993" y="0"/>
                </a:lnTo>
              </a:path>
              <a:path w="12186285" h="4845050">
                <a:moveTo>
                  <a:pt x="11159998" y="4844529"/>
                </a:moveTo>
                <a:lnTo>
                  <a:pt x="11159998" y="0"/>
                </a:lnTo>
              </a:path>
              <a:path w="12186285" h="4845050">
                <a:moveTo>
                  <a:pt x="11169002" y="4844529"/>
                </a:moveTo>
                <a:lnTo>
                  <a:pt x="11169002" y="0"/>
                </a:lnTo>
              </a:path>
              <a:path w="12186285" h="4845050">
                <a:moveTo>
                  <a:pt x="11177993" y="4844529"/>
                </a:moveTo>
                <a:lnTo>
                  <a:pt x="11177993" y="0"/>
                </a:lnTo>
              </a:path>
              <a:path w="12186285" h="4845050">
                <a:moveTo>
                  <a:pt x="11186998" y="4844529"/>
                </a:moveTo>
                <a:lnTo>
                  <a:pt x="11186998" y="0"/>
                </a:lnTo>
              </a:path>
              <a:path w="12186285" h="4845050">
                <a:moveTo>
                  <a:pt x="11196002" y="4844529"/>
                </a:moveTo>
                <a:lnTo>
                  <a:pt x="11196002" y="0"/>
                </a:lnTo>
              </a:path>
              <a:path w="12186285" h="4845050">
                <a:moveTo>
                  <a:pt x="11204994" y="4844529"/>
                </a:moveTo>
                <a:lnTo>
                  <a:pt x="11204994" y="0"/>
                </a:lnTo>
              </a:path>
              <a:path w="12186285" h="4845050">
                <a:moveTo>
                  <a:pt x="11213998" y="4844529"/>
                </a:moveTo>
                <a:lnTo>
                  <a:pt x="11213998" y="0"/>
                </a:lnTo>
              </a:path>
              <a:path w="12186285" h="4845050">
                <a:moveTo>
                  <a:pt x="11223002" y="4844529"/>
                </a:moveTo>
                <a:lnTo>
                  <a:pt x="11223002" y="0"/>
                </a:lnTo>
              </a:path>
              <a:path w="12186285" h="4845050">
                <a:moveTo>
                  <a:pt x="11231994" y="4844529"/>
                </a:moveTo>
                <a:lnTo>
                  <a:pt x="11231994" y="0"/>
                </a:lnTo>
              </a:path>
              <a:path w="12186285" h="4845050">
                <a:moveTo>
                  <a:pt x="11240998" y="4844529"/>
                </a:moveTo>
                <a:lnTo>
                  <a:pt x="11240998" y="0"/>
                </a:lnTo>
              </a:path>
              <a:path w="12186285" h="4845050">
                <a:moveTo>
                  <a:pt x="11250002" y="4844529"/>
                </a:moveTo>
                <a:lnTo>
                  <a:pt x="11250002" y="0"/>
                </a:lnTo>
              </a:path>
              <a:path w="12186285" h="4845050">
                <a:moveTo>
                  <a:pt x="11258994" y="4844529"/>
                </a:moveTo>
                <a:lnTo>
                  <a:pt x="11258994" y="0"/>
                </a:lnTo>
              </a:path>
              <a:path w="12186285" h="4845050">
                <a:moveTo>
                  <a:pt x="11267998" y="4844529"/>
                </a:moveTo>
                <a:lnTo>
                  <a:pt x="11267998" y="0"/>
                </a:lnTo>
              </a:path>
              <a:path w="12186285" h="4845050">
                <a:moveTo>
                  <a:pt x="11277003" y="4844529"/>
                </a:moveTo>
                <a:lnTo>
                  <a:pt x="11277003" y="0"/>
                </a:lnTo>
              </a:path>
              <a:path w="12186285" h="4845050">
                <a:moveTo>
                  <a:pt x="11285994" y="4844529"/>
                </a:moveTo>
                <a:lnTo>
                  <a:pt x="11285994" y="0"/>
                </a:lnTo>
              </a:path>
              <a:path w="12186285" h="4845050">
                <a:moveTo>
                  <a:pt x="11294999" y="4844529"/>
                </a:moveTo>
                <a:lnTo>
                  <a:pt x="11294999" y="0"/>
                </a:lnTo>
              </a:path>
              <a:path w="12186285" h="4845050">
                <a:moveTo>
                  <a:pt x="11304003" y="4844529"/>
                </a:moveTo>
                <a:lnTo>
                  <a:pt x="11304003" y="0"/>
                </a:lnTo>
              </a:path>
              <a:path w="12186285" h="4845050">
                <a:moveTo>
                  <a:pt x="11312994" y="4844529"/>
                </a:moveTo>
                <a:lnTo>
                  <a:pt x="11312994" y="0"/>
                </a:lnTo>
              </a:path>
              <a:path w="12186285" h="4845050">
                <a:moveTo>
                  <a:pt x="11321999" y="4844529"/>
                </a:moveTo>
                <a:lnTo>
                  <a:pt x="11321999" y="0"/>
                </a:lnTo>
              </a:path>
              <a:path w="12186285" h="4845050">
                <a:moveTo>
                  <a:pt x="11331003" y="4844529"/>
                </a:moveTo>
                <a:lnTo>
                  <a:pt x="11331003" y="0"/>
                </a:lnTo>
              </a:path>
              <a:path w="12186285" h="4845050">
                <a:moveTo>
                  <a:pt x="11339995" y="4844529"/>
                </a:moveTo>
                <a:lnTo>
                  <a:pt x="11339995" y="0"/>
                </a:lnTo>
              </a:path>
              <a:path w="12186285" h="4845050">
                <a:moveTo>
                  <a:pt x="11348999" y="4844529"/>
                </a:moveTo>
                <a:lnTo>
                  <a:pt x="11348999" y="0"/>
                </a:lnTo>
              </a:path>
              <a:path w="12186285" h="4845050">
                <a:moveTo>
                  <a:pt x="11358003" y="4844529"/>
                </a:moveTo>
                <a:lnTo>
                  <a:pt x="11358003" y="0"/>
                </a:lnTo>
              </a:path>
              <a:path w="12186285" h="4845050">
                <a:moveTo>
                  <a:pt x="11366995" y="4844529"/>
                </a:moveTo>
                <a:lnTo>
                  <a:pt x="11366995" y="0"/>
                </a:lnTo>
              </a:path>
              <a:path w="12186285" h="4845050">
                <a:moveTo>
                  <a:pt x="11375999" y="4844529"/>
                </a:moveTo>
                <a:lnTo>
                  <a:pt x="11375999" y="0"/>
                </a:lnTo>
              </a:path>
              <a:path w="12186285" h="4845050">
                <a:moveTo>
                  <a:pt x="11385003" y="4844529"/>
                </a:moveTo>
                <a:lnTo>
                  <a:pt x="11385003" y="0"/>
                </a:lnTo>
              </a:path>
              <a:path w="12186285" h="4845050">
                <a:moveTo>
                  <a:pt x="11393995" y="4844529"/>
                </a:moveTo>
                <a:lnTo>
                  <a:pt x="11393995" y="0"/>
                </a:lnTo>
              </a:path>
              <a:path w="12186285" h="4845050">
                <a:moveTo>
                  <a:pt x="11402999" y="4844529"/>
                </a:moveTo>
                <a:lnTo>
                  <a:pt x="11402999" y="0"/>
                </a:lnTo>
              </a:path>
              <a:path w="12186285" h="4845050">
                <a:moveTo>
                  <a:pt x="11412004" y="4844529"/>
                </a:moveTo>
                <a:lnTo>
                  <a:pt x="11412004" y="0"/>
                </a:lnTo>
              </a:path>
              <a:path w="12186285" h="4845050">
                <a:moveTo>
                  <a:pt x="11420995" y="4844529"/>
                </a:moveTo>
                <a:lnTo>
                  <a:pt x="11420995" y="0"/>
                </a:lnTo>
              </a:path>
              <a:path w="12186285" h="4845050">
                <a:moveTo>
                  <a:pt x="11430000" y="4844529"/>
                </a:moveTo>
                <a:lnTo>
                  <a:pt x="11430000" y="0"/>
                </a:lnTo>
              </a:path>
              <a:path w="12186285" h="4845050">
                <a:moveTo>
                  <a:pt x="11439004" y="4844529"/>
                </a:moveTo>
                <a:lnTo>
                  <a:pt x="11439004" y="0"/>
                </a:lnTo>
              </a:path>
              <a:path w="12186285" h="4845050">
                <a:moveTo>
                  <a:pt x="11447995" y="4844529"/>
                </a:moveTo>
                <a:lnTo>
                  <a:pt x="11447995" y="0"/>
                </a:lnTo>
              </a:path>
              <a:path w="12186285" h="4845050">
                <a:moveTo>
                  <a:pt x="11457000" y="4844529"/>
                </a:moveTo>
                <a:lnTo>
                  <a:pt x="11457000" y="0"/>
                </a:lnTo>
              </a:path>
              <a:path w="12186285" h="4845050">
                <a:moveTo>
                  <a:pt x="11466004" y="4844529"/>
                </a:moveTo>
                <a:lnTo>
                  <a:pt x="11466004" y="0"/>
                </a:lnTo>
              </a:path>
              <a:path w="12186285" h="4845050">
                <a:moveTo>
                  <a:pt x="11474996" y="4844529"/>
                </a:moveTo>
                <a:lnTo>
                  <a:pt x="11474996" y="0"/>
                </a:lnTo>
              </a:path>
              <a:path w="12186285" h="4845050">
                <a:moveTo>
                  <a:pt x="11484000" y="4844529"/>
                </a:moveTo>
                <a:lnTo>
                  <a:pt x="11484000" y="0"/>
                </a:lnTo>
              </a:path>
              <a:path w="12186285" h="4845050">
                <a:moveTo>
                  <a:pt x="11493004" y="4844529"/>
                </a:moveTo>
                <a:lnTo>
                  <a:pt x="11493004" y="0"/>
                </a:lnTo>
              </a:path>
              <a:path w="12186285" h="4845050">
                <a:moveTo>
                  <a:pt x="11501996" y="4844529"/>
                </a:moveTo>
                <a:lnTo>
                  <a:pt x="11501996" y="0"/>
                </a:lnTo>
              </a:path>
              <a:path w="12186285" h="4845050">
                <a:moveTo>
                  <a:pt x="11511000" y="4844529"/>
                </a:moveTo>
                <a:lnTo>
                  <a:pt x="11511000" y="0"/>
                </a:lnTo>
              </a:path>
              <a:path w="12186285" h="4845050">
                <a:moveTo>
                  <a:pt x="11520004" y="4844529"/>
                </a:moveTo>
                <a:lnTo>
                  <a:pt x="11520004" y="0"/>
                </a:lnTo>
              </a:path>
              <a:path w="12186285" h="4845050">
                <a:moveTo>
                  <a:pt x="11528996" y="4844529"/>
                </a:moveTo>
                <a:lnTo>
                  <a:pt x="11528996" y="0"/>
                </a:lnTo>
              </a:path>
              <a:path w="12186285" h="4845050">
                <a:moveTo>
                  <a:pt x="11538000" y="4844529"/>
                </a:moveTo>
                <a:lnTo>
                  <a:pt x="11538000" y="0"/>
                </a:lnTo>
              </a:path>
              <a:path w="12186285" h="4845050">
                <a:moveTo>
                  <a:pt x="11547005" y="4844529"/>
                </a:moveTo>
                <a:lnTo>
                  <a:pt x="11547005" y="0"/>
                </a:lnTo>
              </a:path>
              <a:path w="12186285" h="4845050">
                <a:moveTo>
                  <a:pt x="11555996" y="4844529"/>
                </a:moveTo>
                <a:lnTo>
                  <a:pt x="11555996" y="0"/>
                </a:lnTo>
              </a:path>
              <a:path w="12186285" h="4845050">
                <a:moveTo>
                  <a:pt x="11565001" y="4844529"/>
                </a:moveTo>
                <a:lnTo>
                  <a:pt x="11565001" y="0"/>
                </a:lnTo>
              </a:path>
              <a:path w="12186285" h="4845050">
                <a:moveTo>
                  <a:pt x="11574005" y="4844529"/>
                </a:moveTo>
                <a:lnTo>
                  <a:pt x="11574005" y="0"/>
                </a:lnTo>
              </a:path>
              <a:path w="12186285" h="4845050">
                <a:moveTo>
                  <a:pt x="11582996" y="4844529"/>
                </a:moveTo>
                <a:lnTo>
                  <a:pt x="11582996" y="0"/>
                </a:lnTo>
              </a:path>
              <a:path w="12186285" h="4845050">
                <a:moveTo>
                  <a:pt x="11592001" y="4844529"/>
                </a:moveTo>
                <a:lnTo>
                  <a:pt x="11592001" y="0"/>
                </a:lnTo>
              </a:path>
              <a:path w="12186285" h="4845050">
                <a:moveTo>
                  <a:pt x="11601005" y="4844529"/>
                </a:moveTo>
                <a:lnTo>
                  <a:pt x="11601005" y="0"/>
                </a:lnTo>
              </a:path>
              <a:path w="12186285" h="4845050">
                <a:moveTo>
                  <a:pt x="11609997" y="4844529"/>
                </a:moveTo>
                <a:lnTo>
                  <a:pt x="11609997" y="0"/>
                </a:lnTo>
              </a:path>
              <a:path w="12186285" h="4845050">
                <a:moveTo>
                  <a:pt x="11619001" y="4844529"/>
                </a:moveTo>
                <a:lnTo>
                  <a:pt x="11619001" y="0"/>
                </a:lnTo>
              </a:path>
              <a:path w="12186285" h="4845050">
                <a:moveTo>
                  <a:pt x="11628005" y="4844529"/>
                </a:moveTo>
                <a:lnTo>
                  <a:pt x="11628005" y="0"/>
                </a:lnTo>
              </a:path>
              <a:path w="12186285" h="4845050">
                <a:moveTo>
                  <a:pt x="11636997" y="4844529"/>
                </a:moveTo>
                <a:lnTo>
                  <a:pt x="11636997" y="0"/>
                </a:lnTo>
              </a:path>
              <a:path w="12186285" h="4845050">
                <a:moveTo>
                  <a:pt x="11646001" y="4844529"/>
                </a:moveTo>
                <a:lnTo>
                  <a:pt x="11646001" y="0"/>
                </a:lnTo>
              </a:path>
              <a:path w="12186285" h="4845050">
                <a:moveTo>
                  <a:pt x="11655005" y="4844529"/>
                </a:moveTo>
                <a:lnTo>
                  <a:pt x="11655005" y="0"/>
                </a:lnTo>
              </a:path>
              <a:path w="12186285" h="4845050">
                <a:moveTo>
                  <a:pt x="11663997" y="4844529"/>
                </a:moveTo>
                <a:lnTo>
                  <a:pt x="11663997" y="0"/>
                </a:lnTo>
              </a:path>
              <a:path w="12186285" h="4845050">
                <a:moveTo>
                  <a:pt x="11673001" y="4844529"/>
                </a:moveTo>
                <a:lnTo>
                  <a:pt x="11673001" y="0"/>
                </a:lnTo>
              </a:path>
              <a:path w="12186285" h="4845050">
                <a:moveTo>
                  <a:pt x="11682006" y="4844529"/>
                </a:moveTo>
                <a:lnTo>
                  <a:pt x="11682006" y="0"/>
                </a:lnTo>
              </a:path>
              <a:path w="12186285" h="4845050">
                <a:moveTo>
                  <a:pt x="11690997" y="4844529"/>
                </a:moveTo>
                <a:lnTo>
                  <a:pt x="11690997" y="0"/>
                </a:lnTo>
              </a:path>
              <a:path w="12186285" h="4845050">
                <a:moveTo>
                  <a:pt x="11700002" y="4844529"/>
                </a:moveTo>
                <a:lnTo>
                  <a:pt x="11700002" y="0"/>
                </a:lnTo>
              </a:path>
              <a:path w="12186285" h="4845050">
                <a:moveTo>
                  <a:pt x="11709006" y="4844529"/>
                </a:moveTo>
                <a:lnTo>
                  <a:pt x="11709006" y="0"/>
                </a:lnTo>
              </a:path>
              <a:path w="12186285" h="4845050">
                <a:moveTo>
                  <a:pt x="11717997" y="4844529"/>
                </a:moveTo>
                <a:lnTo>
                  <a:pt x="11717997" y="0"/>
                </a:lnTo>
              </a:path>
              <a:path w="12186285" h="4845050">
                <a:moveTo>
                  <a:pt x="11727002" y="4844529"/>
                </a:moveTo>
                <a:lnTo>
                  <a:pt x="11727002" y="0"/>
                </a:lnTo>
              </a:path>
              <a:path w="12186285" h="4845050">
                <a:moveTo>
                  <a:pt x="11735993" y="4844529"/>
                </a:moveTo>
                <a:lnTo>
                  <a:pt x="11735993" y="0"/>
                </a:lnTo>
              </a:path>
              <a:path w="12186285" h="4845050">
                <a:moveTo>
                  <a:pt x="11744998" y="4844529"/>
                </a:moveTo>
                <a:lnTo>
                  <a:pt x="11744998" y="0"/>
                </a:lnTo>
              </a:path>
              <a:path w="12186285" h="4845050">
                <a:moveTo>
                  <a:pt x="11754002" y="4844529"/>
                </a:moveTo>
                <a:lnTo>
                  <a:pt x="11754002" y="0"/>
                </a:lnTo>
              </a:path>
              <a:path w="12186285" h="4845050">
                <a:moveTo>
                  <a:pt x="11762994" y="4844529"/>
                </a:moveTo>
                <a:lnTo>
                  <a:pt x="11762994" y="0"/>
                </a:lnTo>
              </a:path>
              <a:path w="12186285" h="4845050">
                <a:moveTo>
                  <a:pt x="11771998" y="4844529"/>
                </a:moveTo>
                <a:lnTo>
                  <a:pt x="11771998" y="0"/>
                </a:lnTo>
              </a:path>
              <a:path w="12186285" h="4845050">
                <a:moveTo>
                  <a:pt x="11781002" y="4844529"/>
                </a:moveTo>
                <a:lnTo>
                  <a:pt x="11781002" y="0"/>
                </a:lnTo>
              </a:path>
              <a:path w="12186285" h="4845050">
                <a:moveTo>
                  <a:pt x="11789994" y="4844529"/>
                </a:moveTo>
                <a:lnTo>
                  <a:pt x="11789994" y="0"/>
                </a:lnTo>
              </a:path>
              <a:path w="12186285" h="4845050">
                <a:moveTo>
                  <a:pt x="11798998" y="4844529"/>
                </a:moveTo>
                <a:lnTo>
                  <a:pt x="11798998" y="0"/>
                </a:lnTo>
              </a:path>
              <a:path w="12186285" h="4845050">
                <a:moveTo>
                  <a:pt x="11808002" y="4844529"/>
                </a:moveTo>
                <a:lnTo>
                  <a:pt x="11808002" y="0"/>
                </a:lnTo>
              </a:path>
              <a:path w="12186285" h="4845050">
                <a:moveTo>
                  <a:pt x="11816994" y="4844529"/>
                </a:moveTo>
                <a:lnTo>
                  <a:pt x="11816994" y="0"/>
                </a:lnTo>
              </a:path>
              <a:path w="12186285" h="4845050">
                <a:moveTo>
                  <a:pt x="11825998" y="4844529"/>
                </a:moveTo>
                <a:lnTo>
                  <a:pt x="11825998" y="0"/>
                </a:lnTo>
              </a:path>
              <a:path w="12186285" h="4845050">
                <a:moveTo>
                  <a:pt x="11835003" y="4844529"/>
                </a:moveTo>
                <a:lnTo>
                  <a:pt x="11835003" y="0"/>
                </a:lnTo>
              </a:path>
              <a:path w="12186285" h="4845050">
                <a:moveTo>
                  <a:pt x="11843994" y="4844529"/>
                </a:moveTo>
                <a:lnTo>
                  <a:pt x="11843994" y="0"/>
                </a:lnTo>
              </a:path>
              <a:path w="12186285" h="4845050">
                <a:moveTo>
                  <a:pt x="11852998" y="4844529"/>
                </a:moveTo>
                <a:lnTo>
                  <a:pt x="11852998" y="0"/>
                </a:lnTo>
              </a:path>
              <a:path w="12186285" h="4845050">
                <a:moveTo>
                  <a:pt x="11862003" y="4844529"/>
                </a:moveTo>
                <a:lnTo>
                  <a:pt x="11862003" y="0"/>
                </a:lnTo>
              </a:path>
              <a:path w="12186285" h="4845050">
                <a:moveTo>
                  <a:pt x="11870994" y="4844529"/>
                </a:moveTo>
                <a:lnTo>
                  <a:pt x="11870994" y="0"/>
                </a:lnTo>
              </a:path>
              <a:path w="12186285" h="4845050">
                <a:moveTo>
                  <a:pt x="11879999" y="4844529"/>
                </a:moveTo>
                <a:lnTo>
                  <a:pt x="11879999" y="0"/>
                </a:lnTo>
              </a:path>
              <a:path w="12186285" h="4845050">
                <a:moveTo>
                  <a:pt x="11889003" y="4844529"/>
                </a:moveTo>
                <a:lnTo>
                  <a:pt x="11889003" y="0"/>
                </a:lnTo>
              </a:path>
              <a:path w="12186285" h="4845050">
                <a:moveTo>
                  <a:pt x="11897995" y="4844529"/>
                </a:moveTo>
                <a:lnTo>
                  <a:pt x="11897995" y="0"/>
                </a:lnTo>
              </a:path>
              <a:path w="12186285" h="4845050">
                <a:moveTo>
                  <a:pt x="11906999" y="4844529"/>
                </a:moveTo>
                <a:lnTo>
                  <a:pt x="11906999" y="0"/>
                </a:lnTo>
              </a:path>
              <a:path w="12186285" h="4845050">
                <a:moveTo>
                  <a:pt x="11916003" y="4844529"/>
                </a:moveTo>
                <a:lnTo>
                  <a:pt x="11916003" y="0"/>
                </a:lnTo>
              </a:path>
              <a:path w="12186285" h="4845050">
                <a:moveTo>
                  <a:pt x="11924995" y="4844529"/>
                </a:moveTo>
                <a:lnTo>
                  <a:pt x="11924995" y="0"/>
                </a:lnTo>
              </a:path>
              <a:path w="12186285" h="4845050">
                <a:moveTo>
                  <a:pt x="11933999" y="4844529"/>
                </a:moveTo>
                <a:lnTo>
                  <a:pt x="11933999" y="0"/>
                </a:lnTo>
              </a:path>
              <a:path w="12186285" h="4845050">
                <a:moveTo>
                  <a:pt x="11943003" y="4844529"/>
                </a:moveTo>
                <a:lnTo>
                  <a:pt x="11943003" y="0"/>
                </a:lnTo>
              </a:path>
              <a:path w="12186285" h="4845050">
                <a:moveTo>
                  <a:pt x="11951995" y="4844529"/>
                </a:moveTo>
                <a:lnTo>
                  <a:pt x="11951995" y="0"/>
                </a:lnTo>
              </a:path>
              <a:path w="12186285" h="4845050">
                <a:moveTo>
                  <a:pt x="11960999" y="4844529"/>
                </a:moveTo>
                <a:lnTo>
                  <a:pt x="11960999" y="0"/>
                </a:lnTo>
              </a:path>
              <a:path w="12186285" h="4845050">
                <a:moveTo>
                  <a:pt x="11970004" y="4844529"/>
                </a:moveTo>
                <a:lnTo>
                  <a:pt x="11970004" y="0"/>
                </a:lnTo>
              </a:path>
              <a:path w="12186285" h="4845050">
                <a:moveTo>
                  <a:pt x="11978995" y="4844529"/>
                </a:moveTo>
                <a:lnTo>
                  <a:pt x="11978995" y="0"/>
                </a:lnTo>
              </a:path>
              <a:path w="12186285" h="4845050">
                <a:moveTo>
                  <a:pt x="11987999" y="4844529"/>
                </a:moveTo>
                <a:lnTo>
                  <a:pt x="11987999" y="0"/>
                </a:lnTo>
              </a:path>
              <a:path w="12186285" h="4845050">
                <a:moveTo>
                  <a:pt x="11997004" y="4844529"/>
                </a:moveTo>
                <a:lnTo>
                  <a:pt x="11997004" y="0"/>
                </a:lnTo>
              </a:path>
              <a:path w="12186285" h="4845050">
                <a:moveTo>
                  <a:pt x="12005995" y="4844529"/>
                </a:moveTo>
                <a:lnTo>
                  <a:pt x="12005995" y="0"/>
                </a:lnTo>
              </a:path>
              <a:path w="12186285" h="4845050">
                <a:moveTo>
                  <a:pt x="12015000" y="4844529"/>
                </a:moveTo>
                <a:lnTo>
                  <a:pt x="12015000" y="0"/>
                </a:lnTo>
              </a:path>
              <a:path w="12186285" h="4845050">
                <a:moveTo>
                  <a:pt x="12024004" y="4844529"/>
                </a:moveTo>
                <a:lnTo>
                  <a:pt x="12024004" y="0"/>
                </a:lnTo>
              </a:path>
              <a:path w="12186285" h="4845050">
                <a:moveTo>
                  <a:pt x="12032996" y="4844529"/>
                </a:moveTo>
                <a:lnTo>
                  <a:pt x="12032996" y="0"/>
                </a:lnTo>
              </a:path>
              <a:path w="12186285" h="4845050">
                <a:moveTo>
                  <a:pt x="12042000" y="4844529"/>
                </a:moveTo>
                <a:lnTo>
                  <a:pt x="12042000" y="0"/>
                </a:lnTo>
              </a:path>
              <a:path w="12186285" h="4845050">
                <a:moveTo>
                  <a:pt x="12051004" y="4844529"/>
                </a:moveTo>
                <a:lnTo>
                  <a:pt x="12051004" y="0"/>
                </a:lnTo>
              </a:path>
              <a:path w="12186285" h="4845050">
                <a:moveTo>
                  <a:pt x="12059996" y="4844529"/>
                </a:moveTo>
                <a:lnTo>
                  <a:pt x="12059996" y="0"/>
                </a:lnTo>
              </a:path>
              <a:path w="12186285" h="4845050">
                <a:moveTo>
                  <a:pt x="12069000" y="4844529"/>
                </a:moveTo>
                <a:lnTo>
                  <a:pt x="12069000" y="0"/>
                </a:lnTo>
              </a:path>
              <a:path w="12186285" h="4845050">
                <a:moveTo>
                  <a:pt x="12078004" y="4844529"/>
                </a:moveTo>
                <a:lnTo>
                  <a:pt x="12078004" y="0"/>
                </a:lnTo>
              </a:path>
              <a:path w="12186285" h="4845050">
                <a:moveTo>
                  <a:pt x="12086996" y="4844529"/>
                </a:moveTo>
                <a:lnTo>
                  <a:pt x="12086996" y="0"/>
                </a:lnTo>
              </a:path>
              <a:path w="12186285" h="4845050">
                <a:moveTo>
                  <a:pt x="12096000" y="4844529"/>
                </a:moveTo>
                <a:lnTo>
                  <a:pt x="12096000" y="0"/>
                </a:lnTo>
              </a:path>
              <a:path w="12186285" h="4845050">
                <a:moveTo>
                  <a:pt x="12105005" y="4844529"/>
                </a:moveTo>
                <a:lnTo>
                  <a:pt x="12105005" y="0"/>
                </a:lnTo>
              </a:path>
              <a:path w="12186285" h="4845050">
                <a:moveTo>
                  <a:pt x="12113996" y="4844529"/>
                </a:moveTo>
                <a:lnTo>
                  <a:pt x="12113996" y="0"/>
                </a:lnTo>
              </a:path>
              <a:path w="12186285" h="4845050">
                <a:moveTo>
                  <a:pt x="12123000" y="4844529"/>
                </a:moveTo>
                <a:lnTo>
                  <a:pt x="12123000" y="0"/>
                </a:lnTo>
              </a:path>
              <a:path w="12186285" h="4845050">
                <a:moveTo>
                  <a:pt x="12132005" y="4844529"/>
                </a:moveTo>
                <a:lnTo>
                  <a:pt x="12132005" y="0"/>
                </a:lnTo>
              </a:path>
              <a:path w="12186285" h="4845050">
                <a:moveTo>
                  <a:pt x="12140996" y="4844529"/>
                </a:moveTo>
                <a:lnTo>
                  <a:pt x="12140996" y="0"/>
                </a:lnTo>
              </a:path>
              <a:path w="12186285" h="4845050">
                <a:moveTo>
                  <a:pt x="12150001" y="4844529"/>
                </a:moveTo>
                <a:lnTo>
                  <a:pt x="12150001" y="0"/>
                </a:lnTo>
              </a:path>
              <a:path w="12186285" h="4845050">
                <a:moveTo>
                  <a:pt x="12159005" y="4844529"/>
                </a:moveTo>
                <a:lnTo>
                  <a:pt x="12159005" y="0"/>
                </a:lnTo>
              </a:path>
              <a:path w="12186285" h="4845050">
                <a:moveTo>
                  <a:pt x="12167997" y="4844529"/>
                </a:moveTo>
                <a:lnTo>
                  <a:pt x="12167997" y="0"/>
                </a:lnTo>
              </a:path>
              <a:path w="12186285" h="4845050">
                <a:moveTo>
                  <a:pt x="12177001" y="4844529"/>
                </a:moveTo>
                <a:lnTo>
                  <a:pt x="12177001" y="0"/>
                </a:lnTo>
              </a:path>
              <a:path w="12186285" h="4845050">
                <a:moveTo>
                  <a:pt x="12186005" y="4844529"/>
                </a:moveTo>
                <a:lnTo>
                  <a:pt x="12186005" y="0"/>
                </a:lnTo>
              </a:path>
            </a:pathLst>
          </a:custGeom>
          <a:ln w="3175">
            <a:solidFill>
              <a:srgbClr val="0B42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-355" y="1353235"/>
            <a:ext cx="12190730" cy="4845050"/>
          </a:xfrm>
          <a:custGeom>
            <a:avLst/>
            <a:gdLst/>
            <a:ahLst/>
            <a:cxnLst/>
            <a:rect l="l" t="t" r="r" b="b"/>
            <a:pathLst>
              <a:path w="12190730" h="4845050">
                <a:moveTo>
                  <a:pt x="12190310" y="0"/>
                </a:moveTo>
                <a:lnTo>
                  <a:pt x="0" y="0"/>
                </a:lnTo>
                <a:lnTo>
                  <a:pt x="0" y="4844529"/>
                </a:lnTo>
                <a:lnTo>
                  <a:pt x="11237391" y="4844529"/>
                </a:lnTo>
                <a:lnTo>
                  <a:pt x="12190310" y="3891965"/>
                </a:lnTo>
                <a:lnTo>
                  <a:pt x="12190310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0779848" y="5448249"/>
            <a:ext cx="1408430" cy="1408430"/>
          </a:xfrm>
          <a:custGeom>
            <a:avLst/>
            <a:gdLst/>
            <a:ahLst/>
            <a:cxnLst/>
            <a:rect l="l" t="t" r="r" b="b"/>
            <a:pathLst>
              <a:path w="1408429" h="1408429">
                <a:moveTo>
                  <a:pt x="1407947" y="0"/>
                </a:moveTo>
                <a:lnTo>
                  <a:pt x="0" y="1407947"/>
                </a:lnTo>
                <a:lnTo>
                  <a:pt x="1407947" y="1407947"/>
                </a:lnTo>
                <a:lnTo>
                  <a:pt x="1407947" y="0"/>
                </a:lnTo>
                <a:close/>
              </a:path>
            </a:pathLst>
          </a:custGeom>
          <a:solidFill>
            <a:srgbClr val="46C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0783811" y="5466245"/>
            <a:ext cx="1403985" cy="1386205"/>
          </a:xfrm>
          <a:custGeom>
            <a:avLst/>
            <a:gdLst/>
            <a:ahLst/>
            <a:cxnLst/>
            <a:rect l="l" t="t" r="r" b="b"/>
            <a:pathLst>
              <a:path w="1403984" h="1386204">
                <a:moveTo>
                  <a:pt x="1385989" y="0"/>
                </a:moveTo>
                <a:lnTo>
                  <a:pt x="1403984" y="0"/>
                </a:lnTo>
              </a:path>
              <a:path w="1403984" h="1386204">
                <a:moveTo>
                  <a:pt x="1367993" y="17995"/>
                </a:moveTo>
                <a:lnTo>
                  <a:pt x="1403984" y="17995"/>
                </a:lnTo>
              </a:path>
              <a:path w="1403984" h="1386204">
                <a:moveTo>
                  <a:pt x="1349997" y="35991"/>
                </a:moveTo>
                <a:lnTo>
                  <a:pt x="1403984" y="35991"/>
                </a:lnTo>
              </a:path>
              <a:path w="1403984" h="1386204">
                <a:moveTo>
                  <a:pt x="1331988" y="54000"/>
                </a:moveTo>
                <a:lnTo>
                  <a:pt x="1403984" y="54000"/>
                </a:lnTo>
              </a:path>
              <a:path w="1403984" h="1386204">
                <a:moveTo>
                  <a:pt x="1313992" y="71996"/>
                </a:moveTo>
                <a:lnTo>
                  <a:pt x="1403984" y="71996"/>
                </a:lnTo>
              </a:path>
              <a:path w="1403984" h="1386204">
                <a:moveTo>
                  <a:pt x="1295996" y="89992"/>
                </a:moveTo>
                <a:lnTo>
                  <a:pt x="1403984" y="89992"/>
                </a:lnTo>
              </a:path>
              <a:path w="1403984" h="1386204">
                <a:moveTo>
                  <a:pt x="1277988" y="108000"/>
                </a:moveTo>
                <a:lnTo>
                  <a:pt x="1403984" y="108000"/>
                </a:lnTo>
              </a:path>
              <a:path w="1403984" h="1386204">
                <a:moveTo>
                  <a:pt x="1259992" y="125996"/>
                </a:moveTo>
                <a:lnTo>
                  <a:pt x="1403984" y="125996"/>
                </a:lnTo>
              </a:path>
              <a:path w="1403984" h="1386204">
                <a:moveTo>
                  <a:pt x="1241996" y="143992"/>
                </a:moveTo>
                <a:lnTo>
                  <a:pt x="1403984" y="143992"/>
                </a:lnTo>
              </a:path>
              <a:path w="1403984" h="1386204">
                <a:moveTo>
                  <a:pt x="1223987" y="162001"/>
                </a:moveTo>
                <a:lnTo>
                  <a:pt x="1403984" y="162001"/>
                </a:lnTo>
              </a:path>
              <a:path w="1403984" h="1386204">
                <a:moveTo>
                  <a:pt x="1205991" y="179997"/>
                </a:moveTo>
                <a:lnTo>
                  <a:pt x="1403984" y="179997"/>
                </a:lnTo>
              </a:path>
              <a:path w="1403984" h="1386204">
                <a:moveTo>
                  <a:pt x="1187996" y="197992"/>
                </a:moveTo>
                <a:lnTo>
                  <a:pt x="1403984" y="197992"/>
                </a:lnTo>
              </a:path>
              <a:path w="1403984" h="1386204">
                <a:moveTo>
                  <a:pt x="1170000" y="215988"/>
                </a:moveTo>
                <a:lnTo>
                  <a:pt x="1403984" y="215988"/>
                </a:lnTo>
              </a:path>
              <a:path w="1403984" h="1386204">
                <a:moveTo>
                  <a:pt x="1151991" y="233997"/>
                </a:moveTo>
                <a:lnTo>
                  <a:pt x="1403984" y="233997"/>
                </a:lnTo>
              </a:path>
              <a:path w="1403984" h="1386204">
                <a:moveTo>
                  <a:pt x="1133995" y="251993"/>
                </a:moveTo>
                <a:lnTo>
                  <a:pt x="1403984" y="251993"/>
                </a:lnTo>
              </a:path>
              <a:path w="1403984" h="1386204">
                <a:moveTo>
                  <a:pt x="1115999" y="269989"/>
                </a:moveTo>
                <a:lnTo>
                  <a:pt x="1403984" y="269989"/>
                </a:lnTo>
              </a:path>
              <a:path w="1403984" h="1386204">
                <a:moveTo>
                  <a:pt x="1097991" y="287997"/>
                </a:moveTo>
                <a:lnTo>
                  <a:pt x="1403984" y="287997"/>
                </a:lnTo>
              </a:path>
              <a:path w="1403984" h="1386204">
                <a:moveTo>
                  <a:pt x="1079995" y="305993"/>
                </a:moveTo>
                <a:lnTo>
                  <a:pt x="1403984" y="305993"/>
                </a:lnTo>
              </a:path>
              <a:path w="1403984" h="1386204">
                <a:moveTo>
                  <a:pt x="1061999" y="323989"/>
                </a:moveTo>
                <a:lnTo>
                  <a:pt x="1403984" y="323989"/>
                </a:lnTo>
              </a:path>
              <a:path w="1403984" h="1386204">
                <a:moveTo>
                  <a:pt x="1043990" y="341998"/>
                </a:moveTo>
                <a:lnTo>
                  <a:pt x="1403984" y="341998"/>
                </a:lnTo>
              </a:path>
              <a:path w="1403984" h="1386204">
                <a:moveTo>
                  <a:pt x="1025994" y="359994"/>
                </a:moveTo>
                <a:lnTo>
                  <a:pt x="1403984" y="359994"/>
                </a:lnTo>
              </a:path>
              <a:path w="1403984" h="1386204">
                <a:moveTo>
                  <a:pt x="1007999" y="377990"/>
                </a:moveTo>
                <a:lnTo>
                  <a:pt x="1403984" y="377990"/>
                </a:lnTo>
              </a:path>
              <a:path w="1403984" h="1386204">
                <a:moveTo>
                  <a:pt x="989990" y="395998"/>
                </a:moveTo>
                <a:lnTo>
                  <a:pt x="1403984" y="395998"/>
                </a:lnTo>
              </a:path>
              <a:path w="1403984" h="1386204">
                <a:moveTo>
                  <a:pt x="971994" y="413994"/>
                </a:moveTo>
                <a:lnTo>
                  <a:pt x="1403984" y="413994"/>
                </a:lnTo>
              </a:path>
              <a:path w="1403984" h="1386204">
                <a:moveTo>
                  <a:pt x="953998" y="431990"/>
                </a:moveTo>
                <a:lnTo>
                  <a:pt x="1403984" y="431990"/>
                </a:lnTo>
              </a:path>
              <a:path w="1403984" h="1386204">
                <a:moveTo>
                  <a:pt x="935989" y="449999"/>
                </a:moveTo>
                <a:lnTo>
                  <a:pt x="1403984" y="449999"/>
                </a:lnTo>
              </a:path>
              <a:path w="1403984" h="1386204">
                <a:moveTo>
                  <a:pt x="917994" y="467994"/>
                </a:moveTo>
                <a:lnTo>
                  <a:pt x="1403984" y="467994"/>
                </a:lnTo>
              </a:path>
              <a:path w="1403984" h="1386204">
                <a:moveTo>
                  <a:pt x="899998" y="485990"/>
                </a:moveTo>
                <a:lnTo>
                  <a:pt x="1403984" y="485990"/>
                </a:lnTo>
              </a:path>
              <a:path w="1403984" h="1386204">
                <a:moveTo>
                  <a:pt x="881989" y="503999"/>
                </a:moveTo>
                <a:lnTo>
                  <a:pt x="1403984" y="503999"/>
                </a:lnTo>
              </a:path>
              <a:path w="1403984" h="1386204">
                <a:moveTo>
                  <a:pt x="863993" y="521995"/>
                </a:moveTo>
                <a:lnTo>
                  <a:pt x="1403984" y="521995"/>
                </a:lnTo>
              </a:path>
              <a:path w="1403984" h="1386204">
                <a:moveTo>
                  <a:pt x="845997" y="539991"/>
                </a:moveTo>
                <a:lnTo>
                  <a:pt x="1403984" y="539991"/>
                </a:lnTo>
              </a:path>
              <a:path w="1403984" h="1386204">
                <a:moveTo>
                  <a:pt x="827989" y="557999"/>
                </a:moveTo>
                <a:lnTo>
                  <a:pt x="1403984" y="557999"/>
                </a:lnTo>
              </a:path>
              <a:path w="1403984" h="1386204">
                <a:moveTo>
                  <a:pt x="809993" y="575995"/>
                </a:moveTo>
                <a:lnTo>
                  <a:pt x="1403984" y="575995"/>
                </a:lnTo>
              </a:path>
              <a:path w="1403984" h="1386204">
                <a:moveTo>
                  <a:pt x="791997" y="593991"/>
                </a:moveTo>
                <a:lnTo>
                  <a:pt x="1403984" y="593991"/>
                </a:lnTo>
              </a:path>
              <a:path w="1403984" h="1386204">
                <a:moveTo>
                  <a:pt x="773988" y="612000"/>
                </a:moveTo>
                <a:lnTo>
                  <a:pt x="1403984" y="612000"/>
                </a:lnTo>
              </a:path>
              <a:path w="1403984" h="1386204">
                <a:moveTo>
                  <a:pt x="755992" y="629996"/>
                </a:moveTo>
                <a:lnTo>
                  <a:pt x="1403984" y="629996"/>
                </a:lnTo>
              </a:path>
              <a:path w="1403984" h="1386204">
                <a:moveTo>
                  <a:pt x="737997" y="647992"/>
                </a:moveTo>
                <a:lnTo>
                  <a:pt x="1403984" y="647992"/>
                </a:lnTo>
              </a:path>
              <a:path w="1403984" h="1386204">
                <a:moveTo>
                  <a:pt x="719988" y="666000"/>
                </a:moveTo>
                <a:lnTo>
                  <a:pt x="1403984" y="666000"/>
                </a:lnTo>
              </a:path>
              <a:path w="1403984" h="1386204">
                <a:moveTo>
                  <a:pt x="701992" y="683996"/>
                </a:moveTo>
                <a:lnTo>
                  <a:pt x="1403984" y="683996"/>
                </a:lnTo>
              </a:path>
              <a:path w="1403984" h="1386204">
                <a:moveTo>
                  <a:pt x="683996" y="701992"/>
                </a:moveTo>
                <a:lnTo>
                  <a:pt x="1403984" y="701992"/>
                </a:lnTo>
              </a:path>
              <a:path w="1403984" h="1386204">
                <a:moveTo>
                  <a:pt x="665987" y="720001"/>
                </a:moveTo>
                <a:lnTo>
                  <a:pt x="1403984" y="720001"/>
                </a:lnTo>
              </a:path>
              <a:path w="1403984" h="1386204">
                <a:moveTo>
                  <a:pt x="647992" y="737996"/>
                </a:moveTo>
                <a:lnTo>
                  <a:pt x="1403984" y="737996"/>
                </a:lnTo>
              </a:path>
              <a:path w="1403984" h="1386204">
                <a:moveTo>
                  <a:pt x="629996" y="755992"/>
                </a:moveTo>
                <a:lnTo>
                  <a:pt x="1403984" y="755992"/>
                </a:lnTo>
              </a:path>
              <a:path w="1403984" h="1386204">
                <a:moveTo>
                  <a:pt x="612000" y="773988"/>
                </a:moveTo>
                <a:lnTo>
                  <a:pt x="1403984" y="773988"/>
                </a:lnTo>
              </a:path>
              <a:path w="1403984" h="1386204">
                <a:moveTo>
                  <a:pt x="593991" y="791997"/>
                </a:moveTo>
                <a:lnTo>
                  <a:pt x="1403984" y="791997"/>
                </a:lnTo>
              </a:path>
              <a:path w="1403984" h="1386204">
                <a:moveTo>
                  <a:pt x="575995" y="809993"/>
                </a:moveTo>
                <a:lnTo>
                  <a:pt x="1403984" y="809993"/>
                </a:lnTo>
              </a:path>
              <a:path w="1403984" h="1386204">
                <a:moveTo>
                  <a:pt x="557999" y="827989"/>
                </a:moveTo>
                <a:lnTo>
                  <a:pt x="1403984" y="827989"/>
                </a:lnTo>
              </a:path>
              <a:path w="1403984" h="1386204">
                <a:moveTo>
                  <a:pt x="539991" y="845997"/>
                </a:moveTo>
                <a:lnTo>
                  <a:pt x="1403984" y="845997"/>
                </a:lnTo>
              </a:path>
              <a:path w="1403984" h="1386204">
                <a:moveTo>
                  <a:pt x="521995" y="863993"/>
                </a:moveTo>
                <a:lnTo>
                  <a:pt x="1403984" y="863993"/>
                </a:lnTo>
              </a:path>
              <a:path w="1403984" h="1386204">
                <a:moveTo>
                  <a:pt x="503999" y="881989"/>
                </a:moveTo>
                <a:lnTo>
                  <a:pt x="1403984" y="881989"/>
                </a:lnTo>
              </a:path>
              <a:path w="1403984" h="1386204">
                <a:moveTo>
                  <a:pt x="485990" y="899998"/>
                </a:moveTo>
                <a:lnTo>
                  <a:pt x="1403984" y="899998"/>
                </a:lnTo>
              </a:path>
              <a:path w="1403984" h="1386204">
                <a:moveTo>
                  <a:pt x="467995" y="917994"/>
                </a:moveTo>
                <a:lnTo>
                  <a:pt x="1403984" y="917994"/>
                </a:lnTo>
              </a:path>
              <a:path w="1403984" h="1386204">
                <a:moveTo>
                  <a:pt x="449999" y="935989"/>
                </a:moveTo>
                <a:lnTo>
                  <a:pt x="1403984" y="935989"/>
                </a:lnTo>
              </a:path>
              <a:path w="1403984" h="1386204">
                <a:moveTo>
                  <a:pt x="323989" y="1061999"/>
                </a:moveTo>
                <a:lnTo>
                  <a:pt x="1403984" y="1061999"/>
                </a:lnTo>
              </a:path>
              <a:path w="1403984" h="1386204">
                <a:moveTo>
                  <a:pt x="305993" y="1079995"/>
                </a:moveTo>
                <a:lnTo>
                  <a:pt x="1403984" y="1079995"/>
                </a:lnTo>
              </a:path>
              <a:path w="1403984" h="1386204">
                <a:moveTo>
                  <a:pt x="287997" y="1097991"/>
                </a:moveTo>
                <a:lnTo>
                  <a:pt x="1403984" y="1097991"/>
                </a:lnTo>
              </a:path>
              <a:path w="1403984" h="1386204">
                <a:moveTo>
                  <a:pt x="269989" y="1115999"/>
                </a:moveTo>
                <a:lnTo>
                  <a:pt x="1403984" y="1115999"/>
                </a:lnTo>
              </a:path>
              <a:path w="1403984" h="1386204">
                <a:moveTo>
                  <a:pt x="251993" y="1133995"/>
                </a:moveTo>
                <a:lnTo>
                  <a:pt x="1403984" y="1133995"/>
                </a:lnTo>
              </a:path>
              <a:path w="1403984" h="1386204">
                <a:moveTo>
                  <a:pt x="233997" y="1151991"/>
                </a:moveTo>
                <a:lnTo>
                  <a:pt x="1403984" y="1151991"/>
                </a:lnTo>
              </a:path>
              <a:path w="1403984" h="1386204">
                <a:moveTo>
                  <a:pt x="215988" y="1170000"/>
                </a:moveTo>
                <a:lnTo>
                  <a:pt x="1403984" y="1170000"/>
                </a:lnTo>
              </a:path>
              <a:path w="1403984" h="1386204">
                <a:moveTo>
                  <a:pt x="197993" y="1187996"/>
                </a:moveTo>
                <a:lnTo>
                  <a:pt x="1403984" y="1187996"/>
                </a:lnTo>
              </a:path>
              <a:path w="1403984" h="1386204">
                <a:moveTo>
                  <a:pt x="179997" y="1205992"/>
                </a:moveTo>
                <a:lnTo>
                  <a:pt x="1403984" y="1205992"/>
                </a:lnTo>
              </a:path>
              <a:path w="1403984" h="1386204">
                <a:moveTo>
                  <a:pt x="161988" y="1224000"/>
                </a:moveTo>
                <a:lnTo>
                  <a:pt x="1403984" y="1224000"/>
                </a:lnTo>
              </a:path>
              <a:path w="1403984" h="1386204">
                <a:moveTo>
                  <a:pt x="143992" y="1241996"/>
                </a:moveTo>
                <a:lnTo>
                  <a:pt x="1403984" y="1241996"/>
                </a:lnTo>
              </a:path>
              <a:path w="1403984" h="1386204">
                <a:moveTo>
                  <a:pt x="125996" y="1259992"/>
                </a:moveTo>
                <a:lnTo>
                  <a:pt x="1403984" y="1259992"/>
                </a:lnTo>
              </a:path>
              <a:path w="1403984" h="1386204">
                <a:moveTo>
                  <a:pt x="107988" y="1278001"/>
                </a:moveTo>
                <a:lnTo>
                  <a:pt x="1403984" y="1278001"/>
                </a:lnTo>
              </a:path>
              <a:path w="1403984" h="1386204">
                <a:moveTo>
                  <a:pt x="89992" y="1295996"/>
                </a:moveTo>
                <a:lnTo>
                  <a:pt x="1403984" y="1295996"/>
                </a:lnTo>
              </a:path>
              <a:path w="1403984" h="1386204">
                <a:moveTo>
                  <a:pt x="71996" y="1313992"/>
                </a:moveTo>
                <a:lnTo>
                  <a:pt x="1403984" y="1313992"/>
                </a:lnTo>
              </a:path>
              <a:path w="1403984" h="1386204">
                <a:moveTo>
                  <a:pt x="54000" y="1331988"/>
                </a:moveTo>
                <a:lnTo>
                  <a:pt x="1403984" y="1331988"/>
                </a:lnTo>
              </a:path>
              <a:path w="1403984" h="1386204">
                <a:moveTo>
                  <a:pt x="35991" y="1349997"/>
                </a:moveTo>
                <a:lnTo>
                  <a:pt x="1403984" y="1349997"/>
                </a:lnTo>
              </a:path>
              <a:path w="1403984" h="1386204">
                <a:moveTo>
                  <a:pt x="17995" y="1367993"/>
                </a:moveTo>
                <a:lnTo>
                  <a:pt x="1403984" y="1367993"/>
                </a:lnTo>
              </a:path>
              <a:path w="1403984" h="1386204">
                <a:moveTo>
                  <a:pt x="0" y="1385989"/>
                </a:moveTo>
                <a:lnTo>
                  <a:pt x="1403984" y="1385989"/>
                </a:lnTo>
              </a:path>
            </a:pathLst>
          </a:custGeom>
          <a:ln w="3175">
            <a:solidFill>
              <a:srgbClr val="1A67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 u="dbl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#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 u="dbl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#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12192635" h="6858000">
                <a:moveTo>
                  <a:pt x="12192114" y="0"/>
                </a:moveTo>
                <a:lnTo>
                  <a:pt x="0" y="0"/>
                </a:lnTo>
                <a:lnTo>
                  <a:pt x="0" y="6858000"/>
                </a:lnTo>
                <a:lnTo>
                  <a:pt x="12192114" y="6858000"/>
                </a:lnTo>
                <a:lnTo>
                  <a:pt x="1219211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-355" y="0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7539113" y="0"/>
                </a:moveTo>
                <a:lnTo>
                  <a:pt x="0" y="0"/>
                </a:lnTo>
                <a:lnTo>
                  <a:pt x="0" y="6856196"/>
                </a:lnTo>
                <a:lnTo>
                  <a:pt x="12190310" y="6856196"/>
                </a:lnTo>
                <a:lnTo>
                  <a:pt x="12189955" y="3617645"/>
                </a:lnTo>
                <a:lnTo>
                  <a:pt x="11284915" y="2714396"/>
                </a:lnTo>
                <a:lnTo>
                  <a:pt x="10258920" y="2714396"/>
                </a:lnTo>
                <a:lnTo>
                  <a:pt x="7539113" y="0"/>
                </a:lnTo>
                <a:close/>
              </a:path>
            </a:pathLst>
          </a:custGeom>
          <a:solidFill>
            <a:srgbClr val="EC7C30">
              <a:alpha val="7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02284" y="0"/>
            <a:ext cx="11590020" cy="6858000"/>
          </a:xfrm>
          <a:custGeom>
            <a:avLst/>
            <a:gdLst/>
            <a:ahLst/>
            <a:cxnLst/>
            <a:rect l="l" t="t" r="r" b="b"/>
            <a:pathLst>
              <a:path w="11590020" h="6858000">
                <a:moveTo>
                  <a:pt x="6350749" y="0"/>
                </a:moveTo>
                <a:lnTo>
                  <a:pt x="0" y="0"/>
                </a:lnTo>
                <a:lnTo>
                  <a:pt x="0" y="6858000"/>
                </a:lnTo>
                <a:lnTo>
                  <a:pt x="11589829" y="6858000"/>
                </a:lnTo>
                <a:lnTo>
                  <a:pt x="11589829" y="4085640"/>
                </a:lnTo>
                <a:lnTo>
                  <a:pt x="10222903" y="2716212"/>
                </a:lnTo>
                <a:lnTo>
                  <a:pt x="6350749" y="2716212"/>
                </a:lnTo>
                <a:lnTo>
                  <a:pt x="6350749" y="0"/>
                </a:lnTo>
                <a:close/>
              </a:path>
              <a:path w="11590020" h="6858000">
                <a:moveTo>
                  <a:pt x="6351104" y="0"/>
                </a:moveTo>
                <a:lnTo>
                  <a:pt x="6350749" y="0"/>
                </a:lnTo>
                <a:lnTo>
                  <a:pt x="6350749" y="2716212"/>
                </a:lnTo>
                <a:lnTo>
                  <a:pt x="9071267" y="2716212"/>
                </a:lnTo>
                <a:lnTo>
                  <a:pt x="6351104" y="0"/>
                </a:lnTo>
                <a:close/>
              </a:path>
            </a:pathLst>
          </a:custGeom>
          <a:solidFill>
            <a:srgbClr val="289B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02272" y="0"/>
            <a:ext cx="11590020" cy="6858000"/>
          </a:xfrm>
          <a:custGeom>
            <a:avLst/>
            <a:gdLst/>
            <a:ahLst/>
            <a:cxnLst/>
            <a:rect l="l" t="t" r="r" b="b"/>
            <a:pathLst>
              <a:path w="11590020" h="6858000">
                <a:moveTo>
                  <a:pt x="48610" y="6858000"/>
                </a:moveTo>
                <a:lnTo>
                  <a:pt x="0" y="6809389"/>
                </a:lnTo>
              </a:path>
              <a:path w="11590020" h="6858000">
                <a:moveTo>
                  <a:pt x="99725" y="6858000"/>
                </a:moveTo>
                <a:lnTo>
                  <a:pt x="0" y="6758274"/>
                </a:lnTo>
              </a:path>
              <a:path w="11590020" h="6858000">
                <a:moveTo>
                  <a:pt x="150845" y="6858000"/>
                </a:moveTo>
                <a:lnTo>
                  <a:pt x="0" y="6707154"/>
                </a:lnTo>
              </a:path>
              <a:path w="11590020" h="6858000">
                <a:moveTo>
                  <a:pt x="201249" y="6858000"/>
                </a:moveTo>
                <a:lnTo>
                  <a:pt x="0" y="6656751"/>
                </a:lnTo>
              </a:path>
              <a:path w="11590020" h="6858000">
                <a:moveTo>
                  <a:pt x="252369" y="6858000"/>
                </a:moveTo>
                <a:lnTo>
                  <a:pt x="0" y="6605630"/>
                </a:lnTo>
              </a:path>
              <a:path w="11590020" h="6858000">
                <a:moveTo>
                  <a:pt x="303484" y="6858000"/>
                </a:moveTo>
                <a:lnTo>
                  <a:pt x="0" y="6554516"/>
                </a:lnTo>
              </a:path>
              <a:path w="11590020" h="6858000">
                <a:moveTo>
                  <a:pt x="353885" y="6858000"/>
                </a:moveTo>
                <a:lnTo>
                  <a:pt x="0" y="6504114"/>
                </a:lnTo>
              </a:path>
              <a:path w="11590020" h="6858000">
                <a:moveTo>
                  <a:pt x="405007" y="6858000"/>
                </a:moveTo>
                <a:lnTo>
                  <a:pt x="0" y="6452992"/>
                </a:lnTo>
              </a:path>
              <a:path w="11590020" h="6858000">
                <a:moveTo>
                  <a:pt x="456128" y="6858000"/>
                </a:moveTo>
                <a:lnTo>
                  <a:pt x="0" y="6401871"/>
                </a:lnTo>
              </a:path>
              <a:path w="11590020" h="6858000">
                <a:moveTo>
                  <a:pt x="507250" y="6858000"/>
                </a:moveTo>
                <a:lnTo>
                  <a:pt x="0" y="6350749"/>
                </a:lnTo>
              </a:path>
              <a:path w="11590020" h="6858000">
                <a:moveTo>
                  <a:pt x="557651" y="6858000"/>
                </a:moveTo>
                <a:lnTo>
                  <a:pt x="0" y="6300347"/>
                </a:lnTo>
              </a:path>
              <a:path w="11590020" h="6858000">
                <a:moveTo>
                  <a:pt x="608766" y="6858000"/>
                </a:moveTo>
                <a:lnTo>
                  <a:pt x="0" y="6249233"/>
                </a:lnTo>
              </a:path>
              <a:path w="11590020" h="6858000">
                <a:moveTo>
                  <a:pt x="659886" y="6858000"/>
                </a:moveTo>
                <a:lnTo>
                  <a:pt x="0" y="6198112"/>
                </a:lnTo>
              </a:path>
              <a:path w="11590020" h="6858000">
                <a:moveTo>
                  <a:pt x="710290" y="6858000"/>
                </a:moveTo>
                <a:lnTo>
                  <a:pt x="0" y="6147710"/>
                </a:lnTo>
              </a:path>
              <a:path w="11590020" h="6858000">
                <a:moveTo>
                  <a:pt x="761410" y="6858000"/>
                </a:moveTo>
                <a:lnTo>
                  <a:pt x="0" y="6096588"/>
                </a:lnTo>
              </a:path>
              <a:path w="11590020" h="6858000">
                <a:moveTo>
                  <a:pt x="812525" y="6858000"/>
                </a:moveTo>
                <a:lnTo>
                  <a:pt x="0" y="6045475"/>
                </a:lnTo>
              </a:path>
              <a:path w="11590020" h="6858000">
                <a:moveTo>
                  <a:pt x="863645" y="6858000"/>
                </a:moveTo>
                <a:lnTo>
                  <a:pt x="0" y="5994353"/>
                </a:lnTo>
              </a:path>
              <a:path w="11590020" h="6858000">
                <a:moveTo>
                  <a:pt x="914049" y="6858000"/>
                </a:moveTo>
                <a:lnTo>
                  <a:pt x="0" y="5943951"/>
                </a:lnTo>
              </a:path>
              <a:path w="11590020" h="6858000">
                <a:moveTo>
                  <a:pt x="965169" y="6858000"/>
                </a:moveTo>
                <a:lnTo>
                  <a:pt x="0" y="5892829"/>
                </a:lnTo>
              </a:path>
              <a:path w="11590020" h="6858000">
                <a:moveTo>
                  <a:pt x="1016284" y="6858000"/>
                </a:moveTo>
                <a:lnTo>
                  <a:pt x="0" y="5841716"/>
                </a:lnTo>
              </a:path>
              <a:path w="11590020" h="6858000">
                <a:moveTo>
                  <a:pt x="1066685" y="6858000"/>
                </a:moveTo>
                <a:lnTo>
                  <a:pt x="0" y="5791314"/>
                </a:lnTo>
              </a:path>
              <a:path w="11590020" h="6858000">
                <a:moveTo>
                  <a:pt x="1117808" y="6858000"/>
                </a:moveTo>
                <a:lnTo>
                  <a:pt x="0" y="5740192"/>
                </a:lnTo>
              </a:path>
              <a:path w="11590020" h="6858000">
                <a:moveTo>
                  <a:pt x="1168927" y="6858000"/>
                </a:moveTo>
                <a:lnTo>
                  <a:pt x="0" y="5689070"/>
                </a:lnTo>
              </a:path>
              <a:path w="11590020" h="6858000">
                <a:moveTo>
                  <a:pt x="1220050" y="6858000"/>
                </a:moveTo>
                <a:lnTo>
                  <a:pt x="0" y="5637949"/>
                </a:lnTo>
              </a:path>
              <a:path w="11590020" h="6858000">
                <a:moveTo>
                  <a:pt x="1270444" y="6858000"/>
                </a:moveTo>
                <a:lnTo>
                  <a:pt x="0" y="5587555"/>
                </a:lnTo>
              </a:path>
              <a:path w="11590020" h="6858000">
                <a:moveTo>
                  <a:pt x="1321567" y="6858000"/>
                </a:moveTo>
                <a:lnTo>
                  <a:pt x="0" y="5536434"/>
                </a:lnTo>
              </a:path>
              <a:path w="11590020" h="6858000">
                <a:moveTo>
                  <a:pt x="1372686" y="6858000"/>
                </a:moveTo>
                <a:lnTo>
                  <a:pt x="0" y="5485311"/>
                </a:lnTo>
              </a:path>
              <a:path w="11590020" h="6858000">
                <a:moveTo>
                  <a:pt x="1423091" y="6858000"/>
                </a:moveTo>
                <a:lnTo>
                  <a:pt x="0" y="5434910"/>
                </a:lnTo>
              </a:path>
              <a:path w="11590020" h="6858000">
                <a:moveTo>
                  <a:pt x="1474210" y="6858000"/>
                </a:moveTo>
                <a:lnTo>
                  <a:pt x="0" y="5383787"/>
                </a:lnTo>
              </a:path>
              <a:path w="11590020" h="6858000">
                <a:moveTo>
                  <a:pt x="1525326" y="6858000"/>
                </a:moveTo>
                <a:lnTo>
                  <a:pt x="0" y="5332675"/>
                </a:lnTo>
              </a:path>
              <a:path w="11590020" h="6858000">
                <a:moveTo>
                  <a:pt x="1576445" y="6858000"/>
                </a:moveTo>
                <a:lnTo>
                  <a:pt x="0" y="5281552"/>
                </a:lnTo>
              </a:path>
              <a:path w="11590020" h="6858000">
                <a:moveTo>
                  <a:pt x="1626850" y="6858000"/>
                </a:moveTo>
                <a:lnTo>
                  <a:pt x="0" y="5231151"/>
                </a:lnTo>
              </a:path>
              <a:path w="11590020" h="6858000">
                <a:moveTo>
                  <a:pt x="1677968" y="6858000"/>
                </a:moveTo>
                <a:lnTo>
                  <a:pt x="0" y="5180028"/>
                </a:lnTo>
              </a:path>
              <a:path w="11590020" h="6858000">
                <a:moveTo>
                  <a:pt x="1729085" y="6858000"/>
                </a:moveTo>
                <a:lnTo>
                  <a:pt x="0" y="5128916"/>
                </a:lnTo>
              </a:path>
              <a:path w="11590020" h="6858000">
                <a:moveTo>
                  <a:pt x="1779485" y="6858000"/>
                </a:moveTo>
                <a:lnTo>
                  <a:pt x="0" y="5078514"/>
                </a:lnTo>
              </a:path>
              <a:path w="11590020" h="6858000">
                <a:moveTo>
                  <a:pt x="1830609" y="6858000"/>
                </a:moveTo>
                <a:lnTo>
                  <a:pt x="0" y="5027393"/>
                </a:lnTo>
              </a:path>
              <a:path w="11590020" h="6858000">
                <a:moveTo>
                  <a:pt x="1881727" y="6858000"/>
                </a:moveTo>
                <a:lnTo>
                  <a:pt x="0" y="4976269"/>
                </a:lnTo>
              </a:path>
              <a:path w="11590020" h="6858000">
                <a:moveTo>
                  <a:pt x="1932851" y="6858000"/>
                </a:moveTo>
                <a:lnTo>
                  <a:pt x="0" y="4925148"/>
                </a:lnTo>
              </a:path>
              <a:path w="11590020" h="6858000">
                <a:moveTo>
                  <a:pt x="1983244" y="6858000"/>
                </a:moveTo>
                <a:lnTo>
                  <a:pt x="0" y="4874755"/>
                </a:lnTo>
              </a:path>
              <a:path w="11590020" h="6858000">
                <a:moveTo>
                  <a:pt x="2034368" y="6858000"/>
                </a:moveTo>
                <a:lnTo>
                  <a:pt x="0" y="4823634"/>
                </a:lnTo>
              </a:path>
              <a:path w="11590020" h="6858000">
                <a:moveTo>
                  <a:pt x="2085486" y="6858000"/>
                </a:moveTo>
                <a:lnTo>
                  <a:pt x="0" y="4772510"/>
                </a:lnTo>
              </a:path>
              <a:path w="11590020" h="6858000">
                <a:moveTo>
                  <a:pt x="2135892" y="6858000"/>
                </a:moveTo>
                <a:lnTo>
                  <a:pt x="0" y="4722110"/>
                </a:lnTo>
              </a:path>
              <a:path w="11590020" h="6858000">
                <a:moveTo>
                  <a:pt x="2187009" y="6858000"/>
                </a:moveTo>
                <a:lnTo>
                  <a:pt x="0" y="4670987"/>
                </a:lnTo>
              </a:path>
              <a:path w="11590020" h="6858000">
                <a:moveTo>
                  <a:pt x="2238127" y="6858000"/>
                </a:moveTo>
                <a:lnTo>
                  <a:pt x="0" y="4619875"/>
                </a:lnTo>
              </a:path>
              <a:path w="11590020" h="6858000">
                <a:moveTo>
                  <a:pt x="2288527" y="6858000"/>
                </a:moveTo>
                <a:lnTo>
                  <a:pt x="0" y="4569472"/>
                </a:lnTo>
              </a:path>
              <a:path w="11590020" h="6858000">
                <a:moveTo>
                  <a:pt x="2339651" y="6858000"/>
                </a:moveTo>
                <a:lnTo>
                  <a:pt x="0" y="4518352"/>
                </a:lnTo>
              </a:path>
              <a:path w="11590020" h="6858000">
                <a:moveTo>
                  <a:pt x="2390768" y="6858000"/>
                </a:moveTo>
                <a:lnTo>
                  <a:pt x="0" y="4467228"/>
                </a:lnTo>
              </a:path>
              <a:path w="11590020" h="6858000">
                <a:moveTo>
                  <a:pt x="2441886" y="6858000"/>
                </a:moveTo>
                <a:lnTo>
                  <a:pt x="0" y="4416117"/>
                </a:lnTo>
              </a:path>
              <a:path w="11590020" h="6858000">
                <a:moveTo>
                  <a:pt x="2492286" y="6858000"/>
                </a:moveTo>
                <a:lnTo>
                  <a:pt x="0" y="4365713"/>
                </a:lnTo>
              </a:path>
              <a:path w="11590020" h="6858000">
                <a:moveTo>
                  <a:pt x="2543410" y="6858000"/>
                </a:moveTo>
                <a:lnTo>
                  <a:pt x="0" y="4314593"/>
                </a:lnTo>
              </a:path>
              <a:path w="11590020" h="6858000">
                <a:moveTo>
                  <a:pt x="2594527" y="6858000"/>
                </a:moveTo>
                <a:lnTo>
                  <a:pt x="0" y="4263469"/>
                </a:lnTo>
              </a:path>
              <a:path w="11590020" h="6858000">
                <a:moveTo>
                  <a:pt x="2644927" y="6858000"/>
                </a:moveTo>
                <a:lnTo>
                  <a:pt x="0" y="4213072"/>
                </a:lnTo>
              </a:path>
              <a:path w="11590020" h="6858000">
                <a:moveTo>
                  <a:pt x="2696044" y="6858000"/>
                </a:moveTo>
                <a:lnTo>
                  <a:pt x="0" y="4161955"/>
                </a:lnTo>
              </a:path>
              <a:path w="11590020" h="6858000">
                <a:moveTo>
                  <a:pt x="2747169" y="6858000"/>
                </a:moveTo>
                <a:lnTo>
                  <a:pt x="0" y="4110834"/>
                </a:lnTo>
              </a:path>
              <a:path w="11590020" h="6858000">
                <a:moveTo>
                  <a:pt x="2798285" y="6858000"/>
                </a:moveTo>
                <a:lnTo>
                  <a:pt x="0" y="4059710"/>
                </a:lnTo>
              </a:path>
              <a:path w="11590020" h="6858000">
                <a:moveTo>
                  <a:pt x="2848692" y="6858000"/>
                </a:moveTo>
                <a:lnTo>
                  <a:pt x="0" y="4009311"/>
                </a:lnTo>
              </a:path>
              <a:path w="11590020" h="6858000">
                <a:moveTo>
                  <a:pt x="2899809" y="6858000"/>
                </a:moveTo>
                <a:lnTo>
                  <a:pt x="0" y="3958186"/>
                </a:lnTo>
              </a:path>
              <a:path w="11590020" h="6858000">
                <a:moveTo>
                  <a:pt x="2950927" y="6858000"/>
                </a:moveTo>
                <a:lnTo>
                  <a:pt x="0" y="3907076"/>
                </a:lnTo>
              </a:path>
              <a:path w="11590020" h="6858000">
                <a:moveTo>
                  <a:pt x="3001327" y="6858000"/>
                </a:moveTo>
                <a:lnTo>
                  <a:pt x="0" y="3856672"/>
                </a:lnTo>
              </a:path>
              <a:path w="11590020" h="6858000">
                <a:moveTo>
                  <a:pt x="3052451" y="6858000"/>
                </a:moveTo>
                <a:lnTo>
                  <a:pt x="0" y="3805552"/>
                </a:lnTo>
              </a:path>
              <a:path w="11590020" h="6858000">
                <a:moveTo>
                  <a:pt x="3103568" y="6858000"/>
                </a:moveTo>
                <a:lnTo>
                  <a:pt x="0" y="3754427"/>
                </a:lnTo>
              </a:path>
              <a:path w="11590020" h="6858000">
                <a:moveTo>
                  <a:pt x="3154686" y="6858000"/>
                </a:moveTo>
                <a:lnTo>
                  <a:pt x="0" y="3703317"/>
                </a:lnTo>
              </a:path>
              <a:path w="11590020" h="6858000">
                <a:moveTo>
                  <a:pt x="3205086" y="6858000"/>
                </a:moveTo>
                <a:lnTo>
                  <a:pt x="0" y="3652913"/>
                </a:lnTo>
              </a:path>
              <a:path w="11590020" h="6858000">
                <a:moveTo>
                  <a:pt x="3256210" y="6858000"/>
                </a:moveTo>
                <a:lnTo>
                  <a:pt x="0" y="3601793"/>
                </a:lnTo>
              </a:path>
              <a:path w="11590020" h="6858000">
                <a:moveTo>
                  <a:pt x="3307327" y="6858000"/>
                </a:moveTo>
                <a:lnTo>
                  <a:pt x="0" y="3550668"/>
                </a:lnTo>
              </a:path>
              <a:path w="11590020" h="6858000">
                <a:moveTo>
                  <a:pt x="3357727" y="6858000"/>
                </a:moveTo>
                <a:lnTo>
                  <a:pt x="0" y="3500272"/>
                </a:lnTo>
              </a:path>
              <a:path w="11590020" h="6858000">
                <a:moveTo>
                  <a:pt x="3408845" y="6858000"/>
                </a:moveTo>
                <a:lnTo>
                  <a:pt x="0" y="3449154"/>
                </a:lnTo>
              </a:path>
              <a:path w="11590020" h="6858000">
                <a:moveTo>
                  <a:pt x="3459969" y="6858000"/>
                </a:moveTo>
                <a:lnTo>
                  <a:pt x="0" y="3398035"/>
                </a:lnTo>
              </a:path>
              <a:path w="11590020" h="6858000">
                <a:moveTo>
                  <a:pt x="3511085" y="6858000"/>
                </a:moveTo>
                <a:lnTo>
                  <a:pt x="0" y="3346909"/>
                </a:lnTo>
              </a:path>
              <a:path w="11590020" h="6858000">
                <a:moveTo>
                  <a:pt x="3561486" y="6858000"/>
                </a:moveTo>
                <a:lnTo>
                  <a:pt x="0" y="3296513"/>
                </a:lnTo>
              </a:path>
              <a:path w="11590020" h="6858000">
                <a:moveTo>
                  <a:pt x="3612609" y="6858000"/>
                </a:moveTo>
                <a:lnTo>
                  <a:pt x="0" y="3245385"/>
                </a:lnTo>
              </a:path>
              <a:path w="11590020" h="6858000">
                <a:moveTo>
                  <a:pt x="3663728" y="6858000"/>
                </a:moveTo>
                <a:lnTo>
                  <a:pt x="0" y="3194276"/>
                </a:lnTo>
              </a:path>
              <a:path w="11590020" h="6858000">
                <a:moveTo>
                  <a:pt x="3714127" y="6858000"/>
                </a:moveTo>
                <a:lnTo>
                  <a:pt x="0" y="3143872"/>
                </a:lnTo>
              </a:path>
              <a:path w="11590020" h="6858000">
                <a:moveTo>
                  <a:pt x="3765252" y="6858000"/>
                </a:moveTo>
                <a:lnTo>
                  <a:pt x="0" y="3092752"/>
                </a:lnTo>
              </a:path>
              <a:path w="11590020" h="6858000">
                <a:moveTo>
                  <a:pt x="3816368" y="6858000"/>
                </a:moveTo>
                <a:lnTo>
                  <a:pt x="0" y="3041626"/>
                </a:lnTo>
              </a:path>
              <a:path w="11590020" h="6858000">
                <a:moveTo>
                  <a:pt x="3867487" y="6858000"/>
                </a:moveTo>
                <a:lnTo>
                  <a:pt x="0" y="2990517"/>
                </a:lnTo>
              </a:path>
              <a:path w="11590020" h="6858000">
                <a:moveTo>
                  <a:pt x="3917886" y="6858000"/>
                </a:moveTo>
                <a:lnTo>
                  <a:pt x="0" y="2940113"/>
                </a:lnTo>
              </a:path>
              <a:path w="11590020" h="6858000">
                <a:moveTo>
                  <a:pt x="3969011" y="6858000"/>
                </a:moveTo>
                <a:lnTo>
                  <a:pt x="0" y="2888994"/>
                </a:lnTo>
              </a:path>
              <a:path w="11590020" h="6858000">
                <a:moveTo>
                  <a:pt x="4020126" y="6858000"/>
                </a:moveTo>
                <a:lnTo>
                  <a:pt x="0" y="2837867"/>
                </a:lnTo>
              </a:path>
              <a:path w="11590020" h="6858000">
                <a:moveTo>
                  <a:pt x="4070527" y="6858000"/>
                </a:moveTo>
                <a:lnTo>
                  <a:pt x="0" y="2787472"/>
                </a:lnTo>
              </a:path>
              <a:path w="11590020" h="6858000">
                <a:moveTo>
                  <a:pt x="4121645" y="6858000"/>
                </a:moveTo>
                <a:lnTo>
                  <a:pt x="0" y="2736354"/>
                </a:lnTo>
              </a:path>
              <a:path w="11590020" h="6858000">
                <a:moveTo>
                  <a:pt x="4172770" y="6858000"/>
                </a:moveTo>
                <a:lnTo>
                  <a:pt x="0" y="2685235"/>
                </a:lnTo>
              </a:path>
              <a:path w="11590020" h="6858000">
                <a:moveTo>
                  <a:pt x="4223169" y="6858000"/>
                </a:moveTo>
                <a:lnTo>
                  <a:pt x="0" y="2634830"/>
                </a:lnTo>
              </a:path>
              <a:path w="11590020" h="6858000">
                <a:moveTo>
                  <a:pt x="4274286" y="6858000"/>
                </a:moveTo>
                <a:lnTo>
                  <a:pt x="0" y="2583713"/>
                </a:lnTo>
              </a:path>
              <a:path w="11590020" h="6858000">
                <a:moveTo>
                  <a:pt x="4325409" y="6858000"/>
                </a:moveTo>
                <a:lnTo>
                  <a:pt x="0" y="2532584"/>
                </a:lnTo>
              </a:path>
              <a:path w="11590020" h="6858000">
                <a:moveTo>
                  <a:pt x="4376529" y="6858000"/>
                </a:moveTo>
                <a:lnTo>
                  <a:pt x="0" y="2481476"/>
                </a:lnTo>
              </a:path>
              <a:path w="11590020" h="6858000">
                <a:moveTo>
                  <a:pt x="4426927" y="6858000"/>
                </a:moveTo>
                <a:lnTo>
                  <a:pt x="0" y="2431072"/>
                </a:lnTo>
              </a:path>
              <a:path w="11590020" h="6858000">
                <a:moveTo>
                  <a:pt x="4478053" y="6858000"/>
                </a:moveTo>
                <a:lnTo>
                  <a:pt x="0" y="2379952"/>
                </a:lnTo>
              </a:path>
              <a:path w="11590020" h="6858000">
                <a:moveTo>
                  <a:pt x="4529167" y="6858000"/>
                </a:moveTo>
                <a:lnTo>
                  <a:pt x="0" y="2328826"/>
                </a:lnTo>
              </a:path>
              <a:path w="11590020" h="6858000">
                <a:moveTo>
                  <a:pt x="4579569" y="6858000"/>
                </a:moveTo>
                <a:lnTo>
                  <a:pt x="0" y="2278430"/>
                </a:lnTo>
              </a:path>
              <a:path w="11590020" h="6858000">
                <a:moveTo>
                  <a:pt x="4630686" y="6858000"/>
                </a:moveTo>
                <a:lnTo>
                  <a:pt x="0" y="2227313"/>
                </a:lnTo>
              </a:path>
              <a:path w="11590020" h="6858000">
                <a:moveTo>
                  <a:pt x="4681812" y="6858000"/>
                </a:moveTo>
                <a:lnTo>
                  <a:pt x="0" y="2176194"/>
                </a:lnTo>
              </a:path>
              <a:path w="11590020" h="6858000">
                <a:moveTo>
                  <a:pt x="4732926" y="6858000"/>
                </a:moveTo>
                <a:lnTo>
                  <a:pt x="0" y="2125067"/>
                </a:lnTo>
              </a:path>
              <a:path w="11590020" h="6858000">
                <a:moveTo>
                  <a:pt x="4783328" y="6858000"/>
                </a:moveTo>
                <a:lnTo>
                  <a:pt x="0" y="2074672"/>
                </a:lnTo>
              </a:path>
              <a:path w="11590020" h="6858000">
                <a:moveTo>
                  <a:pt x="4834445" y="6858000"/>
                </a:moveTo>
                <a:lnTo>
                  <a:pt x="0" y="2023554"/>
                </a:lnTo>
              </a:path>
              <a:path w="11590020" h="6858000">
                <a:moveTo>
                  <a:pt x="4885571" y="6858000"/>
                </a:moveTo>
                <a:lnTo>
                  <a:pt x="0" y="1972435"/>
                </a:lnTo>
              </a:path>
              <a:path w="11590020" h="6858000">
                <a:moveTo>
                  <a:pt x="4935969" y="6858000"/>
                </a:moveTo>
                <a:lnTo>
                  <a:pt x="0" y="1922030"/>
                </a:lnTo>
              </a:path>
              <a:path w="11590020" h="6858000">
                <a:moveTo>
                  <a:pt x="4987086" y="6858000"/>
                </a:moveTo>
                <a:lnTo>
                  <a:pt x="0" y="1870913"/>
                </a:lnTo>
              </a:path>
              <a:path w="11590020" h="6858000">
                <a:moveTo>
                  <a:pt x="5038208" y="6858000"/>
                </a:moveTo>
                <a:lnTo>
                  <a:pt x="0" y="1819784"/>
                </a:lnTo>
              </a:path>
              <a:path w="11590020" h="6858000">
                <a:moveTo>
                  <a:pt x="5089330" y="6858000"/>
                </a:moveTo>
                <a:lnTo>
                  <a:pt x="0" y="1768676"/>
                </a:lnTo>
              </a:path>
              <a:path w="11590020" h="6858000">
                <a:moveTo>
                  <a:pt x="5139728" y="6858000"/>
                </a:moveTo>
                <a:lnTo>
                  <a:pt x="0" y="1718271"/>
                </a:lnTo>
              </a:path>
              <a:path w="11590020" h="6858000">
                <a:moveTo>
                  <a:pt x="5190853" y="6858000"/>
                </a:moveTo>
                <a:lnTo>
                  <a:pt x="0" y="1667153"/>
                </a:lnTo>
              </a:path>
              <a:path w="11590020" h="6858000">
                <a:moveTo>
                  <a:pt x="5241967" y="6858000"/>
                </a:moveTo>
                <a:lnTo>
                  <a:pt x="0" y="1616025"/>
                </a:lnTo>
              </a:path>
              <a:path w="11590020" h="6858000">
                <a:moveTo>
                  <a:pt x="5292369" y="6858000"/>
                </a:moveTo>
                <a:lnTo>
                  <a:pt x="0" y="1565630"/>
                </a:lnTo>
              </a:path>
              <a:path w="11590020" h="6858000">
                <a:moveTo>
                  <a:pt x="5343486" y="6858000"/>
                </a:moveTo>
                <a:lnTo>
                  <a:pt x="0" y="1514513"/>
                </a:lnTo>
              </a:path>
              <a:path w="11590020" h="6858000">
                <a:moveTo>
                  <a:pt x="5394612" y="6858000"/>
                </a:moveTo>
                <a:lnTo>
                  <a:pt x="0" y="1463394"/>
                </a:lnTo>
              </a:path>
              <a:path w="11590020" h="6858000">
                <a:moveTo>
                  <a:pt x="5445726" y="6858000"/>
                </a:moveTo>
                <a:lnTo>
                  <a:pt x="0" y="1412266"/>
                </a:lnTo>
              </a:path>
              <a:path w="11590020" h="6858000">
                <a:moveTo>
                  <a:pt x="5496128" y="6858000"/>
                </a:moveTo>
                <a:lnTo>
                  <a:pt x="0" y="1361871"/>
                </a:lnTo>
              </a:path>
              <a:path w="11590020" h="6858000">
                <a:moveTo>
                  <a:pt x="5547245" y="6858000"/>
                </a:moveTo>
                <a:lnTo>
                  <a:pt x="0" y="1310754"/>
                </a:lnTo>
              </a:path>
              <a:path w="11590020" h="6858000">
                <a:moveTo>
                  <a:pt x="5598371" y="6858000"/>
                </a:moveTo>
                <a:lnTo>
                  <a:pt x="0" y="1259635"/>
                </a:lnTo>
              </a:path>
              <a:path w="11590020" h="6858000">
                <a:moveTo>
                  <a:pt x="5648769" y="6858000"/>
                </a:moveTo>
                <a:lnTo>
                  <a:pt x="0" y="1209230"/>
                </a:lnTo>
              </a:path>
              <a:path w="11590020" h="6858000">
                <a:moveTo>
                  <a:pt x="5699887" y="6858000"/>
                </a:moveTo>
                <a:lnTo>
                  <a:pt x="0" y="1158113"/>
                </a:lnTo>
              </a:path>
              <a:path w="11590020" h="6858000">
                <a:moveTo>
                  <a:pt x="5751004" y="6858000"/>
                </a:moveTo>
                <a:lnTo>
                  <a:pt x="0" y="1106995"/>
                </a:lnTo>
              </a:path>
              <a:path w="11590020" h="6858000">
                <a:moveTo>
                  <a:pt x="5802130" y="6858000"/>
                </a:moveTo>
                <a:lnTo>
                  <a:pt x="0" y="1055877"/>
                </a:lnTo>
              </a:path>
              <a:path w="11590020" h="6858000">
                <a:moveTo>
                  <a:pt x="5852528" y="6858000"/>
                </a:moveTo>
                <a:lnTo>
                  <a:pt x="0" y="1005471"/>
                </a:lnTo>
              </a:path>
              <a:path w="11590020" h="6858000">
                <a:moveTo>
                  <a:pt x="5903654" y="6858000"/>
                </a:moveTo>
                <a:lnTo>
                  <a:pt x="0" y="954353"/>
                </a:lnTo>
              </a:path>
              <a:path w="11590020" h="6858000">
                <a:moveTo>
                  <a:pt x="5954767" y="6858000"/>
                </a:moveTo>
                <a:lnTo>
                  <a:pt x="0" y="903224"/>
                </a:lnTo>
              </a:path>
              <a:path w="11590020" h="6858000">
                <a:moveTo>
                  <a:pt x="6005160" y="6858000"/>
                </a:moveTo>
                <a:lnTo>
                  <a:pt x="0" y="852830"/>
                </a:lnTo>
              </a:path>
              <a:path w="11590020" h="6858000">
                <a:moveTo>
                  <a:pt x="6056287" y="6858000"/>
                </a:moveTo>
                <a:lnTo>
                  <a:pt x="0" y="801712"/>
                </a:lnTo>
              </a:path>
              <a:path w="11590020" h="6858000">
                <a:moveTo>
                  <a:pt x="6107413" y="6858000"/>
                </a:moveTo>
                <a:lnTo>
                  <a:pt x="0" y="750594"/>
                </a:lnTo>
              </a:path>
              <a:path w="11590020" h="6858000">
                <a:moveTo>
                  <a:pt x="6157810" y="6858000"/>
                </a:moveTo>
                <a:lnTo>
                  <a:pt x="0" y="700189"/>
                </a:lnTo>
              </a:path>
              <a:path w="11590020" h="6858000">
                <a:moveTo>
                  <a:pt x="6208928" y="6858000"/>
                </a:moveTo>
                <a:lnTo>
                  <a:pt x="0" y="649071"/>
                </a:lnTo>
              </a:path>
              <a:path w="11590020" h="6858000">
                <a:moveTo>
                  <a:pt x="6260045" y="6858000"/>
                </a:moveTo>
                <a:lnTo>
                  <a:pt x="0" y="597954"/>
                </a:lnTo>
              </a:path>
              <a:path w="11590020" h="6858000">
                <a:moveTo>
                  <a:pt x="6311172" y="6858000"/>
                </a:moveTo>
                <a:lnTo>
                  <a:pt x="0" y="546836"/>
                </a:lnTo>
              </a:path>
              <a:path w="11590020" h="6858000">
                <a:moveTo>
                  <a:pt x="6361569" y="6858000"/>
                </a:moveTo>
                <a:lnTo>
                  <a:pt x="0" y="496430"/>
                </a:lnTo>
              </a:path>
              <a:path w="11590020" h="6858000">
                <a:moveTo>
                  <a:pt x="6412687" y="6858000"/>
                </a:moveTo>
                <a:lnTo>
                  <a:pt x="0" y="445312"/>
                </a:lnTo>
              </a:path>
              <a:path w="11590020" h="6858000">
                <a:moveTo>
                  <a:pt x="6463804" y="6858000"/>
                </a:moveTo>
                <a:lnTo>
                  <a:pt x="0" y="394195"/>
                </a:lnTo>
              </a:path>
              <a:path w="11590020" h="6858000">
                <a:moveTo>
                  <a:pt x="6514201" y="6858000"/>
                </a:moveTo>
                <a:lnTo>
                  <a:pt x="0" y="343789"/>
                </a:lnTo>
              </a:path>
              <a:path w="11590020" h="6858000">
                <a:moveTo>
                  <a:pt x="6565328" y="6858000"/>
                </a:moveTo>
                <a:lnTo>
                  <a:pt x="0" y="292671"/>
                </a:lnTo>
              </a:path>
              <a:path w="11590020" h="6858000">
                <a:moveTo>
                  <a:pt x="6616455" y="6858000"/>
                </a:moveTo>
                <a:lnTo>
                  <a:pt x="0" y="241553"/>
                </a:lnTo>
              </a:path>
              <a:path w="11590020" h="6858000">
                <a:moveTo>
                  <a:pt x="6667566" y="6858000"/>
                </a:moveTo>
                <a:lnTo>
                  <a:pt x="0" y="190423"/>
                </a:lnTo>
              </a:path>
              <a:path w="11590020" h="6858000">
                <a:moveTo>
                  <a:pt x="6717960" y="6858000"/>
                </a:moveTo>
                <a:lnTo>
                  <a:pt x="0" y="140030"/>
                </a:lnTo>
              </a:path>
              <a:path w="11590020" h="6858000">
                <a:moveTo>
                  <a:pt x="6769087" y="6858000"/>
                </a:moveTo>
                <a:lnTo>
                  <a:pt x="0" y="88912"/>
                </a:lnTo>
              </a:path>
              <a:path w="11590020" h="6858000">
                <a:moveTo>
                  <a:pt x="6820214" y="6858000"/>
                </a:moveTo>
                <a:lnTo>
                  <a:pt x="0" y="37795"/>
                </a:lnTo>
              </a:path>
              <a:path w="11590020" h="6858000">
                <a:moveTo>
                  <a:pt x="6870611" y="6858000"/>
                </a:moveTo>
                <a:lnTo>
                  <a:pt x="12611" y="0"/>
                </a:lnTo>
              </a:path>
              <a:path w="11590020" h="6858000">
                <a:moveTo>
                  <a:pt x="6921728" y="6858000"/>
                </a:moveTo>
                <a:lnTo>
                  <a:pt x="63728" y="0"/>
                </a:lnTo>
              </a:path>
              <a:path w="11590020" h="6858000">
                <a:moveTo>
                  <a:pt x="6972846" y="6858000"/>
                </a:moveTo>
                <a:lnTo>
                  <a:pt x="114846" y="0"/>
                </a:lnTo>
              </a:path>
              <a:path w="11590020" h="6858000">
                <a:moveTo>
                  <a:pt x="7023973" y="6858000"/>
                </a:moveTo>
                <a:lnTo>
                  <a:pt x="165963" y="0"/>
                </a:lnTo>
              </a:path>
              <a:path w="11590020" h="6858000">
                <a:moveTo>
                  <a:pt x="7074369" y="6858000"/>
                </a:moveTo>
                <a:lnTo>
                  <a:pt x="216369" y="0"/>
                </a:lnTo>
              </a:path>
              <a:path w="11590020" h="6858000">
                <a:moveTo>
                  <a:pt x="7125487" y="6858000"/>
                </a:moveTo>
                <a:lnTo>
                  <a:pt x="267487" y="0"/>
                </a:lnTo>
              </a:path>
              <a:path w="11590020" h="6858000">
                <a:moveTo>
                  <a:pt x="7176604" y="6858000"/>
                </a:moveTo>
                <a:lnTo>
                  <a:pt x="318604" y="0"/>
                </a:lnTo>
              </a:path>
              <a:path w="11590020" h="6858000">
                <a:moveTo>
                  <a:pt x="7227001" y="6858000"/>
                </a:moveTo>
                <a:lnTo>
                  <a:pt x="369010" y="0"/>
                </a:lnTo>
              </a:path>
              <a:path w="11590020" h="6858000">
                <a:moveTo>
                  <a:pt x="7278128" y="6858000"/>
                </a:moveTo>
                <a:lnTo>
                  <a:pt x="420128" y="0"/>
                </a:lnTo>
              </a:path>
              <a:path w="11590020" h="6858000">
                <a:moveTo>
                  <a:pt x="7329255" y="6858000"/>
                </a:moveTo>
                <a:lnTo>
                  <a:pt x="471246" y="0"/>
                </a:lnTo>
              </a:path>
              <a:path w="11590020" h="6858000">
                <a:moveTo>
                  <a:pt x="7380366" y="6858000"/>
                </a:moveTo>
                <a:lnTo>
                  <a:pt x="522376" y="0"/>
                </a:lnTo>
              </a:path>
              <a:path w="11590020" h="6858000">
                <a:moveTo>
                  <a:pt x="7430760" y="6858000"/>
                </a:moveTo>
                <a:lnTo>
                  <a:pt x="572769" y="0"/>
                </a:lnTo>
              </a:path>
              <a:path w="11590020" h="6858000">
                <a:moveTo>
                  <a:pt x="7481887" y="6858000"/>
                </a:moveTo>
                <a:lnTo>
                  <a:pt x="623887" y="0"/>
                </a:lnTo>
              </a:path>
              <a:path w="11590020" h="6858000">
                <a:moveTo>
                  <a:pt x="7533014" y="6858000"/>
                </a:moveTo>
                <a:lnTo>
                  <a:pt x="675005" y="0"/>
                </a:lnTo>
              </a:path>
              <a:path w="11590020" h="6858000">
                <a:moveTo>
                  <a:pt x="7583411" y="6858000"/>
                </a:moveTo>
                <a:lnTo>
                  <a:pt x="725411" y="0"/>
                </a:lnTo>
              </a:path>
              <a:path w="11590020" h="6858000">
                <a:moveTo>
                  <a:pt x="7634528" y="6858000"/>
                </a:moveTo>
                <a:lnTo>
                  <a:pt x="776528" y="0"/>
                </a:lnTo>
              </a:path>
              <a:path w="11590020" h="6858000">
                <a:moveTo>
                  <a:pt x="7685646" y="6858000"/>
                </a:moveTo>
                <a:lnTo>
                  <a:pt x="827646" y="0"/>
                </a:lnTo>
              </a:path>
              <a:path w="11590020" h="6858000">
                <a:moveTo>
                  <a:pt x="7736773" y="6858000"/>
                </a:moveTo>
                <a:lnTo>
                  <a:pt x="878764" y="0"/>
                </a:lnTo>
              </a:path>
              <a:path w="11590020" h="6858000">
                <a:moveTo>
                  <a:pt x="7787170" y="6858000"/>
                </a:moveTo>
                <a:lnTo>
                  <a:pt x="929170" y="0"/>
                </a:lnTo>
              </a:path>
              <a:path w="11590020" h="6858000">
                <a:moveTo>
                  <a:pt x="7838287" y="6858000"/>
                </a:moveTo>
                <a:lnTo>
                  <a:pt x="980287" y="0"/>
                </a:lnTo>
              </a:path>
              <a:path w="11590020" h="6858000">
                <a:moveTo>
                  <a:pt x="7889405" y="6858000"/>
                </a:moveTo>
                <a:lnTo>
                  <a:pt x="1031405" y="0"/>
                </a:lnTo>
              </a:path>
              <a:path w="11590020" h="6858000">
                <a:moveTo>
                  <a:pt x="7939801" y="6858000"/>
                </a:moveTo>
                <a:lnTo>
                  <a:pt x="1081810" y="0"/>
                </a:lnTo>
              </a:path>
              <a:path w="11590020" h="6858000">
                <a:moveTo>
                  <a:pt x="7990928" y="6858000"/>
                </a:moveTo>
                <a:lnTo>
                  <a:pt x="1132928" y="0"/>
                </a:lnTo>
              </a:path>
              <a:path w="11590020" h="6858000">
                <a:moveTo>
                  <a:pt x="8042046" y="6858000"/>
                </a:moveTo>
                <a:lnTo>
                  <a:pt x="1184046" y="0"/>
                </a:lnTo>
              </a:path>
              <a:path w="11590020" h="6858000">
                <a:moveTo>
                  <a:pt x="8092450" y="6858000"/>
                </a:moveTo>
                <a:lnTo>
                  <a:pt x="1234440" y="0"/>
                </a:lnTo>
              </a:path>
              <a:path w="11590020" h="6858000">
                <a:moveTo>
                  <a:pt x="8143559" y="6858000"/>
                </a:moveTo>
                <a:lnTo>
                  <a:pt x="1285569" y="0"/>
                </a:lnTo>
              </a:path>
              <a:path w="11590020" h="6858000">
                <a:moveTo>
                  <a:pt x="8194687" y="6858000"/>
                </a:moveTo>
                <a:lnTo>
                  <a:pt x="1336687" y="0"/>
                </a:lnTo>
              </a:path>
              <a:path w="11590020" h="6858000">
                <a:moveTo>
                  <a:pt x="8245815" y="6858000"/>
                </a:moveTo>
                <a:lnTo>
                  <a:pt x="1387806" y="0"/>
                </a:lnTo>
              </a:path>
              <a:path w="11590020" h="6858000">
                <a:moveTo>
                  <a:pt x="8296209" y="6858000"/>
                </a:moveTo>
                <a:lnTo>
                  <a:pt x="1438199" y="0"/>
                </a:lnTo>
              </a:path>
              <a:path w="11590020" h="6858000">
                <a:moveTo>
                  <a:pt x="8347329" y="6858000"/>
                </a:moveTo>
                <a:lnTo>
                  <a:pt x="1489328" y="0"/>
                </a:lnTo>
              </a:path>
              <a:path w="11590020" h="6858000">
                <a:moveTo>
                  <a:pt x="8398446" y="6858000"/>
                </a:moveTo>
                <a:lnTo>
                  <a:pt x="1540446" y="0"/>
                </a:lnTo>
              </a:path>
              <a:path w="11590020" h="6858000">
                <a:moveTo>
                  <a:pt x="8448842" y="6858000"/>
                </a:moveTo>
                <a:lnTo>
                  <a:pt x="1590851" y="0"/>
                </a:lnTo>
              </a:path>
              <a:path w="11590020" h="6858000">
                <a:moveTo>
                  <a:pt x="8499970" y="6858000"/>
                </a:moveTo>
                <a:lnTo>
                  <a:pt x="1641970" y="0"/>
                </a:lnTo>
              </a:path>
              <a:path w="11590020" h="6858000">
                <a:moveTo>
                  <a:pt x="8551087" y="6858000"/>
                </a:moveTo>
                <a:lnTo>
                  <a:pt x="1693087" y="0"/>
                </a:lnTo>
              </a:path>
              <a:path w="11590020" h="6858000">
                <a:moveTo>
                  <a:pt x="8602205" y="6858000"/>
                </a:moveTo>
                <a:lnTo>
                  <a:pt x="1744205" y="0"/>
                </a:lnTo>
              </a:path>
              <a:path w="11590020" h="6858000">
                <a:moveTo>
                  <a:pt x="8652600" y="6858000"/>
                </a:moveTo>
                <a:lnTo>
                  <a:pt x="1794610" y="0"/>
                </a:lnTo>
              </a:path>
              <a:path w="11590020" h="6858000">
                <a:moveTo>
                  <a:pt x="8703729" y="6858000"/>
                </a:moveTo>
                <a:lnTo>
                  <a:pt x="1845729" y="0"/>
                </a:lnTo>
              </a:path>
              <a:path w="11590020" h="6858000">
                <a:moveTo>
                  <a:pt x="8754846" y="6858000"/>
                </a:moveTo>
                <a:lnTo>
                  <a:pt x="1896846" y="0"/>
                </a:lnTo>
              </a:path>
              <a:path w="11590020" h="6858000">
                <a:moveTo>
                  <a:pt x="8805250" y="6858000"/>
                </a:moveTo>
                <a:lnTo>
                  <a:pt x="1947241" y="0"/>
                </a:lnTo>
              </a:path>
              <a:path w="11590020" h="6858000">
                <a:moveTo>
                  <a:pt x="8856359" y="6858000"/>
                </a:moveTo>
                <a:lnTo>
                  <a:pt x="1998369" y="0"/>
                </a:lnTo>
              </a:path>
              <a:path w="11590020" h="6858000">
                <a:moveTo>
                  <a:pt x="8907487" y="6858000"/>
                </a:moveTo>
                <a:lnTo>
                  <a:pt x="2049487" y="0"/>
                </a:lnTo>
              </a:path>
              <a:path w="11590020" h="6858000">
                <a:moveTo>
                  <a:pt x="8958616" y="6858000"/>
                </a:moveTo>
                <a:lnTo>
                  <a:pt x="2100606" y="0"/>
                </a:lnTo>
              </a:path>
              <a:path w="11590020" h="6858000">
                <a:moveTo>
                  <a:pt x="9009009" y="6858000"/>
                </a:moveTo>
                <a:lnTo>
                  <a:pt x="2151000" y="0"/>
                </a:lnTo>
              </a:path>
              <a:path w="11590020" h="6858000">
                <a:moveTo>
                  <a:pt x="9060129" y="6858000"/>
                </a:moveTo>
                <a:lnTo>
                  <a:pt x="2202129" y="0"/>
                </a:lnTo>
              </a:path>
              <a:path w="11590020" h="6858000">
                <a:moveTo>
                  <a:pt x="9111246" y="6858000"/>
                </a:moveTo>
                <a:lnTo>
                  <a:pt x="2253246" y="0"/>
                </a:lnTo>
              </a:path>
              <a:path w="11590020" h="6858000">
                <a:moveTo>
                  <a:pt x="9161641" y="6858000"/>
                </a:moveTo>
                <a:lnTo>
                  <a:pt x="2303651" y="0"/>
                </a:lnTo>
              </a:path>
              <a:path w="11590020" h="6858000">
                <a:moveTo>
                  <a:pt x="9212770" y="6858000"/>
                </a:moveTo>
                <a:lnTo>
                  <a:pt x="2354770" y="0"/>
                </a:lnTo>
              </a:path>
              <a:path w="11590020" h="6858000">
                <a:moveTo>
                  <a:pt x="9263888" y="6858000"/>
                </a:moveTo>
                <a:lnTo>
                  <a:pt x="2405888" y="0"/>
                </a:lnTo>
              </a:path>
              <a:path w="11590020" h="6858000">
                <a:moveTo>
                  <a:pt x="9315005" y="6858000"/>
                </a:moveTo>
                <a:lnTo>
                  <a:pt x="2457005" y="0"/>
                </a:lnTo>
              </a:path>
              <a:path w="11590020" h="6858000">
                <a:moveTo>
                  <a:pt x="9365400" y="6858000"/>
                </a:moveTo>
                <a:lnTo>
                  <a:pt x="2507410" y="0"/>
                </a:lnTo>
              </a:path>
              <a:path w="11590020" h="6858000">
                <a:moveTo>
                  <a:pt x="9416529" y="6858000"/>
                </a:moveTo>
                <a:lnTo>
                  <a:pt x="2558529" y="0"/>
                </a:lnTo>
              </a:path>
              <a:path w="11590020" h="6858000">
                <a:moveTo>
                  <a:pt x="9467646" y="6858000"/>
                </a:moveTo>
                <a:lnTo>
                  <a:pt x="2609646" y="0"/>
                </a:lnTo>
              </a:path>
              <a:path w="11590020" h="6858000">
                <a:moveTo>
                  <a:pt x="9518051" y="6858000"/>
                </a:moveTo>
                <a:lnTo>
                  <a:pt x="2660042" y="0"/>
                </a:lnTo>
              </a:path>
              <a:path w="11590020" h="6858000">
                <a:moveTo>
                  <a:pt x="9569159" y="6858000"/>
                </a:moveTo>
                <a:lnTo>
                  <a:pt x="2711168" y="0"/>
                </a:lnTo>
              </a:path>
              <a:path w="11590020" h="6858000">
                <a:moveTo>
                  <a:pt x="9620288" y="6858000"/>
                </a:moveTo>
                <a:lnTo>
                  <a:pt x="2762288" y="0"/>
                </a:lnTo>
              </a:path>
              <a:path w="11590020" h="6858000">
                <a:moveTo>
                  <a:pt x="9671416" y="6858000"/>
                </a:moveTo>
                <a:lnTo>
                  <a:pt x="2813407" y="0"/>
                </a:lnTo>
              </a:path>
              <a:path w="11590020" h="6858000">
                <a:moveTo>
                  <a:pt x="9721810" y="6858000"/>
                </a:moveTo>
                <a:lnTo>
                  <a:pt x="2863801" y="0"/>
                </a:lnTo>
              </a:path>
              <a:path w="11590020" h="6858000">
                <a:moveTo>
                  <a:pt x="9772929" y="6858000"/>
                </a:moveTo>
                <a:lnTo>
                  <a:pt x="2914929" y="0"/>
                </a:lnTo>
              </a:path>
              <a:path w="11590020" h="6858000">
                <a:moveTo>
                  <a:pt x="9824046" y="6858000"/>
                </a:moveTo>
                <a:lnTo>
                  <a:pt x="2966046" y="0"/>
                </a:lnTo>
              </a:path>
              <a:path w="11590020" h="6858000">
                <a:moveTo>
                  <a:pt x="9874441" y="6858000"/>
                </a:moveTo>
                <a:lnTo>
                  <a:pt x="3016451" y="0"/>
                </a:lnTo>
              </a:path>
              <a:path w="11590020" h="6858000">
                <a:moveTo>
                  <a:pt x="9925570" y="6858000"/>
                </a:moveTo>
                <a:lnTo>
                  <a:pt x="3067570" y="0"/>
                </a:lnTo>
              </a:path>
              <a:path w="11590020" h="6858000">
                <a:moveTo>
                  <a:pt x="9976688" y="6858000"/>
                </a:moveTo>
                <a:lnTo>
                  <a:pt x="3118688" y="0"/>
                </a:lnTo>
              </a:path>
              <a:path w="11590020" h="6858000">
                <a:moveTo>
                  <a:pt x="10027805" y="6858000"/>
                </a:moveTo>
                <a:lnTo>
                  <a:pt x="3169805" y="0"/>
                </a:lnTo>
              </a:path>
              <a:path w="11590020" h="6858000">
                <a:moveTo>
                  <a:pt x="10078200" y="6858000"/>
                </a:moveTo>
                <a:lnTo>
                  <a:pt x="3220209" y="0"/>
                </a:lnTo>
              </a:path>
              <a:path w="11590020" h="6858000">
                <a:moveTo>
                  <a:pt x="10129329" y="6858000"/>
                </a:moveTo>
                <a:lnTo>
                  <a:pt x="3271329" y="0"/>
                </a:lnTo>
              </a:path>
              <a:path w="11590020" h="6858000">
                <a:moveTo>
                  <a:pt x="10180447" y="6858000"/>
                </a:moveTo>
                <a:lnTo>
                  <a:pt x="3322447" y="0"/>
                </a:lnTo>
              </a:path>
              <a:path w="11590020" h="6858000">
                <a:moveTo>
                  <a:pt x="10230852" y="6858000"/>
                </a:moveTo>
                <a:lnTo>
                  <a:pt x="3372842" y="0"/>
                </a:lnTo>
              </a:path>
              <a:path w="11590020" h="6858000">
                <a:moveTo>
                  <a:pt x="10281959" y="6858000"/>
                </a:moveTo>
                <a:lnTo>
                  <a:pt x="3423968" y="0"/>
                </a:lnTo>
              </a:path>
              <a:path w="11590020" h="6858000">
                <a:moveTo>
                  <a:pt x="10333088" y="6858000"/>
                </a:moveTo>
                <a:lnTo>
                  <a:pt x="3475088" y="0"/>
                </a:lnTo>
              </a:path>
              <a:path w="11590020" h="6858000">
                <a:moveTo>
                  <a:pt x="10383482" y="6858000"/>
                </a:moveTo>
                <a:lnTo>
                  <a:pt x="3525492" y="0"/>
                </a:lnTo>
              </a:path>
              <a:path w="11590020" h="6858000">
                <a:moveTo>
                  <a:pt x="10434611" y="6858000"/>
                </a:moveTo>
                <a:lnTo>
                  <a:pt x="3576601" y="0"/>
                </a:lnTo>
              </a:path>
              <a:path w="11590020" h="6858000">
                <a:moveTo>
                  <a:pt x="10485717" y="6858000"/>
                </a:moveTo>
                <a:lnTo>
                  <a:pt x="3627727" y="0"/>
                </a:lnTo>
              </a:path>
              <a:path w="11590020" h="6858000">
                <a:moveTo>
                  <a:pt x="10536847" y="6858000"/>
                </a:moveTo>
                <a:lnTo>
                  <a:pt x="6395059" y="2716212"/>
                </a:lnTo>
              </a:path>
              <a:path w="11590020" h="6858000">
                <a:moveTo>
                  <a:pt x="6350762" y="2671914"/>
                </a:moveTo>
                <a:lnTo>
                  <a:pt x="3678847" y="0"/>
                </a:lnTo>
              </a:path>
              <a:path w="11590020" h="6858000">
                <a:moveTo>
                  <a:pt x="6395059" y="2716212"/>
                </a:moveTo>
                <a:lnTo>
                  <a:pt x="6350762" y="2671914"/>
                </a:lnTo>
              </a:path>
              <a:path w="11590020" h="6858000">
                <a:moveTo>
                  <a:pt x="10587241" y="6858000"/>
                </a:moveTo>
                <a:lnTo>
                  <a:pt x="6445459" y="2716212"/>
                </a:lnTo>
              </a:path>
              <a:path w="11590020" h="6858000">
                <a:moveTo>
                  <a:pt x="6350762" y="2621514"/>
                </a:moveTo>
                <a:lnTo>
                  <a:pt x="3729250" y="0"/>
                </a:lnTo>
              </a:path>
              <a:path w="11590020" h="6858000">
                <a:moveTo>
                  <a:pt x="6445459" y="2716212"/>
                </a:moveTo>
                <a:lnTo>
                  <a:pt x="6350762" y="2621514"/>
                </a:lnTo>
              </a:path>
              <a:path w="11590020" h="6858000">
                <a:moveTo>
                  <a:pt x="10638370" y="6858000"/>
                </a:moveTo>
                <a:lnTo>
                  <a:pt x="6496583" y="2716212"/>
                </a:lnTo>
              </a:path>
              <a:path w="11590020" h="6858000">
                <a:moveTo>
                  <a:pt x="6350762" y="2570391"/>
                </a:moveTo>
                <a:lnTo>
                  <a:pt x="3780370" y="0"/>
                </a:lnTo>
              </a:path>
              <a:path w="11590020" h="6858000">
                <a:moveTo>
                  <a:pt x="6496583" y="2716212"/>
                </a:moveTo>
                <a:lnTo>
                  <a:pt x="6350762" y="2570391"/>
                </a:lnTo>
              </a:path>
              <a:path w="11590020" h="6858000">
                <a:moveTo>
                  <a:pt x="10689488" y="6858000"/>
                </a:moveTo>
                <a:lnTo>
                  <a:pt x="6547700" y="2716212"/>
                </a:lnTo>
              </a:path>
              <a:path w="11590020" h="6858000">
                <a:moveTo>
                  <a:pt x="6350762" y="2519273"/>
                </a:moveTo>
                <a:lnTo>
                  <a:pt x="3831488" y="0"/>
                </a:lnTo>
              </a:path>
              <a:path w="11590020" h="6858000">
                <a:moveTo>
                  <a:pt x="6547700" y="2716212"/>
                </a:moveTo>
                <a:lnTo>
                  <a:pt x="6350762" y="2519273"/>
                </a:lnTo>
              </a:path>
              <a:path w="11590020" h="6858000">
                <a:moveTo>
                  <a:pt x="10739894" y="6858000"/>
                </a:moveTo>
                <a:lnTo>
                  <a:pt x="6598100" y="2716212"/>
                </a:lnTo>
              </a:path>
              <a:path w="11590020" h="6858000">
                <a:moveTo>
                  <a:pt x="6350762" y="2468873"/>
                </a:moveTo>
                <a:lnTo>
                  <a:pt x="3881884" y="0"/>
                </a:lnTo>
              </a:path>
              <a:path w="11590020" h="6858000">
                <a:moveTo>
                  <a:pt x="6598100" y="2716212"/>
                </a:moveTo>
                <a:lnTo>
                  <a:pt x="6350762" y="2468873"/>
                </a:lnTo>
              </a:path>
              <a:path w="11590020" h="6858000">
                <a:moveTo>
                  <a:pt x="10791000" y="6858000"/>
                </a:moveTo>
                <a:lnTo>
                  <a:pt x="6649218" y="2716212"/>
                </a:lnTo>
              </a:path>
              <a:path w="11590020" h="6858000">
                <a:moveTo>
                  <a:pt x="6350762" y="2417755"/>
                </a:moveTo>
                <a:lnTo>
                  <a:pt x="3933009" y="0"/>
                </a:lnTo>
              </a:path>
              <a:path w="11590020" h="6858000">
                <a:moveTo>
                  <a:pt x="6649218" y="2716212"/>
                </a:moveTo>
                <a:lnTo>
                  <a:pt x="6350762" y="2417755"/>
                </a:lnTo>
              </a:path>
              <a:path w="11590020" h="6858000">
                <a:moveTo>
                  <a:pt x="10842129" y="6858000"/>
                </a:moveTo>
                <a:lnTo>
                  <a:pt x="6700342" y="2716212"/>
                </a:lnTo>
              </a:path>
              <a:path w="11590020" h="6858000">
                <a:moveTo>
                  <a:pt x="6350762" y="2366632"/>
                </a:moveTo>
                <a:lnTo>
                  <a:pt x="3984129" y="0"/>
                </a:lnTo>
              </a:path>
              <a:path w="11590020" h="6858000">
                <a:moveTo>
                  <a:pt x="6700342" y="2716212"/>
                </a:moveTo>
                <a:lnTo>
                  <a:pt x="6350762" y="2366632"/>
                </a:lnTo>
              </a:path>
              <a:path w="11590020" h="6858000">
                <a:moveTo>
                  <a:pt x="10893247" y="6858000"/>
                </a:moveTo>
                <a:lnTo>
                  <a:pt x="6751459" y="2716212"/>
                </a:lnTo>
              </a:path>
              <a:path w="11590020" h="6858000">
                <a:moveTo>
                  <a:pt x="6350762" y="2315514"/>
                </a:moveTo>
                <a:lnTo>
                  <a:pt x="4035247" y="0"/>
                </a:lnTo>
              </a:path>
              <a:path w="11590020" h="6858000">
                <a:moveTo>
                  <a:pt x="6751459" y="2716212"/>
                </a:moveTo>
                <a:lnTo>
                  <a:pt x="6350762" y="2315514"/>
                </a:lnTo>
              </a:path>
              <a:path w="11590020" h="6858000">
                <a:moveTo>
                  <a:pt x="10943653" y="6858000"/>
                </a:moveTo>
                <a:lnTo>
                  <a:pt x="6801859" y="2716212"/>
                </a:lnTo>
              </a:path>
              <a:path w="11590020" h="6858000">
                <a:moveTo>
                  <a:pt x="6350762" y="2265115"/>
                </a:moveTo>
                <a:lnTo>
                  <a:pt x="4085643" y="0"/>
                </a:lnTo>
              </a:path>
              <a:path w="11590020" h="6858000">
                <a:moveTo>
                  <a:pt x="6801859" y="2716212"/>
                </a:moveTo>
                <a:lnTo>
                  <a:pt x="6350762" y="2265115"/>
                </a:lnTo>
              </a:path>
              <a:path w="11590020" h="6858000">
                <a:moveTo>
                  <a:pt x="10994758" y="6858000"/>
                </a:moveTo>
                <a:lnTo>
                  <a:pt x="6852976" y="2716212"/>
                </a:lnTo>
              </a:path>
              <a:path w="11590020" h="6858000">
                <a:moveTo>
                  <a:pt x="6350762" y="2213996"/>
                </a:moveTo>
                <a:lnTo>
                  <a:pt x="4136768" y="0"/>
                </a:lnTo>
              </a:path>
              <a:path w="11590020" h="6858000">
                <a:moveTo>
                  <a:pt x="6852976" y="2716212"/>
                </a:moveTo>
                <a:lnTo>
                  <a:pt x="6350762" y="2213996"/>
                </a:lnTo>
              </a:path>
              <a:path w="11590020" h="6858000">
                <a:moveTo>
                  <a:pt x="11045888" y="6858000"/>
                </a:moveTo>
                <a:lnTo>
                  <a:pt x="6904101" y="2716212"/>
                </a:lnTo>
              </a:path>
              <a:path w="11590020" h="6858000">
                <a:moveTo>
                  <a:pt x="6350762" y="2162873"/>
                </a:moveTo>
                <a:lnTo>
                  <a:pt x="4187888" y="0"/>
                </a:lnTo>
              </a:path>
              <a:path w="11590020" h="6858000">
                <a:moveTo>
                  <a:pt x="6904101" y="2716212"/>
                </a:moveTo>
                <a:lnTo>
                  <a:pt x="6350762" y="2162873"/>
                </a:lnTo>
              </a:path>
              <a:path w="11590020" h="6858000">
                <a:moveTo>
                  <a:pt x="11096282" y="6858000"/>
                </a:moveTo>
                <a:lnTo>
                  <a:pt x="6954500" y="2716212"/>
                </a:lnTo>
              </a:path>
              <a:path w="11590020" h="6858000">
                <a:moveTo>
                  <a:pt x="6350762" y="2112473"/>
                </a:moveTo>
                <a:lnTo>
                  <a:pt x="4238291" y="0"/>
                </a:lnTo>
              </a:path>
              <a:path w="11590020" h="6858000">
                <a:moveTo>
                  <a:pt x="6954500" y="2716212"/>
                </a:moveTo>
                <a:lnTo>
                  <a:pt x="6350762" y="2112473"/>
                </a:lnTo>
              </a:path>
              <a:path w="11590020" h="6858000">
                <a:moveTo>
                  <a:pt x="11147411" y="6858000"/>
                </a:moveTo>
                <a:lnTo>
                  <a:pt x="7005618" y="2716212"/>
                </a:lnTo>
              </a:path>
              <a:path w="11590020" h="6858000">
                <a:moveTo>
                  <a:pt x="6350762" y="2061356"/>
                </a:moveTo>
                <a:lnTo>
                  <a:pt x="4289402" y="0"/>
                </a:lnTo>
              </a:path>
              <a:path w="11590020" h="6858000">
                <a:moveTo>
                  <a:pt x="7005618" y="2716212"/>
                </a:moveTo>
                <a:lnTo>
                  <a:pt x="6350762" y="2061356"/>
                </a:lnTo>
              </a:path>
              <a:path w="11590020" h="6858000">
                <a:moveTo>
                  <a:pt x="11198517" y="6858000"/>
                </a:moveTo>
                <a:lnTo>
                  <a:pt x="7056735" y="2716212"/>
                </a:lnTo>
              </a:path>
              <a:path w="11590020" h="6858000">
                <a:moveTo>
                  <a:pt x="6350762" y="2010237"/>
                </a:moveTo>
                <a:lnTo>
                  <a:pt x="4340526" y="0"/>
                </a:lnTo>
              </a:path>
              <a:path w="11590020" h="6858000">
                <a:moveTo>
                  <a:pt x="7056735" y="2716212"/>
                </a:moveTo>
                <a:lnTo>
                  <a:pt x="6350762" y="2010237"/>
                </a:lnTo>
              </a:path>
              <a:path w="11590020" h="6858000">
                <a:moveTo>
                  <a:pt x="11249647" y="6858000"/>
                </a:moveTo>
                <a:lnTo>
                  <a:pt x="7107859" y="2716212"/>
                </a:lnTo>
              </a:path>
              <a:path w="11590020" h="6858000">
                <a:moveTo>
                  <a:pt x="6350762" y="1959114"/>
                </a:moveTo>
                <a:lnTo>
                  <a:pt x="4391647" y="0"/>
                </a:lnTo>
              </a:path>
              <a:path w="11590020" h="6858000">
                <a:moveTo>
                  <a:pt x="7107859" y="2716212"/>
                </a:moveTo>
                <a:lnTo>
                  <a:pt x="6350762" y="1959114"/>
                </a:lnTo>
              </a:path>
              <a:path w="11590020" h="6858000">
                <a:moveTo>
                  <a:pt x="11300041" y="6858000"/>
                </a:moveTo>
                <a:lnTo>
                  <a:pt x="7158259" y="2716212"/>
                </a:lnTo>
              </a:path>
              <a:path w="11590020" h="6858000">
                <a:moveTo>
                  <a:pt x="6350762" y="1908714"/>
                </a:moveTo>
                <a:lnTo>
                  <a:pt x="4442050" y="0"/>
                </a:lnTo>
              </a:path>
              <a:path w="11590020" h="6858000">
                <a:moveTo>
                  <a:pt x="7158259" y="2716212"/>
                </a:moveTo>
                <a:lnTo>
                  <a:pt x="6350762" y="1908714"/>
                </a:lnTo>
              </a:path>
              <a:path w="11590020" h="6858000">
                <a:moveTo>
                  <a:pt x="11351171" y="6858000"/>
                </a:moveTo>
                <a:lnTo>
                  <a:pt x="7209383" y="2716212"/>
                </a:lnTo>
              </a:path>
              <a:path w="11590020" h="6858000">
                <a:moveTo>
                  <a:pt x="6350762" y="1857590"/>
                </a:moveTo>
                <a:lnTo>
                  <a:pt x="4493171" y="0"/>
                </a:lnTo>
              </a:path>
              <a:path w="11590020" h="6858000">
                <a:moveTo>
                  <a:pt x="7209383" y="2716212"/>
                </a:moveTo>
                <a:lnTo>
                  <a:pt x="6350762" y="1857590"/>
                </a:lnTo>
              </a:path>
              <a:path w="11590020" h="6858000">
                <a:moveTo>
                  <a:pt x="11402288" y="6858000"/>
                </a:moveTo>
                <a:lnTo>
                  <a:pt x="7260501" y="2716212"/>
                </a:lnTo>
              </a:path>
              <a:path w="11590020" h="6858000">
                <a:moveTo>
                  <a:pt x="6350762" y="1806473"/>
                </a:moveTo>
                <a:lnTo>
                  <a:pt x="4544288" y="0"/>
                </a:lnTo>
              </a:path>
              <a:path w="11590020" h="6858000">
                <a:moveTo>
                  <a:pt x="7260501" y="2716212"/>
                </a:moveTo>
                <a:lnTo>
                  <a:pt x="6350762" y="1806473"/>
                </a:lnTo>
              </a:path>
              <a:path w="11590020" h="6858000">
                <a:moveTo>
                  <a:pt x="11452694" y="6858000"/>
                </a:moveTo>
                <a:lnTo>
                  <a:pt x="7310901" y="2716212"/>
                </a:lnTo>
              </a:path>
              <a:path w="11590020" h="6858000">
                <a:moveTo>
                  <a:pt x="6350762" y="1756074"/>
                </a:moveTo>
                <a:lnTo>
                  <a:pt x="4594685" y="0"/>
                </a:lnTo>
              </a:path>
              <a:path w="11590020" h="6858000">
                <a:moveTo>
                  <a:pt x="7310901" y="2716212"/>
                </a:moveTo>
                <a:lnTo>
                  <a:pt x="6350762" y="1756074"/>
                </a:lnTo>
              </a:path>
              <a:path w="11590020" h="6858000">
                <a:moveTo>
                  <a:pt x="11503799" y="6858000"/>
                </a:moveTo>
                <a:lnTo>
                  <a:pt x="7362017" y="2716212"/>
                </a:lnTo>
              </a:path>
              <a:path w="11590020" h="6858000">
                <a:moveTo>
                  <a:pt x="6350762" y="1704955"/>
                </a:moveTo>
                <a:lnTo>
                  <a:pt x="4645809" y="0"/>
                </a:lnTo>
              </a:path>
              <a:path w="11590020" h="6858000">
                <a:moveTo>
                  <a:pt x="7362017" y="2716212"/>
                </a:moveTo>
                <a:lnTo>
                  <a:pt x="6350762" y="1704955"/>
                </a:lnTo>
              </a:path>
              <a:path w="11590020" h="6858000">
                <a:moveTo>
                  <a:pt x="11554929" y="6858000"/>
                </a:moveTo>
                <a:lnTo>
                  <a:pt x="7413142" y="2716212"/>
                </a:lnTo>
              </a:path>
              <a:path w="11590020" h="6858000">
                <a:moveTo>
                  <a:pt x="6350762" y="1653832"/>
                </a:moveTo>
                <a:lnTo>
                  <a:pt x="4696929" y="0"/>
                </a:lnTo>
              </a:path>
              <a:path w="11590020" h="6858000">
                <a:moveTo>
                  <a:pt x="7413142" y="2716212"/>
                </a:moveTo>
                <a:lnTo>
                  <a:pt x="6350762" y="1653832"/>
                </a:lnTo>
              </a:path>
              <a:path w="11590020" h="6858000">
                <a:moveTo>
                  <a:pt x="11589842" y="6841794"/>
                </a:moveTo>
                <a:lnTo>
                  <a:pt x="7464259" y="2716212"/>
                </a:lnTo>
              </a:path>
              <a:path w="11590020" h="6858000">
                <a:moveTo>
                  <a:pt x="6350762" y="1602714"/>
                </a:moveTo>
                <a:lnTo>
                  <a:pt x="4748047" y="0"/>
                </a:lnTo>
              </a:path>
              <a:path w="11590020" h="6858000">
                <a:moveTo>
                  <a:pt x="7464259" y="2716212"/>
                </a:moveTo>
                <a:lnTo>
                  <a:pt x="6350762" y="1602714"/>
                </a:lnTo>
              </a:path>
              <a:path w="11590020" h="6858000">
                <a:moveTo>
                  <a:pt x="11589842" y="6791388"/>
                </a:moveTo>
                <a:lnTo>
                  <a:pt x="7514660" y="2716212"/>
                </a:lnTo>
              </a:path>
              <a:path w="11590020" h="6858000">
                <a:moveTo>
                  <a:pt x="6350762" y="1552315"/>
                </a:moveTo>
                <a:lnTo>
                  <a:pt x="4798444" y="0"/>
                </a:lnTo>
              </a:path>
              <a:path w="11590020" h="6858000">
                <a:moveTo>
                  <a:pt x="7514660" y="2716212"/>
                </a:moveTo>
                <a:lnTo>
                  <a:pt x="6350762" y="1552315"/>
                </a:lnTo>
              </a:path>
              <a:path w="11590020" h="6858000">
                <a:moveTo>
                  <a:pt x="11589842" y="6740283"/>
                </a:moveTo>
                <a:lnTo>
                  <a:pt x="7565776" y="2716212"/>
                </a:lnTo>
              </a:path>
              <a:path w="11590020" h="6858000">
                <a:moveTo>
                  <a:pt x="6350762" y="1501196"/>
                </a:moveTo>
                <a:lnTo>
                  <a:pt x="4849567" y="0"/>
                </a:lnTo>
              </a:path>
              <a:path w="11590020" h="6858000">
                <a:moveTo>
                  <a:pt x="7565776" y="2716212"/>
                </a:moveTo>
                <a:lnTo>
                  <a:pt x="6350762" y="1501196"/>
                </a:lnTo>
              </a:path>
              <a:path w="11590020" h="6858000">
                <a:moveTo>
                  <a:pt x="11589842" y="6689153"/>
                </a:moveTo>
                <a:lnTo>
                  <a:pt x="7616901" y="2716212"/>
                </a:lnTo>
              </a:path>
              <a:path w="11590020" h="6858000">
                <a:moveTo>
                  <a:pt x="6350762" y="1450073"/>
                </a:moveTo>
                <a:lnTo>
                  <a:pt x="4900688" y="0"/>
                </a:lnTo>
              </a:path>
              <a:path w="11590020" h="6858000">
                <a:moveTo>
                  <a:pt x="7616901" y="2716212"/>
                </a:moveTo>
                <a:lnTo>
                  <a:pt x="6350762" y="1450073"/>
                </a:lnTo>
              </a:path>
              <a:path w="11590020" h="6858000">
                <a:moveTo>
                  <a:pt x="11589842" y="6638759"/>
                </a:moveTo>
                <a:lnTo>
                  <a:pt x="7667300" y="2716212"/>
                </a:lnTo>
              </a:path>
              <a:path w="11590020" h="6858000">
                <a:moveTo>
                  <a:pt x="6350762" y="1399672"/>
                </a:moveTo>
                <a:lnTo>
                  <a:pt x="4951091" y="0"/>
                </a:lnTo>
              </a:path>
              <a:path w="11590020" h="6858000">
                <a:moveTo>
                  <a:pt x="7667300" y="2716212"/>
                </a:moveTo>
                <a:lnTo>
                  <a:pt x="6350762" y="1399672"/>
                </a:lnTo>
              </a:path>
              <a:path w="11590020" h="6858000">
                <a:moveTo>
                  <a:pt x="11589842" y="6587629"/>
                </a:moveTo>
                <a:lnTo>
                  <a:pt x="7718419" y="2716212"/>
                </a:lnTo>
              </a:path>
              <a:path w="11590020" h="6858000">
                <a:moveTo>
                  <a:pt x="6350762" y="1348556"/>
                </a:moveTo>
                <a:lnTo>
                  <a:pt x="5002203" y="0"/>
                </a:lnTo>
              </a:path>
              <a:path w="11590020" h="6858000">
                <a:moveTo>
                  <a:pt x="7718419" y="2716212"/>
                </a:moveTo>
                <a:lnTo>
                  <a:pt x="6350762" y="1348556"/>
                </a:lnTo>
              </a:path>
              <a:path w="11590020" h="6858000">
                <a:moveTo>
                  <a:pt x="11589842" y="6536524"/>
                </a:moveTo>
                <a:lnTo>
                  <a:pt x="7769535" y="2716212"/>
                </a:lnTo>
              </a:path>
              <a:path w="11590020" h="6858000">
                <a:moveTo>
                  <a:pt x="6350762" y="1297437"/>
                </a:moveTo>
                <a:lnTo>
                  <a:pt x="5053326" y="0"/>
                </a:lnTo>
              </a:path>
              <a:path w="11590020" h="6858000">
                <a:moveTo>
                  <a:pt x="7769535" y="2716212"/>
                </a:moveTo>
                <a:lnTo>
                  <a:pt x="6350762" y="1297437"/>
                </a:lnTo>
              </a:path>
              <a:path w="11590020" h="6858000">
                <a:moveTo>
                  <a:pt x="11589842" y="6485394"/>
                </a:moveTo>
                <a:lnTo>
                  <a:pt x="7820660" y="2716212"/>
                </a:lnTo>
              </a:path>
              <a:path w="11590020" h="6858000">
                <a:moveTo>
                  <a:pt x="6350762" y="1246314"/>
                </a:moveTo>
                <a:lnTo>
                  <a:pt x="5104447" y="0"/>
                </a:lnTo>
              </a:path>
              <a:path w="11590020" h="6858000">
                <a:moveTo>
                  <a:pt x="7820659" y="2716212"/>
                </a:moveTo>
                <a:lnTo>
                  <a:pt x="6350762" y="1246314"/>
                </a:lnTo>
              </a:path>
              <a:path w="11590020" h="6858000">
                <a:moveTo>
                  <a:pt x="11589842" y="6435000"/>
                </a:moveTo>
                <a:lnTo>
                  <a:pt x="7871059" y="2716212"/>
                </a:lnTo>
              </a:path>
              <a:path w="11590020" h="6858000">
                <a:moveTo>
                  <a:pt x="6350762" y="1195913"/>
                </a:moveTo>
                <a:lnTo>
                  <a:pt x="5154850" y="0"/>
                </a:lnTo>
              </a:path>
              <a:path w="11590020" h="6858000">
                <a:moveTo>
                  <a:pt x="7871059" y="2716212"/>
                </a:moveTo>
                <a:lnTo>
                  <a:pt x="6350762" y="1195913"/>
                </a:lnTo>
              </a:path>
              <a:path w="11590020" h="6858000">
                <a:moveTo>
                  <a:pt x="11589842" y="6383870"/>
                </a:moveTo>
                <a:lnTo>
                  <a:pt x="7922183" y="2716212"/>
                </a:lnTo>
              </a:path>
              <a:path w="11590020" h="6858000">
                <a:moveTo>
                  <a:pt x="6350762" y="1144790"/>
                </a:moveTo>
                <a:lnTo>
                  <a:pt x="5205971" y="0"/>
                </a:lnTo>
              </a:path>
              <a:path w="11590020" h="6858000">
                <a:moveTo>
                  <a:pt x="7922183" y="2716212"/>
                </a:moveTo>
                <a:lnTo>
                  <a:pt x="6350762" y="1144790"/>
                </a:lnTo>
              </a:path>
              <a:path w="11590020" h="6858000">
                <a:moveTo>
                  <a:pt x="11589842" y="6332753"/>
                </a:moveTo>
                <a:lnTo>
                  <a:pt x="7973301" y="2716212"/>
                </a:lnTo>
              </a:path>
              <a:path w="11590020" h="6858000">
                <a:moveTo>
                  <a:pt x="6350762" y="1093673"/>
                </a:moveTo>
                <a:lnTo>
                  <a:pt x="5257088" y="0"/>
                </a:lnTo>
              </a:path>
              <a:path w="11590020" h="6858000">
                <a:moveTo>
                  <a:pt x="7973301" y="2716212"/>
                </a:moveTo>
                <a:lnTo>
                  <a:pt x="6350762" y="1093673"/>
                </a:lnTo>
              </a:path>
              <a:path w="11590020" h="6858000">
                <a:moveTo>
                  <a:pt x="11589842" y="6282347"/>
                </a:moveTo>
                <a:lnTo>
                  <a:pt x="8023702" y="2716212"/>
                </a:lnTo>
              </a:path>
              <a:path w="11590020" h="6858000">
                <a:moveTo>
                  <a:pt x="6350762" y="1043274"/>
                </a:moveTo>
                <a:lnTo>
                  <a:pt x="5307486" y="0"/>
                </a:lnTo>
              </a:path>
              <a:path w="11590020" h="6858000">
                <a:moveTo>
                  <a:pt x="8023702" y="2716212"/>
                </a:moveTo>
                <a:lnTo>
                  <a:pt x="6350762" y="1043274"/>
                </a:lnTo>
              </a:path>
              <a:path w="11590020" h="6858000">
                <a:moveTo>
                  <a:pt x="11589842" y="6231241"/>
                </a:moveTo>
                <a:lnTo>
                  <a:pt x="8074817" y="2716212"/>
                </a:lnTo>
              </a:path>
              <a:path w="11590020" h="6858000">
                <a:moveTo>
                  <a:pt x="6350762" y="992154"/>
                </a:moveTo>
                <a:lnTo>
                  <a:pt x="5358608" y="0"/>
                </a:lnTo>
              </a:path>
              <a:path w="11590020" h="6858000">
                <a:moveTo>
                  <a:pt x="8074817" y="2716212"/>
                </a:moveTo>
                <a:lnTo>
                  <a:pt x="6350762" y="992154"/>
                </a:lnTo>
              </a:path>
              <a:path w="11590020" h="6858000">
                <a:moveTo>
                  <a:pt x="11589842" y="6180112"/>
                </a:moveTo>
                <a:lnTo>
                  <a:pt x="8125942" y="2716212"/>
                </a:lnTo>
              </a:path>
              <a:path w="11590020" h="6858000">
                <a:moveTo>
                  <a:pt x="6350762" y="941031"/>
                </a:moveTo>
                <a:lnTo>
                  <a:pt x="5409730" y="0"/>
                </a:lnTo>
              </a:path>
              <a:path w="11590020" h="6858000">
                <a:moveTo>
                  <a:pt x="8125942" y="2716212"/>
                </a:moveTo>
                <a:lnTo>
                  <a:pt x="6350762" y="941031"/>
                </a:lnTo>
              </a:path>
              <a:path w="11590020" h="6858000">
                <a:moveTo>
                  <a:pt x="11589842" y="6129717"/>
                </a:moveTo>
                <a:lnTo>
                  <a:pt x="8176341" y="2716212"/>
                </a:lnTo>
              </a:path>
              <a:path w="11590020" h="6858000">
                <a:moveTo>
                  <a:pt x="6350762" y="890630"/>
                </a:moveTo>
                <a:lnTo>
                  <a:pt x="5460132" y="0"/>
                </a:lnTo>
              </a:path>
              <a:path w="11590020" h="6858000">
                <a:moveTo>
                  <a:pt x="8176341" y="2716212"/>
                </a:moveTo>
                <a:lnTo>
                  <a:pt x="6350762" y="890630"/>
                </a:lnTo>
              </a:path>
              <a:path w="11590020" h="6858000">
                <a:moveTo>
                  <a:pt x="11589842" y="6078588"/>
                </a:moveTo>
                <a:lnTo>
                  <a:pt x="8227461" y="2716212"/>
                </a:lnTo>
              </a:path>
              <a:path w="11590020" h="6858000">
                <a:moveTo>
                  <a:pt x="6350762" y="839515"/>
                </a:moveTo>
                <a:lnTo>
                  <a:pt x="5511244" y="0"/>
                </a:lnTo>
              </a:path>
              <a:path w="11590020" h="6858000">
                <a:moveTo>
                  <a:pt x="8227461" y="2716212"/>
                </a:moveTo>
                <a:lnTo>
                  <a:pt x="6350762" y="839515"/>
                </a:lnTo>
              </a:path>
              <a:path w="11590020" h="6858000">
                <a:moveTo>
                  <a:pt x="11589842" y="6027482"/>
                </a:moveTo>
                <a:lnTo>
                  <a:pt x="8278576" y="2716212"/>
                </a:lnTo>
              </a:path>
              <a:path w="11590020" h="6858000">
                <a:moveTo>
                  <a:pt x="6350762" y="788395"/>
                </a:moveTo>
                <a:lnTo>
                  <a:pt x="5562367" y="0"/>
                </a:lnTo>
              </a:path>
              <a:path w="11590020" h="6858000">
                <a:moveTo>
                  <a:pt x="8278576" y="2716212"/>
                </a:moveTo>
                <a:lnTo>
                  <a:pt x="6350762" y="788395"/>
                </a:lnTo>
              </a:path>
              <a:path w="11590020" h="6858000">
                <a:moveTo>
                  <a:pt x="11589842" y="5976353"/>
                </a:moveTo>
                <a:lnTo>
                  <a:pt x="8329701" y="2716212"/>
                </a:lnTo>
              </a:path>
              <a:path w="11590020" h="6858000">
                <a:moveTo>
                  <a:pt x="6350762" y="737273"/>
                </a:moveTo>
                <a:lnTo>
                  <a:pt x="5613488" y="0"/>
                </a:lnTo>
              </a:path>
              <a:path w="11590020" h="6858000">
                <a:moveTo>
                  <a:pt x="8329701" y="2716212"/>
                </a:moveTo>
                <a:lnTo>
                  <a:pt x="6350762" y="737273"/>
                </a:lnTo>
              </a:path>
              <a:path w="11590020" h="6858000">
                <a:moveTo>
                  <a:pt x="11589842" y="5925959"/>
                </a:moveTo>
                <a:lnTo>
                  <a:pt x="8380100" y="2716212"/>
                </a:lnTo>
              </a:path>
              <a:path w="11590020" h="6858000">
                <a:moveTo>
                  <a:pt x="6350762" y="686871"/>
                </a:moveTo>
                <a:lnTo>
                  <a:pt x="5663891" y="0"/>
                </a:lnTo>
              </a:path>
              <a:path w="11590020" h="6858000">
                <a:moveTo>
                  <a:pt x="8380100" y="2716212"/>
                </a:moveTo>
                <a:lnTo>
                  <a:pt x="6350762" y="686871"/>
                </a:lnTo>
              </a:path>
              <a:path w="11590020" h="6858000">
                <a:moveTo>
                  <a:pt x="11589842" y="5874830"/>
                </a:moveTo>
                <a:lnTo>
                  <a:pt x="8431220" y="2716212"/>
                </a:lnTo>
              </a:path>
              <a:path w="11590020" h="6858000">
                <a:moveTo>
                  <a:pt x="6350762" y="635757"/>
                </a:moveTo>
                <a:lnTo>
                  <a:pt x="5715003" y="0"/>
                </a:lnTo>
              </a:path>
              <a:path w="11590020" h="6858000">
                <a:moveTo>
                  <a:pt x="8431220" y="2716212"/>
                </a:moveTo>
                <a:lnTo>
                  <a:pt x="6350762" y="635757"/>
                </a:lnTo>
              </a:path>
              <a:path w="11590020" h="6858000">
                <a:moveTo>
                  <a:pt x="11589842" y="5823723"/>
                </a:moveTo>
                <a:lnTo>
                  <a:pt x="8482334" y="2716212"/>
                </a:lnTo>
              </a:path>
              <a:path w="11590020" h="6858000">
                <a:moveTo>
                  <a:pt x="6350762" y="584636"/>
                </a:moveTo>
                <a:lnTo>
                  <a:pt x="5766126" y="0"/>
                </a:lnTo>
              </a:path>
              <a:path w="11590020" h="6858000">
                <a:moveTo>
                  <a:pt x="8482334" y="2716212"/>
                </a:moveTo>
                <a:lnTo>
                  <a:pt x="6350762" y="584636"/>
                </a:lnTo>
              </a:path>
              <a:path w="11590020" h="6858000">
                <a:moveTo>
                  <a:pt x="11589842" y="5773306"/>
                </a:moveTo>
                <a:lnTo>
                  <a:pt x="8532744" y="2716212"/>
                </a:lnTo>
              </a:path>
              <a:path w="11590020" h="6858000">
                <a:moveTo>
                  <a:pt x="6350762" y="534233"/>
                </a:moveTo>
                <a:lnTo>
                  <a:pt x="5816527" y="0"/>
                </a:lnTo>
              </a:path>
              <a:path w="11590020" h="6858000">
                <a:moveTo>
                  <a:pt x="8532744" y="2716212"/>
                </a:moveTo>
                <a:lnTo>
                  <a:pt x="6350762" y="534233"/>
                </a:lnTo>
              </a:path>
              <a:path w="11590020" h="6858000">
                <a:moveTo>
                  <a:pt x="11589842" y="5722200"/>
                </a:moveTo>
                <a:lnTo>
                  <a:pt x="8583858" y="2716212"/>
                </a:lnTo>
              </a:path>
              <a:path w="11590020" h="6858000">
                <a:moveTo>
                  <a:pt x="6350762" y="483112"/>
                </a:moveTo>
                <a:lnTo>
                  <a:pt x="5867649" y="0"/>
                </a:lnTo>
              </a:path>
              <a:path w="11590020" h="6858000">
                <a:moveTo>
                  <a:pt x="8583858" y="2716212"/>
                </a:moveTo>
                <a:lnTo>
                  <a:pt x="6350762" y="483112"/>
                </a:lnTo>
              </a:path>
              <a:path w="11590020" h="6858000">
                <a:moveTo>
                  <a:pt x="11589842" y="5671071"/>
                </a:moveTo>
                <a:lnTo>
                  <a:pt x="8634979" y="2716212"/>
                </a:lnTo>
              </a:path>
              <a:path w="11590020" h="6858000">
                <a:moveTo>
                  <a:pt x="6350762" y="431998"/>
                </a:moveTo>
                <a:lnTo>
                  <a:pt x="5918762" y="0"/>
                </a:lnTo>
              </a:path>
              <a:path w="11590020" h="6858000">
                <a:moveTo>
                  <a:pt x="8634979" y="2716212"/>
                </a:moveTo>
                <a:lnTo>
                  <a:pt x="6350762" y="431998"/>
                </a:lnTo>
              </a:path>
              <a:path w="11590020" h="6858000">
                <a:moveTo>
                  <a:pt x="11589842" y="5619953"/>
                </a:moveTo>
                <a:lnTo>
                  <a:pt x="8686101" y="2716212"/>
                </a:lnTo>
              </a:path>
              <a:path w="11590020" h="6858000">
                <a:moveTo>
                  <a:pt x="6350762" y="380873"/>
                </a:moveTo>
                <a:lnTo>
                  <a:pt x="5969889" y="0"/>
                </a:lnTo>
              </a:path>
              <a:path w="11590020" h="6858000">
                <a:moveTo>
                  <a:pt x="8686101" y="2716212"/>
                </a:moveTo>
                <a:lnTo>
                  <a:pt x="6350762" y="380873"/>
                </a:lnTo>
              </a:path>
              <a:path w="11590020" h="6858000">
                <a:moveTo>
                  <a:pt x="11589842" y="5569547"/>
                </a:moveTo>
                <a:lnTo>
                  <a:pt x="8736502" y="2716212"/>
                </a:lnTo>
              </a:path>
              <a:path w="11590020" h="6858000">
                <a:moveTo>
                  <a:pt x="6350762" y="330474"/>
                </a:moveTo>
                <a:lnTo>
                  <a:pt x="6020286" y="0"/>
                </a:lnTo>
              </a:path>
              <a:path w="11590020" h="6858000">
                <a:moveTo>
                  <a:pt x="8736502" y="2716212"/>
                </a:moveTo>
                <a:lnTo>
                  <a:pt x="6350762" y="330474"/>
                </a:lnTo>
              </a:path>
              <a:path w="11590020" h="6858000">
                <a:moveTo>
                  <a:pt x="11589842" y="5518441"/>
                </a:moveTo>
                <a:lnTo>
                  <a:pt x="8787617" y="2716212"/>
                </a:lnTo>
              </a:path>
              <a:path w="11590020" h="6858000">
                <a:moveTo>
                  <a:pt x="6350762" y="279353"/>
                </a:moveTo>
                <a:lnTo>
                  <a:pt x="6071408" y="0"/>
                </a:lnTo>
              </a:path>
              <a:path w="11590020" h="6858000">
                <a:moveTo>
                  <a:pt x="8787617" y="2716212"/>
                </a:moveTo>
                <a:lnTo>
                  <a:pt x="6350762" y="279353"/>
                </a:lnTo>
              </a:path>
              <a:path w="11590020" h="6858000">
                <a:moveTo>
                  <a:pt x="11589842" y="5467311"/>
                </a:moveTo>
                <a:lnTo>
                  <a:pt x="8838742" y="2716212"/>
                </a:lnTo>
              </a:path>
              <a:path w="11590020" h="6858000">
                <a:moveTo>
                  <a:pt x="6350762" y="228231"/>
                </a:moveTo>
                <a:lnTo>
                  <a:pt x="6122530" y="0"/>
                </a:lnTo>
              </a:path>
              <a:path w="11590020" h="6858000">
                <a:moveTo>
                  <a:pt x="8838742" y="2716212"/>
                </a:moveTo>
                <a:lnTo>
                  <a:pt x="6350762" y="228231"/>
                </a:lnTo>
              </a:path>
              <a:path w="11590020" h="6858000">
                <a:moveTo>
                  <a:pt x="11589842" y="5416917"/>
                </a:moveTo>
                <a:lnTo>
                  <a:pt x="8889141" y="2716212"/>
                </a:lnTo>
              </a:path>
              <a:path w="11590020" h="6858000">
                <a:moveTo>
                  <a:pt x="6350762" y="177829"/>
                </a:moveTo>
                <a:lnTo>
                  <a:pt x="6172932" y="0"/>
                </a:lnTo>
              </a:path>
              <a:path w="11590020" h="6858000">
                <a:moveTo>
                  <a:pt x="8889141" y="2716212"/>
                </a:moveTo>
                <a:lnTo>
                  <a:pt x="6350762" y="177829"/>
                </a:lnTo>
              </a:path>
              <a:path w="11590020" h="6858000">
                <a:moveTo>
                  <a:pt x="11589842" y="5365789"/>
                </a:moveTo>
                <a:lnTo>
                  <a:pt x="8940261" y="2716212"/>
                </a:lnTo>
              </a:path>
              <a:path w="11590020" h="6858000">
                <a:moveTo>
                  <a:pt x="6350762" y="126716"/>
                </a:moveTo>
                <a:lnTo>
                  <a:pt x="6224045" y="0"/>
                </a:lnTo>
              </a:path>
              <a:path w="11590020" h="6858000">
                <a:moveTo>
                  <a:pt x="8940261" y="2716212"/>
                </a:moveTo>
                <a:lnTo>
                  <a:pt x="6350762" y="126716"/>
                </a:lnTo>
              </a:path>
              <a:path w="11590020" h="6858000">
                <a:moveTo>
                  <a:pt x="11589842" y="5314682"/>
                </a:moveTo>
                <a:lnTo>
                  <a:pt x="8991376" y="2716212"/>
                </a:lnTo>
              </a:path>
              <a:path w="11590020" h="6858000">
                <a:moveTo>
                  <a:pt x="6350762" y="75594"/>
                </a:moveTo>
                <a:lnTo>
                  <a:pt x="6275167" y="0"/>
                </a:lnTo>
              </a:path>
              <a:path w="11590020" h="6858000">
                <a:moveTo>
                  <a:pt x="8991376" y="2716212"/>
                </a:moveTo>
                <a:lnTo>
                  <a:pt x="6350762" y="75594"/>
                </a:lnTo>
              </a:path>
              <a:path w="11590020" h="6858000">
                <a:moveTo>
                  <a:pt x="11589842" y="5263553"/>
                </a:moveTo>
                <a:lnTo>
                  <a:pt x="9042501" y="2716212"/>
                </a:lnTo>
              </a:path>
              <a:path w="11590020" h="6858000">
                <a:moveTo>
                  <a:pt x="6350762" y="24472"/>
                </a:moveTo>
                <a:lnTo>
                  <a:pt x="6326289" y="0"/>
                </a:lnTo>
              </a:path>
              <a:path w="11590020" h="6858000">
                <a:moveTo>
                  <a:pt x="9042501" y="2716212"/>
                </a:moveTo>
                <a:lnTo>
                  <a:pt x="6350762" y="24472"/>
                </a:lnTo>
              </a:path>
              <a:path w="11590020" h="6858000">
                <a:moveTo>
                  <a:pt x="11589842" y="5213158"/>
                </a:moveTo>
                <a:lnTo>
                  <a:pt x="9092899" y="2716212"/>
                </a:lnTo>
              </a:path>
              <a:path w="11590020" h="6858000">
                <a:moveTo>
                  <a:pt x="11589842" y="5162030"/>
                </a:moveTo>
                <a:lnTo>
                  <a:pt x="9144020" y="2716212"/>
                </a:lnTo>
              </a:path>
              <a:path w="11590020" h="6858000">
                <a:moveTo>
                  <a:pt x="11589842" y="5110923"/>
                </a:moveTo>
                <a:lnTo>
                  <a:pt x="9195134" y="2716212"/>
                </a:lnTo>
              </a:path>
              <a:path w="11590020" h="6858000">
                <a:moveTo>
                  <a:pt x="11589842" y="5060506"/>
                </a:moveTo>
                <a:lnTo>
                  <a:pt x="9245544" y="2716212"/>
                </a:lnTo>
              </a:path>
              <a:path w="11590020" h="6858000">
                <a:moveTo>
                  <a:pt x="11589842" y="5009399"/>
                </a:moveTo>
                <a:lnTo>
                  <a:pt x="9296658" y="2716212"/>
                </a:lnTo>
              </a:path>
              <a:path w="11590020" h="6858000">
                <a:moveTo>
                  <a:pt x="11589842" y="4958271"/>
                </a:moveTo>
                <a:lnTo>
                  <a:pt x="9347779" y="2716212"/>
                </a:lnTo>
              </a:path>
              <a:path w="11590020" h="6858000">
                <a:moveTo>
                  <a:pt x="11589842" y="4907153"/>
                </a:moveTo>
                <a:lnTo>
                  <a:pt x="9398901" y="2716212"/>
                </a:lnTo>
              </a:path>
              <a:path w="11590020" h="6858000">
                <a:moveTo>
                  <a:pt x="11589842" y="4856748"/>
                </a:moveTo>
                <a:lnTo>
                  <a:pt x="9449303" y="2716212"/>
                </a:lnTo>
              </a:path>
              <a:path w="11590020" h="6858000">
                <a:moveTo>
                  <a:pt x="11589842" y="4805640"/>
                </a:moveTo>
                <a:lnTo>
                  <a:pt x="9500417" y="2716212"/>
                </a:lnTo>
              </a:path>
              <a:path w="11590020" h="6858000">
                <a:moveTo>
                  <a:pt x="11589842" y="4754511"/>
                </a:moveTo>
                <a:lnTo>
                  <a:pt x="9551543" y="2716212"/>
                </a:lnTo>
              </a:path>
              <a:path w="11590020" h="6858000">
                <a:moveTo>
                  <a:pt x="11589842" y="4704116"/>
                </a:moveTo>
                <a:lnTo>
                  <a:pt x="9601940" y="2716212"/>
                </a:lnTo>
              </a:path>
              <a:path w="11590020" h="6858000">
                <a:moveTo>
                  <a:pt x="11589842" y="4652989"/>
                </a:moveTo>
                <a:lnTo>
                  <a:pt x="9653062" y="2716212"/>
                </a:lnTo>
              </a:path>
              <a:path w="11590020" h="6858000">
                <a:moveTo>
                  <a:pt x="11589842" y="4601881"/>
                </a:moveTo>
                <a:lnTo>
                  <a:pt x="9704175" y="2716212"/>
                </a:lnTo>
              </a:path>
              <a:path w="11590020" h="6858000">
                <a:moveTo>
                  <a:pt x="11589842" y="4550752"/>
                </a:moveTo>
                <a:lnTo>
                  <a:pt x="9755301" y="2716212"/>
                </a:lnTo>
              </a:path>
              <a:path w="11590020" h="6858000">
                <a:moveTo>
                  <a:pt x="11589842" y="4500357"/>
                </a:moveTo>
                <a:lnTo>
                  <a:pt x="9805699" y="2716212"/>
                </a:lnTo>
              </a:path>
              <a:path w="11590020" h="6858000">
                <a:moveTo>
                  <a:pt x="11589842" y="4449230"/>
                </a:moveTo>
                <a:lnTo>
                  <a:pt x="9856821" y="2716212"/>
                </a:lnTo>
              </a:path>
              <a:path w="11590020" h="6858000">
                <a:moveTo>
                  <a:pt x="11589842" y="4398122"/>
                </a:moveTo>
                <a:lnTo>
                  <a:pt x="9907934" y="2716212"/>
                </a:lnTo>
              </a:path>
              <a:path w="11590020" h="6858000">
                <a:moveTo>
                  <a:pt x="11589842" y="4347707"/>
                </a:moveTo>
                <a:lnTo>
                  <a:pt x="9958345" y="2716212"/>
                </a:lnTo>
              </a:path>
              <a:path w="11590020" h="6858000">
                <a:moveTo>
                  <a:pt x="11589842" y="4296598"/>
                </a:moveTo>
                <a:lnTo>
                  <a:pt x="10009458" y="2716212"/>
                </a:lnTo>
              </a:path>
              <a:path w="11590020" h="6858000">
                <a:moveTo>
                  <a:pt x="11589842" y="4245472"/>
                </a:moveTo>
                <a:lnTo>
                  <a:pt x="10060580" y="2716212"/>
                </a:lnTo>
              </a:path>
              <a:path w="11590020" h="6858000">
                <a:moveTo>
                  <a:pt x="11589842" y="4195076"/>
                </a:moveTo>
                <a:lnTo>
                  <a:pt x="10110978" y="2716212"/>
                </a:lnTo>
              </a:path>
              <a:path w="11590020" h="6858000">
                <a:moveTo>
                  <a:pt x="11589842" y="4143948"/>
                </a:moveTo>
                <a:lnTo>
                  <a:pt x="10162104" y="2716212"/>
                </a:lnTo>
              </a:path>
              <a:path w="11590020" h="6858000">
                <a:moveTo>
                  <a:pt x="11589842" y="4092839"/>
                </a:moveTo>
                <a:lnTo>
                  <a:pt x="10213216" y="2716212"/>
                </a:lnTo>
              </a:path>
            </a:pathLst>
          </a:custGeom>
          <a:ln w="3175">
            <a:solidFill>
              <a:srgbClr val="46C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803" y="0"/>
            <a:ext cx="12190730" cy="6856095"/>
          </a:xfrm>
          <a:custGeom>
            <a:avLst/>
            <a:gdLst/>
            <a:ahLst/>
            <a:cxnLst/>
            <a:rect l="l" t="t" r="r" b="b"/>
            <a:pathLst>
              <a:path w="12190730" h="6856095">
                <a:moveTo>
                  <a:pt x="6350749" y="0"/>
                </a:moveTo>
                <a:lnTo>
                  <a:pt x="0" y="0"/>
                </a:lnTo>
                <a:lnTo>
                  <a:pt x="0" y="6855841"/>
                </a:lnTo>
                <a:lnTo>
                  <a:pt x="12190310" y="6855841"/>
                </a:lnTo>
                <a:lnTo>
                  <a:pt x="12190310" y="4682172"/>
                </a:lnTo>
                <a:lnTo>
                  <a:pt x="10223271" y="2711526"/>
                </a:lnTo>
                <a:lnTo>
                  <a:pt x="6350749" y="2711526"/>
                </a:lnTo>
                <a:lnTo>
                  <a:pt x="6350749" y="0"/>
                </a:lnTo>
                <a:close/>
              </a:path>
              <a:path w="12190730" h="6856095">
                <a:moveTo>
                  <a:pt x="6355803" y="0"/>
                </a:moveTo>
                <a:lnTo>
                  <a:pt x="6350749" y="0"/>
                </a:lnTo>
                <a:lnTo>
                  <a:pt x="6350749" y="2711526"/>
                </a:lnTo>
                <a:lnTo>
                  <a:pt x="9071267" y="2711526"/>
                </a:lnTo>
                <a:lnTo>
                  <a:pt x="6355803" y="0"/>
                </a:lnTo>
                <a:close/>
              </a:path>
            </a:pathLst>
          </a:custGeom>
          <a:solidFill>
            <a:srgbClr val="1A67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790" y="0"/>
            <a:ext cx="12190730" cy="6856095"/>
          </a:xfrm>
          <a:custGeom>
            <a:avLst/>
            <a:gdLst/>
            <a:ahLst/>
            <a:cxnLst/>
            <a:rect l="l" t="t" r="r" b="b"/>
            <a:pathLst>
              <a:path w="12190730" h="6856095">
                <a:moveTo>
                  <a:pt x="0" y="46804"/>
                </a:moveTo>
                <a:lnTo>
                  <a:pt x="46804" y="0"/>
                </a:lnTo>
              </a:path>
              <a:path w="12190730" h="6856095">
                <a:moveTo>
                  <a:pt x="0" y="97213"/>
                </a:moveTo>
                <a:lnTo>
                  <a:pt x="97213" y="0"/>
                </a:lnTo>
              </a:path>
              <a:path w="12190730" h="6856095">
                <a:moveTo>
                  <a:pt x="0" y="148323"/>
                </a:moveTo>
                <a:lnTo>
                  <a:pt x="148323" y="0"/>
                </a:lnTo>
              </a:path>
              <a:path w="12190730" h="6856095">
                <a:moveTo>
                  <a:pt x="0" y="199453"/>
                </a:moveTo>
                <a:lnTo>
                  <a:pt x="199453" y="0"/>
                </a:lnTo>
              </a:path>
              <a:path w="12190730" h="6856095">
                <a:moveTo>
                  <a:pt x="0" y="250571"/>
                </a:moveTo>
                <a:lnTo>
                  <a:pt x="250571" y="0"/>
                </a:lnTo>
              </a:path>
              <a:path w="12190730" h="6856095">
                <a:moveTo>
                  <a:pt x="0" y="300977"/>
                </a:moveTo>
                <a:lnTo>
                  <a:pt x="300977" y="0"/>
                </a:lnTo>
              </a:path>
              <a:path w="12190730" h="6856095">
                <a:moveTo>
                  <a:pt x="0" y="352082"/>
                </a:moveTo>
                <a:lnTo>
                  <a:pt x="352082" y="0"/>
                </a:lnTo>
              </a:path>
              <a:path w="12190730" h="6856095">
                <a:moveTo>
                  <a:pt x="0" y="403212"/>
                </a:moveTo>
                <a:lnTo>
                  <a:pt x="403212" y="0"/>
                </a:lnTo>
              </a:path>
              <a:path w="12190730" h="6856095">
                <a:moveTo>
                  <a:pt x="0" y="453605"/>
                </a:moveTo>
                <a:lnTo>
                  <a:pt x="453605" y="0"/>
                </a:lnTo>
              </a:path>
              <a:path w="12190730" h="6856095">
                <a:moveTo>
                  <a:pt x="0" y="504736"/>
                </a:moveTo>
                <a:lnTo>
                  <a:pt x="504736" y="0"/>
                </a:lnTo>
              </a:path>
              <a:path w="12190730" h="6856095">
                <a:moveTo>
                  <a:pt x="0" y="555840"/>
                </a:moveTo>
                <a:lnTo>
                  <a:pt x="555840" y="0"/>
                </a:lnTo>
              </a:path>
              <a:path w="12190730" h="6856095">
                <a:moveTo>
                  <a:pt x="0" y="606971"/>
                </a:moveTo>
                <a:lnTo>
                  <a:pt x="606971" y="0"/>
                </a:lnTo>
              </a:path>
              <a:path w="12190730" h="6856095">
                <a:moveTo>
                  <a:pt x="0" y="657364"/>
                </a:moveTo>
                <a:lnTo>
                  <a:pt x="657364" y="0"/>
                </a:lnTo>
              </a:path>
              <a:path w="12190730" h="6856095">
                <a:moveTo>
                  <a:pt x="0" y="708494"/>
                </a:moveTo>
                <a:lnTo>
                  <a:pt x="708494" y="0"/>
                </a:lnTo>
              </a:path>
              <a:path w="12190730" h="6856095">
                <a:moveTo>
                  <a:pt x="0" y="759603"/>
                </a:moveTo>
                <a:lnTo>
                  <a:pt x="759604" y="0"/>
                </a:lnTo>
              </a:path>
              <a:path w="12190730" h="6856095">
                <a:moveTo>
                  <a:pt x="0" y="810014"/>
                </a:moveTo>
                <a:lnTo>
                  <a:pt x="810013" y="0"/>
                </a:lnTo>
              </a:path>
              <a:path w="12190730" h="6856095">
                <a:moveTo>
                  <a:pt x="0" y="861123"/>
                </a:moveTo>
                <a:lnTo>
                  <a:pt x="861123" y="0"/>
                </a:lnTo>
              </a:path>
              <a:path w="12190730" h="6856095">
                <a:moveTo>
                  <a:pt x="0" y="912253"/>
                </a:moveTo>
                <a:lnTo>
                  <a:pt x="912253" y="0"/>
                </a:lnTo>
              </a:path>
              <a:path w="12190730" h="6856095">
                <a:moveTo>
                  <a:pt x="0" y="963371"/>
                </a:moveTo>
                <a:lnTo>
                  <a:pt x="963371" y="0"/>
                </a:lnTo>
              </a:path>
              <a:path w="12190730" h="6856095">
                <a:moveTo>
                  <a:pt x="0" y="1013777"/>
                </a:moveTo>
                <a:lnTo>
                  <a:pt x="1013777" y="0"/>
                </a:lnTo>
              </a:path>
              <a:path w="12190730" h="6856095">
                <a:moveTo>
                  <a:pt x="0" y="1064882"/>
                </a:moveTo>
                <a:lnTo>
                  <a:pt x="1064882" y="0"/>
                </a:lnTo>
              </a:path>
              <a:path w="12190730" h="6856095">
                <a:moveTo>
                  <a:pt x="0" y="1116012"/>
                </a:moveTo>
                <a:lnTo>
                  <a:pt x="1116012" y="0"/>
                </a:lnTo>
              </a:path>
              <a:path w="12190730" h="6856095">
                <a:moveTo>
                  <a:pt x="0" y="1166406"/>
                </a:moveTo>
                <a:lnTo>
                  <a:pt x="1166406" y="0"/>
                </a:lnTo>
              </a:path>
              <a:path w="12190730" h="6856095">
                <a:moveTo>
                  <a:pt x="0" y="1217536"/>
                </a:moveTo>
                <a:lnTo>
                  <a:pt x="1217536" y="0"/>
                </a:lnTo>
              </a:path>
              <a:path w="12190730" h="6856095">
                <a:moveTo>
                  <a:pt x="0" y="1268641"/>
                </a:moveTo>
                <a:lnTo>
                  <a:pt x="1268641" y="0"/>
                </a:lnTo>
              </a:path>
              <a:path w="12190730" h="6856095">
                <a:moveTo>
                  <a:pt x="0" y="1319047"/>
                </a:moveTo>
                <a:lnTo>
                  <a:pt x="1319047" y="0"/>
                </a:lnTo>
              </a:path>
              <a:path w="12190730" h="6856095">
                <a:moveTo>
                  <a:pt x="0" y="1370164"/>
                </a:moveTo>
                <a:lnTo>
                  <a:pt x="1370164" y="0"/>
                </a:lnTo>
              </a:path>
              <a:path w="12190730" h="6856095">
                <a:moveTo>
                  <a:pt x="0" y="1421295"/>
                </a:moveTo>
                <a:lnTo>
                  <a:pt x="1421295" y="0"/>
                </a:lnTo>
              </a:path>
              <a:path w="12190730" h="6856095">
                <a:moveTo>
                  <a:pt x="0" y="1472403"/>
                </a:moveTo>
                <a:lnTo>
                  <a:pt x="1472405" y="0"/>
                </a:lnTo>
              </a:path>
              <a:path w="12190730" h="6856095">
                <a:moveTo>
                  <a:pt x="0" y="1522815"/>
                </a:moveTo>
                <a:lnTo>
                  <a:pt x="1522813" y="0"/>
                </a:lnTo>
              </a:path>
              <a:path w="12190730" h="6856095">
                <a:moveTo>
                  <a:pt x="0" y="1573923"/>
                </a:moveTo>
                <a:lnTo>
                  <a:pt x="1573923" y="0"/>
                </a:lnTo>
              </a:path>
              <a:path w="12190730" h="6856095">
                <a:moveTo>
                  <a:pt x="0" y="1625053"/>
                </a:moveTo>
                <a:lnTo>
                  <a:pt x="1625053" y="0"/>
                </a:lnTo>
              </a:path>
              <a:path w="12190730" h="6856095">
                <a:moveTo>
                  <a:pt x="0" y="1675447"/>
                </a:moveTo>
                <a:lnTo>
                  <a:pt x="1675447" y="0"/>
                </a:lnTo>
              </a:path>
              <a:path w="12190730" h="6856095">
                <a:moveTo>
                  <a:pt x="0" y="1726577"/>
                </a:moveTo>
                <a:lnTo>
                  <a:pt x="1726577" y="0"/>
                </a:lnTo>
              </a:path>
              <a:path w="12190730" h="6856095">
                <a:moveTo>
                  <a:pt x="0" y="1777682"/>
                </a:moveTo>
                <a:lnTo>
                  <a:pt x="1777682" y="0"/>
                </a:lnTo>
              </a:path>
              <a:path w="12190730" h="6856095">
                <a:moveTo>
                  <a:pt x="0" y="1828812"/>
                </a:moveTo>
                <a:lnTo>
                  <a:pt x="1828812" y="0"/>
                </a:lnTo>
              </a:path>
              <a:path w="12190730" h="6856095">
                <a:moveTo>
                  <a:pt x="0" y="1879206"/>
                </a:moveTo>
                <a:lnTo>
                  <a:pt x="1879206" y="0"/>
                </a:lnTo>
              </a:path>
              <a:path w="12190730" h="6856095">
                <a:moveTo>
                  <a:pt x="0" y="1930336"/>
                </a:moveTo>
                <a:lnTo>
                  <a:pt x="1930336" y="0"/>
                </a:lnTo>
              </a:path>
              <a:path w="12190730" h="6856095">
                <a:moveTo>
                  <a:pt x="0" y="1981441"/>
                </a:moveTo>
                <a:lnTo>
                  <a:pt x="1981441" y="0"/>
                </a:lnTo>
              </a:path>
              <a:path w="12190730" h="6856095">
                <a:moveTo>
                  <a:pt x="0" y="2031847"/>
                </a:moveTo>
                <a:lnTo>
                  <a:pt x="2031847" y="0"/>
                </a:lnTo>
              </a:path>
              <a:path w="12190730" h="6856095">
                <a:moveTo>
                  <a:pt x="0" y="2082965"/>
                </a:moveTo>
                <a:lnTo>
                  <a:pt x="2082965" y="0"/>
                </a:lnTo>
              </a:path>
              <a:path w="12190730" h="6856095">
                <a:moveTo>
                  <a:pt x="0" y="2134095"/>
                </a:moveTo>
                <a:lnTo>
                  <a:pt x="2134095" y="0"/>
                </a:lnTo>
              </a:path>
              <a:path w="12190730" h="6856095">
                <a:moveTo>
                  <a:pt x="0" y="2185203"/>
                </a:moveTo>
                <a:lnTo>
                  <a:pt x="2185206" y="0"/>
                </a:lnTo>
              </a:path>
              <a:path w="12190730" h="6856095">
                <a:moveTo>
                  <a:pt x="0" y="2235616"/>
                </a:moveTo>
                <a:lnTo>
                  <a:pt x="2235613" y="0"/>
                </a:lnTo>
              </a:path>
              <a:path w="12190730" h="6856095">
                <a:moveTo>
                  <a:pt x="0" y="2286723"/>
                </a:moveTo>
                <a:lnTo>
                  <a:pt x="2286723" y="0"/>
                </a:lnTo>
              </a:path>
              <a:path w="12190730" h="6856095">
                <a:moveTo>
                  <a:pt x="0" y="2337854"/>
                </a:moveTo>
                <a:lnTo>
                  <a:pt x="2337854" y="0"/>
                </a:lnTo>
              </a:path>
              <a:path w="12190730" h="6856095">
                <a:moveTo>
                  <a:pt x="0" y="2388247"/>
                </a:moveTo>
                <a:lnTo>
                  <a:pt x="2388247" y="0"/>
                </a:lnTo>
              </a:path>
              <a:path w="12190730" h="6856095">
                <a:moveTo>
                  <a:pt x="0" y="2439377"/>
                </a:moveTo>
                <a:lnTo>
                  <a:pt x="2439377" y="0"/>
                </a:lnTo>
              </a:path>
              <a:path w="12190730" h="6856095">
                <a:moveTo>
                  <a:pt x="0" y="2490482"/>
                </a:moveTo>
                <a:lnTo>
                  <a:pt x="2490482" y="0"/>
                </a:lnTo>
              </a:path>
              <a:path w="12190730" h="6856095">
                <a:moveTo>
                  <a:pt x="0" y="2541612"/>
                </a:moveTo>
                <a:lnTo>
                  <a:pt x="2541612" y="0"/>
                </a:lnTo>
              </a:path>
              <a:path w="12190730" h="6856095">
                <a:moveTo>
                  <a:pt x="0" y="2592006"/>
                </a:moveTo>
                <a:lnTo>
                  <a:pt x="2592006" y="0"/>
                </a:lnTo>
              </a:path>
              <a:path w="12190730" h="6856095">
                <a:moveTo>
                  <a:pt x="0" y="2643136"/>
                </a:moveTo>
                <a:lnTo>
                  <a:pt x="2643136" y="0"/>
                </a:lnTo>
              </a:path>
              <a:path w="12190730" h="6856095">
                <a:moveTo>
                  <a:pt x="0" y="2694241"/>
                </a:moveTo>
                <a:lnTo>
                  <a:pt x="2694241" y="0"/>
                </a:lnTo>
              </a:path>
              <a:path w="12190730" h="6856095">
                <a:moveTo>
                  <a:pt x="0" y="2744647"/>
                </a:moveTo>
                <a:lnTo>
                  <a:pt x="2744647" y="0"/>
                </a:lnTo>
              </a:path>
              <a:path w="12190730" h="6856095">
                <a:moveTo>
                  <a:pt x="0" y="2795765"/>
                </a:moveTo>
                <a:lnTo>
                  <a:pt x="2795765" y="0"/>
                </a:lnTo>
              </a:path>
              <a:path w="12190730" h="6856095">
                <a:moveTo>
                  <a:pt x="0" y="2846895"/>
                </a:moveTo>
                <a:lnTo>
                  <a:pt x="2846895" y="0"/>
                </a:lnTo>
              </a:path>
              <a:path w="12190730" h="6856095">
                <a:moveTo>
                  <a:pt x="0" y="2898002"/>
                </a:moveTo>
                <a:lnTo>
                  <a:pt x="2898006" y="0"/>
                </a:lnTo>
              </a:path>
              <a:path w="12190730" h="6856095">
                <a:moveTo>
                  <a:pt x="0" y="2948416"/>
                </a:moveTo>
                <a:lnTo>
                  <a:pt x="2948412" y="0"/>
                </a:lnTo>
              </a:path>
              <a:path w="12190730" h="6856095">
                <a:moveTo>
                  <a:pt x="0" y="2999524"/>
                </a:moveTo>
                <a:lnTo>
                  <a:pt x="2999524" y="0"/>
                </a:lnTo>
              </a:path>
              <a:path w="12190730" h="6856095">
                <a:moveTo>
                  <a:pt x="0" y="3050654"/>
                </a:moveTo>
                <a:lnTo>
                  <a:pt x="3050654" y="0"/>
                </a:lnTo>
              </a:path>
              <a:path w="12190730" h="6856095">
                <a:moveTo>
                  <a:pt x="0" y="3101047"/>
                </a:moveTo>
                <a:lnTo>
                  <a:pt x="3101047" y="0"/>
                </a:lnTo>
              </a:path>
              <a:path w="12190730" h="6856095">
                <a:moveTo>
                  <a:pt x="0" y="3152178"/>
                </a:moveTo>
                <a:lnTo>
                  <a:pt x="3152178" y="0"/>
                </a:lnTo>
              </a:path>
              <a:path w="12190730" h="6856095">
                <a:moveTo>
                  <a:pt x="0" y="3203282"/>
                </a:moveTo>
                <a:lnTo>
                  <a:pt x="3203282" y="0"/>
                </a:lnTo>
              </a:path>
              <a:path w="12190730" h="6856095">
                <a:moveTo>
                  <a:pt x="0" y="3253689"/>
                </a:moveTo>
                <a:lnTo>
                  <a:pt x="3253689" y="0"/>
                </a:lnTo>
              </a:path>
              <a:path w="12190730" h="6856095">
                <a:moveTo>
                  <a:pt x="0" y="3304806"/>
                </a:moveTo>
                <a:lnTo>
                  <a:pt x="3304806" y="0"/>
                </a:lnTo>
              </a:path>
              <a:path w="12190730" h="6856095">
                <a:moveTo>
                  <a:pt x="0" y="3355936"/>
                </a:moveTo>
                <a:lnTo>
                  <a:pt x="3355936" y="0"/>
                </a:lnTo>
              </a:path>
              <a:path w="12190730" h="6856095">
                <a:moveTo>
                  <a:pt x="0" y="3407041"/>
                </a:moveTo>
                <a:lnTo>
                  <a:pt x="3407041" y="0"/>
                </a:lnTo>
              </a:path>
              <a:path w="12190730" h="6856095">
                <a:moveTo>
                  <a:pt x="0" y="3457448"/>
                </a:moveTo>
                <a:lnTo>
                  <a:pt x="3457448" y="0"/>
                </a:lnTo>
              </a:path>
              <a:path w="12190730" h="6856095">
                <a:moveTo>
                  <a:pt x="0" y="3508565"/>
                </a:moveTo>
                <a:lnTo>
                  <a:pt x="3508565" y="0"/>
                </a:lnTo>
              </a:path>
              <a:path w="12190730" h="6856095">
                <a:moveTo>
                  <a:pt x="0" y="3559695"/>
                </a:moveTo>
                <a:lnTo>
                  <a:pt x="3559695" y="0"/>
                </a:lnTo>
              </a:path>
              <a:path w="12190730" h="6856095">
                <a:moveTo>
                  <a:pt x="0" y="3610089"/>
                </a:moveTo>
                <a:lnTo>
                  <a:pt x="3610089" y="0"/>
                </a:lnTo>
              </a:path>
              <a:path w="12190730" h="6856095">
                <a:moveTo>
                  <a:pt x="0" y="3661217"/>
                </a:moveTo>
                <a:lnTo>
                  <a:pt x="3661212" y="0"/>
                </a:lnTo>
              </a:path>
              <a:path w="12190730" h="6856095">
                <a:moveTo>
                  <a:pt x="0" y="3712324"/>
                </a:moveTo>
                <a:lnTo>
                  <a:pt x="3712324" y="0"/>
                </a:lnTo>
              </a:path>
              <a:path w="12190730" h="6856095">
                <a:moveTo>
                  <a:pt x="0" y="3763454"/>
                </a:moveTo>
                <a:lnTo>
                  <a:pt x="3763454" y="0"/>
                </a:lnTo>
              </a:path>
              <a:path w="12190730" h="6856095">
                <a:moveTo>
                  <a:pt x="0" y="3813848"/>
                </a:moveTo>
                <a:lnTo>
                  <a:pt x="3813848" y="0"/>
                </a:lnTo>
              </a:path>
              <a:path w="12190730" h="6856095">
                <a:moveTo>
                  <a:pt x="0" y="3864976"/>
                </a:moveTo>
                <a:lnTo>
                  <a:pt x="3864971" y="0"/>
                </a:lnTo>
              </a:path>
              <a:path w="12190730" h="6856095">
                <a:moveTo>
                  <a:pt x="0" y="3916083"/>
                </a:moveTo>
                <a:lnTo>
                  <a:pt x="3916083" y="0"/>
                </a:lnTo>
              </a:path>
              <a:path w="12190730" h="6856095">
                <a:moveTo>
                  <a:pt x="0" y="3966489"/>
                </a:moveTo>
                <a:lnTo>
                  <a:pt x="3966489" y="0"/>
                </a:lnTo>
              </a:path>
              <a:path w="12190730" h="6856095">
                <a:moveTo>
                  <a:pt x="0" y="4017606"/>
                </a:moveTo>
                <a:lnTo>
                  <a:pt x="4017606" y="0"/>
                </a:lnTo>
              </a:path>
              <a:path w="12190730" h="6856095">
                <a:moveTo>
                  <a:pt x="0" y="4068737"/>
                </a:moveTo>
                <a:lnTo>
                  <a:pt x="4068737" y="0"/>
                </a:lnTo>
              </a:path>
              <a:path w="12190730" h="6856095">
                <a:moveTo>
                  <a:pt x="0" y="4119841"/>
                </a:moveTo>
                <a:lnTo>
                  <a:pt x="4119841" y="0"/>
                </a:lnTo>
              </a:path>
              <a:path w="12190730" h="6856095">
                <a:moveTo>
                  <a:pt x="0" y="4170248"/>
                </a:moveTo>
                <a:lnTo>
                  <a:pt x="4170248" y="0"/>
                </a:lnTo>
              </a:path>
              <a:path w="12190730" h="6856095">
                <a:moveTo>
                  <a:pt x="0" y="4221365"/>
                </a:moveTo>
                <a:lnTo>
                  <a:pt x="4221365" y="0"/>
                </a:lnTo>
              </a:path>
              <a:path w="12190730" h="6856095">
                <a:moveTo>
                  <a:pt x="0" y="4272495"/>
                </a:moveTo>
                <a:lnTo>
                  <a:pt x="4272495" y="0"/>
                </a:lnTo>
              </a:path>
              <a:path w="12190730" h="6856095">
                <a:moveTo>
                  <a:pt x="0" y="4322889"/>
                </a:moveTo>
                <a:lnTo>
                  <a:pt x="4322889" y="0"/>
                </a:lnTo>
              </a:path>
              <a:path w="12190730" h="6856095">
                <a:moveTo>
                  <a:pt x="0" y="4374007"/>
                </a:moveTo>
                <a:lnTo>
                  <a:pt x="4374007" y="0"/>
                </a:lnTo>
              </a:path>
              <a:path w="12190730" h="6856095">
                <a:moveTo>
                  <a:pt x="0" y="4425124"/>
                </a:moveTo>
                <a:lnTo>
                  <a:pt x="4425124" y="0"/>
                </a:lnTo>
              </a:path>
              <a:path w="12190730" h="6856095">
                <a:moveTo>
                  <a:pt x="0" y="4476254"/>
                </a:moveTo>
                <a:lnTo>
                  <a:pt x="4476254" y="0"/>
                </a:lnTo>
              </a:path>
              <a:path w="12190730" h="6856095">
                <a:moveTo>
                  <a:pt x="0" y="4526648"/>
                </a:moveTo>
                <a:lnTo>
                  <a:pt x="4526648" y="0"/>
                </a:lnTo>
              </a:path>
              <a:path w="12190730" h="6856095">
                <a:moveTo>
                  <a:pt x="0" y="4577776"/>
                </a:moveTo>
                <a:lnTo>
                  <a:pt x="4577770" y="0"/>
                </a:lnTo>
              </a:path>
              <a:path w="12190730" h="6856095">
                <a:moveTo>
                  <a:pt x="0" y="4628883"/>
                </a:moveTo>
                <a:lnTo>
                  <a:pt x="4628883" y="0"/>
                </a:lnTo>
              </a:path>
              <a:path w="12190730" h="6856095">
                <a:moveTo>
                  <a:pt x="0" y="4679289"/>
                </a:moveTo>
                <a:lnTo>
                  <a:pt x="4679289" y="0"/>
                </a:lnTo>
              </a:path>
              <a:path w="12190730" h="6856095">
                <a:moveTo>
                  <a:pt x="0" y="4730407"/>
                </a:moveTo>
                <a:lnTo>
                  <a:pt x="4730407" y="0"/>
                </a:lnTo>
              </a:path>
              <a:path w="12190730" h="6856095">
                <a:moveTo>
                  <a:pt x="0" y="4781537"/>
                </a:moveTo>
                <a:lnTo>
                  <a:pt x="4781537" y="0"/>
                </a:lnTo>
              </a:path>
              <a:path w="12190730" h="6856095">
                <a:moveTo>
                  <a:pt x="0" y="4832642"/>
                </a:moveTo>
                <a:lnTo>
                  <a:pt x="4832642" y="0"/>
                </a:lnTo>
              </a:path>
              <a:path w="12190730" h="6856095">
                <a:moveTo>
                  <a:pt x="0" y="4883048"/>
                </a:moveTo>
                <a:lnTo>
                  <a:pt x="4883048" y="0"/>
                </a:lnTo>
              </a:path>
              <a:path w="12190730" h="6856095">
                <a:moveTo>
                  <a:pt x="0" y="4934165"/>
                </a:moveTo>
                <a:lnTo>
                  <a:pt x="4934165" y="0"/>
                </a:lnTo>
              </a:path>
              <a:path w="12190730" h="6856095">
                <a:moveTo>
                  <a:pt x="0" y="4985296"/>
                </a:moveTo>
                <a:lnTo>
                  <a:pt x="4985296" y="0"/>
                </a:lnTo>
              </a:path>
              <a:path w="12190730" h="6856095">
                <a:moveTo>
                  <a:pt x="0" y="5035689"/>
                </a:moveTo>
                <a:lnTo>
                  <a:pt x="5035689" y="0"/>
                </a:lnTo>
              </a:path>
              <a:path w="12190730" h="6856095">
                <a:moveTo>
                  <a:pt x="0" y="5086807"/>
                </a:moveTo>
                <a:lnTo>
                  <a:pt x="5086807" y="0"/>
                </a:lnTo>
              </a:path>
              <a:path w="12190730" h="6856095">
                <a:moveTo>
                  <a:pt x="0" y="5137924"/>
                </a:moveTo>
                <a:lnTo>
                  <a:pt x="5137924" y="0"/>
                </a:lnTo>
              </a:path>
              <a:path w="12190730" h="6856095">
                <a:moveTo>
                  <a:pt x="0" y="5188331"/>
                </a:moveTo>
                <a:lnTo>
                  <a:pt x="5188331" y="0"/>
                </a:lnTo>
              </a:path>
              <a:path w="12190730" h="6856095">
                <a:moveTo>
                  <a:pt x="0" y="5239448"/>
                </a:moveTo>
                <a:lnTo>
                  <a:pt x="5239448" y="0"/>
                </a:lnTo>
              </a:path>
              <a:path w="12190730" h="6856095">
                <a:moveTo>
                  <a:pt x="0" y="5290577"/>
                </a:moveTo>
                <a:lnTo>
                  <a:pt x="5290570" y="0"/>
                </a:lnTo>
              </a:path>
              <a:path w="12190730" h="6856095">
                <a:moveTo>
                  <a:pt x="0" y="5341683"/>
                </a:moveTo>
                <a:lnTo>
                  <a:pt x="5341683" y="0"/>
                </a:lnTo>
              </a:path>
              <a:path w="12190730" h="6856095">
                <a:moveTo>
                  <a:pt x="0" y="5392089"/>
                </a:moveTo>
                <a:lnTo>
                  <a:pt x="5392089" y="0"/>
                </a:lnTo>
              </a:path>
              <a:path w="12190730" h="6856095">
                <a:moveTo>
                  <a:pt x="0" y="5443207"/>
                </a:moveTo>
                <a:lnTo>
                  <a:pt x="5443207" y="0"/>
                </a:lnTo>
              </a:path>
              <a:path w="12190730" h="6856095">
                <a:moveTo>
                  <a:pt x="0" y="5494337"/>
                </a:moveTo>
                <a:lnTo>
                  <a:pt x="5494337" y="0"/>
                </a:lnTo>
              </a:path>
              <a:path w="12190730" h="6856095">
                <a:moveTo>
                  <a:pt x="0" y="5544731"/>
                </a:moveTo>
                <a:lnTo>
                  <a:pt x="5544731" y="0"/>
                </a:lnTo>
              </a:path>
              <a:path w="12190730" h="6856095">
                <a:moveTo>
                  <a:pt x="0" y="5595848"/>
                </a:moveTo>
                <a:lnTo>
                  <a:pt x="5595848" y="0"/>
                </a:lnTo>
              </a:path>
              <a:path w="12190730" h="6856095">
                <a:moveTo>
                  <a:pt x="0" y="5646966"/>
                </a:moveTo>
                <a:lnTo>
                  <a:pt x="5646966" y="0"/>
                </a:lnTo>
              </a:path>
              <a:path w="12190730" h="6856095">
                <a:moveTo>
                  <a:pt x="0" y="5698096"/>
                </a:moveTo>
                <a:lnTo>
                  <a:pt x="5698096" y="0"/>
                </a:lnTo>
              </a:path>
              <a:path w="12190730" h="6856095">
                <a:moveTo>
                  <a:pt x="0" y="5748489"/>
                </a:moveTo>
                <a:lnTo>
                  <a:pt x="5748489" y="0"/>
                </a:lnTo>
              </a:path>
              <a:path w="12190730" h="6856095">
                <a:moveTo>
                  <a:pt x="0" y="5799607"/>
                </a:moveTo>
                <a:lnTo>
                  <a:pt x="5799607" y="0"/>
                </a:lnTo>
              </a:path>
              <a:path w="12190730" h="6856095">
                <a:moveTo>
                  <a:pt x="0" y="5850724"/>
                </a:moveTo>
                <a:lnTo>
                  <a:pt x="5850724" y="0"/>
                </a:lnTo>
              </a:path>
              <a:path w="12190730" h="6856095">
                <a:moveTo>
                  <a:pt x="0" y="5901131"/>
                </a:moveTo>
                <a:lnTo>
                  <a:pt x="5901131" y="0"/>
                </a:lnTo>
              </a:path>
              <a:path w="12190730" h="6856095">
                <a:moveTo>
                  <a:pt x="0" y="5952248"/>
                </a:moveTo>
                <a:lnTo>
                  <a:pt x="5952248" y="0"/>
                </a:lnTo>
              </a:path>
              <a:path w="12190730" h="6856095">
                <a:moveTo>
                  <a:pt x="0" y="6003378"/>
                </a:moveTo>
                <a:lnTo>
                  <a:pt x="6003370" y="0"/>
                </a:lnTo>
              </a:path>
              <a:path w="12190730" h="6856095">
                <a:moveTo>
                  <a:pt x="0" y="6054483"/>
                </a:moveTo>
                <a:lnTo>
                  <a:pt x="6054483" y="0"/>
                </a:lnTo>
              </a:path>
              <a:path w="12190730" h="6856095">
                <a:moveTo>
                  <a:pt x="0" y="6104890"/>
                </a:moveTo>
                <a:lnTo>
                  <a:pt x="6104890" y="0"/>
                </a:lnTo>
              </a:path>
              <a:path w="12190730" h="6856095">
                <a:moveTo>
                  <a:pt x="0" y="6156007"/>
                </a:moveTo>
                <a:lnTo>
                  <a:pt x="6156007" y="0"/>
                </a:lnTo>
              </a:path>
              <a:path w="12190730" h="6856095">
                <a:moveTo>
                  <a:pt x="0" y="6207137"/>
                </a:moveTo>
                <a:lnTo>
                  <a:pt x="6207137" y="0"/>
                </a:lnTo>
              </a:path>
              <a:path w="12190730" h="6856095">
                <a:moveTo>
                  <a:pt x="0" y="6257531"/>
                </a:moveTo>
                <a:lnTo>
                  <a:pt x="6257531" y="0"/>
                </a:lnTo>
              </a:path>
              <a:path w="12190730" h="6856095">
                <a:moveTo>
                  <a:pt x="0" y="6308648"/>
                </a:moveTo>
                <a:lnTo>
                  <a:pt x="6308648" y="0"/>
                </a:lnTo>
              </a:path>
              <a:path w="12190730" h="6856095">
                <a:moveTo>
                  <a:pt x="0" y="6359766"/>
                </a:moveTo>
                <a:lnTo>
                  <a:pt x="6350762" y="9004"/>
                </a:lnTo>
              </a:path>
              <a:path w="12190730" h="6856095">
                <a:moveTo>
                  <a:pt x="6350762" y="9004"/>
                </a:moveTo>
                <a:lnTo>
                  <a:pt x="6357792" y="1973"/>
                </a:lnTo>
              </a:path>
              <a:path w="12190730" h="6856095">
                <a:moveTo>
                  <a:pt x="0" y="6410896"/>
                </a:moveTo>
                <a:lnTo>
                  <a:pt x="6350762" y="60134"/>
                </a:lnTo>
              </a:path>
              <a:path w="12190730" h="6856095">
                <a:moveTo>
                  <a:pt x="6350762" y="60134"/>
                </a:moveTo>
                <a:lnTo>
                  <a:pt x="6383376" y="27519"/>
                </a:lnTo>
              </a:path>
              <a:path w="12190730" h="6856095">
                <a:moveTo>
                  <a:pt x="0" y="6461290"/>
                </a:moveTo>
                <a:lnTo>
                  <a:pt x="6350762" y="110528"/>
                </a:lnTo>
              </a:path>
              <a:path w="12190730" h="6856095">
                <a:moveTo>
                  <a:pt x="6350762" y="110528"/>
                </a:moveTo>
                <a:lnTo>
                  <a:pt x="6408591" y="52698"/>
                </a:lnTo>
              </a:path>
              <a:path w="12190730" h="6856095">
                <a:moveTo>
                  <a:pt x="0" y="6512407"/>
                </a:moveTo>
                <a:lnTo>
                  <a:pt x="6350762" y="161645"/>
                </a:lnTo>
              </a:path>
              <a:path w="12190730" h="6856095">
                <a:moveTo>
                  <a:pt x="6350762" y="161645"/>
                </a:moveTo>
                <a:lnTo>
                  <a:pt x="6434168" y="78238"/>
                </a:lnTo>
              </a:path>
              <a:path w="12190730" h="6856095">
                <a:moveTo>
                  <a:pt x="0" y="6563525"/>
                </a:moveTo>
                <a:lnTo>
                  <a:pt x="6350762" y="212763"/>
                </a:lnTo>
              </a:path>
              <a:path w="12190730" h="6856095">
                <a:moveTo>
                  <a:pt x="6350762" y="212763"/>
                </a:moveTo>
                <a:lnTo>
                  <a:pt x="6459746" y="103778"/>
                </a:lnTo>
              </a:path>
              <a:path w="12190730" h="6856095">
                <a:moveTo>
                  <a:pt x="0" y="6613931"/>
                </a:moveTo>
                <a:lnTo>
                  <a:pt x="6350762" y="263169"/>
                </a:lnTo>
              </a:path>
              <a:path w="12190730" h="6856095">
                <a:moveTo>
                  <a:pt x="6350762" y="263169"/>
                </a:moveTo>
                <a:lnTo>
                  <a:pt x="6484967" y="128963"/>
                </a:lnTo>
              </a:path>
              <a:path w="12190730" h="6856095">
                <a:moveTo>
                  <a:pt x="0" y="6665048"/>
                </a:moveTo>
                <a:lnTo>
                  <a:pt x="6350762" y="314286"/>
                </a:lnTo>
              </a:path>
              <a:path w="12190730" h="6856095">
                <a:moveTo>
                  <a:pt x="6350762" y="314286"/>
                </a:moveTo>
                <a:lnTo>
                  <a:pt x="6510544" y="154503"/>
                </a:lnTo>
              </a:path>
              <a:path w="12190730" h="6856095">
                <a:moveTo>
                  <a:pt x="0" y="6716179"/>
                </a:moveTo>
                <a:lnTo>
                  <a:pt x="6350762" y="365408"/>
                </a:lnTo>
              </a:path>
              <a:path w="12190730" h="6856095">
                <a:moveTo>
                  <a:pt x="6350762" y="365408"/>
                </a:moveTo>
                <a:lnTo>
                  <a:pt x="6536124" y="180046"/>
                </a:lnTo>
              </a:path>
              <a:path w="12190730" h="6856095">
                <a:moveTo>
                  <a:pt x="0" y="6767283"/>
                </a:moveTo>
                <a:lnTo>
                  <a:pt x="6350762" y="416521"/>
                </a:lnTo>
              </a:path>
              <a:path w="12190730" h="6856095">
                <a:moveTo>
                  <a:pt x="6350762" y="416521"/>
                </a:moveTo>
                <a:lnTo>
                  <a:pt x="6561699" y="205584"/>
                </a:lnTo>
              </a:path>
              <a:path w="12190730" h="6856095">
                <a:moveTo>
                  <a:pt x="0" y="6817690"/>
                </a:moveTo>
                <a:lnTo>
                  <a:pt x="6350762" y="466928"/>
                </a:lnTo>
              </a:path>
              <a:path w="12190730" h="6856095">
                <a:moveTo>
                  <a:pt x="6350762" y="466928"/>
                </a:moveTo>
                <a:lnTo>
                  <a:pt x="6586920" y="230769"/>
                </a:lnTo>
              </a:path>
              <a:path w="12190730" h="6856095">
                <a:moveTo>
                  <a:pt x="12966" y="6855841"/>
                </a:moveTo>
                <a:lnTo>
                  <a:pt x="6350762" y="518045"/>
                </a:lnTo>
              </a:path>
              <a:path w="12190730" h="6856095">
                <a:moveTo>
                  <a:pt x="6350762" y="518045"/>
                </a:moveTo>
                <a:lnTo>
                  <a:pt x="6612498" y="256309"/>
                </a:lnTo>
              </a:path>
              <a:path w="12190730" h="6856095">
                <a:moveTo>
                  <a:pt x="64096" y="6855841"/>
                </a:moveTo>
                <a:lnTo>
                  <a:pt x="6350762" y="569175"/>
                </a:lnTo>
              </a:path>
              <a:path w="12190730" h="6856095">
                <a:moveTo>
                  <a:pt x="6350762" y="569175"/>
                </a:moveTo>
                <a:lnTo>
                  <a:pt x="6638081" y="281856"/>
                </a:lnTo>
              </a:path>
              <a:path w="12190730" h="6856095">
                <a:moveTo>
                  <a:pt x="114490" y="6855841"/>
                </a:moveTo>
                <a:lnTo>
                  <a:pt x="6350762" y="619569"/>
                </a:lnTo>
              </a:path>
              <a:path w="12190730" h="6856095">
                <a:moveTo>
                  <a:pt x="6350762" y="619569"/>
                </a:moveTo>
                <a:lnTo>
                  <a:pt x="6663296" y="307034"/>
                </a:lnTo>
              </a:path>
              <a:path w="12190730" h="6856095">
                <a:moveTo>
                  <a:pt x="165608" y="6855841"/>
                </a:moveTo>
                <a:lnTo>
                  <a:pt x="6350762" y="670687"/>
                </a:lnTo>
              </a:path>
              <a:path w="12190730" h="6856095">
                <a:moveTo>
                  <a:pt x="6350762" y="670687"/>
                </a:moveTo>
                <a:lnTo>
                  <a:pt x="6688874" y="332574"/>
                </a:lnTo>
              </a:path>
              <a:path w="12190730" h="6856095">
                <a:moveTo>
                  <a:pt x="216725" y="6855841"/>
                </a:moveTo>
                <a:lnTo>
                  <a:pt x="6350762" y="721804"/>
                </a:lnTo>
              </a:path>
              <a:path w="12190730" h="6856095">
                <a:moveTo>
                  <a:pt x="6350762" y="721804"/>
                </a:moveTo>
                <a:lnTo>
                  <a:pt x="6714451" y="358114"/>
                </a:lnTo>
              </a:path>
              <a:path w="12190730" h="6856095">
                <a:moveTo>
                  <a:pt x="267119" y="6855841"/>
                </a:moveTo>
                <a:lnTo>
                  <a:pt x="6350762" y="772206"/>
                </a:lnTo>
              </a:path>
              <a:path w="12190730" h="6856095">
                <a:moveTo>
                  <a:pt x="6350762" y="772206"/>
                </a:moveTo>
                <a:lnTo>
                  <a:pt x="6739671" y="383297"/>
                </a:lnTo>
              </a:path>
              <a:path w="12190730" h="6856095">
                <a:moveTo>
                  <a:pt x="318249" y="6855841"/>
                </a:moveTo>
                <a:lnTo>
                  <a:pt x="6350762" y="823328"/>
                </a:lnTo>
              </a:path>
              <a:path w="12190730" h="6856095">
                <a:moveTo>
                  <a:pt x="6350762" y="823328"/>
                </a:moveTo>
                <a:lnTo>
                  <a:pt x="6765250" y="408840"/>
                </a:lnTo>
              </a:path>
              <a:path w="12190730" h="6856095">
                <a:moveTo>
                  <a:pt x="369366" y="6855841"/>
                </a:moveTo>
                <a:lnTo>
                  <a:pt x="6350762" y="874445"/>
                </a:lnTo>
              </a:path>
              <a:path w="12190730" h="6856095">
                <a:moveTo>
                  <a:pt x="6350762" y="874445"/>
                </a:moveTo>
                <a:lnTo>
                  <a:pt x="6790827" y="434380"/>
                </a:lnTo>
              </a:path>
              <a:path w="12190730" h="6856095">
                <a:moveTo>
                  <a:pt x="420484" y="6855841"/>
                </a:moveTo>
                <a:lnTo>
                  <a:pt x="6350762" y="925563"/>
                </a:lnTo>
              </a:path>
              <a:path w="12190730" h="6856095">
                <a:moveTo>
                  <a:pt x="6350762" y="925563"/>
                </a:moveTo>
                <a:lnTo>
                  <a:pt x="6816404" y="459920"/>
                </a:lnTo>
              </a:path>
              <a:path w="12190730" h="6856095">
                <a:moveTo>
                  <a:pt x="470890" y="6855841"/>
                </a:moveTo>
                <a:lnTo>
                  <a:pt x="6350762" y="975969"/>
                </a:lnTo>
              </a:path>
              <a:path w="12190730" h="6856095">
                <a:moveTo>
                  <a:pt x="6350762" y="975969"/>
                </a:moveTo>
                <a:lnTo>
                  <a:pt x="6841626" y="485105"/>
                </a:lnTo>
              </a:path>
              <a:path w="12190730" h="6856095">
                <a:moveTo>
                  <a:pt x="522008" y="6855841"/>
                </a:moveTo>
                <a:lnTo>
                  <a:pt x="6350762" y="1027087"/>
                </a:lnTo>
              </a:path>
              <a:path w="12190730" h="6856095">
                <a:moveTo>
                  <a:pt x="6350762" y="1027087"/>
                </a:moveTo>
                <a:lnTo>
                  <a:pt x="6867203" y="510645"/>
                </a:lnTo>
              </a:path>
              <a:path w="12190730" h="6856095">
                <a:moveTo>
                  <a:pt x="573137" y="6855841"/>
                </a:moveTo>
                <a:lnTo>
                  <a:pt x="6350762" y="1078209"/>
                </a:lnTo>
              </a:path>
              <a:path w="12190730" h="6856095">
                <a:moveTo>
                  <a:pt x="6350762" y="1078209"/>
                </a:moveTo>
                <a:lnTo>
                  <a:pt x="6892782" y="536187"/>
                </a:lnTo>
              </a:path>
              <a:path w="12190730" h="6856095">
                <a:moveTo>
                  <a:pt x="623531" y="6855841"/>
                </a:moveTo>
                <a:lnTo>
                  <a:pt x="6350762" y="1128610"/>
                </a:lnTo>
              </a:path>
              <a:path w="12190730" h="6856095">
                <a:moveTo>
                  <a:pt x="6350762" y="1128610"/>
                </a:moveTo>
                <a:lnTo>
                  <a:pt x="6918002" y="561370"/>
                </a:lnTo>
              </a:path>
              <a:path w="12190730" h="6856095">
                <a:moveTo>
                  <a:pt x="674649" y="6855841"/>
                </a:moveTo>
                <a:lnTo>
                  <a:pt x="6350762" y="1179728"/>
                </a:lnTo>
              </a:path>
              <a:path w="12190730" h="6856095">
                <a:moveTo>
                  <a:pt x="6350762" y="1179728"/>
                </a:moveTo>
                <a:lnTo>
                  <a:pt x="6943579" y="586910"/>
                </a:lnTo>
              </a:path>
              <a:path w="12190730" h="6856095">
                <a:moveTo>
                  <a:pt x="725766" y="6855841"/>
                </a:moveTo>
                <a:lnTo>
                  <a:pt x="6350762" y="1230845"/>
                </a:lnTo>
              </a:path>
              <a:path w="12190730" h="6856095">
                <a:moveTo>
                  <a:pt x="6350762" y="1230845"/>
                </a:moveTo>
                <a:lnTo>
                  <a:pt x="6969156" y="612451"/>
                </a:lnTo>
              </a:path>
              <a:path w="12190730" h="6856095">
                <a:moveTo>
                  <a:pt x="776897" y="6855841"/>
                </a:moveTo>
                <a:lnTo>
                  <a:pt x="6350762" y="1281976"/>
                </a:lnTo>
              </a:path>
              <a:path w="12190730" h="6856095">
                <a:moveTo>
                  <a:pt x="6350762" y="1281976"/>
                </a:moveTo>
                <a:lnTo>
                  <a:pt x="6994740" y="637997"/>
                </a:lnTo>
              </a:path>
              <a:path w="12190730" h="6856095">
                <a:moveTo>
                  <a:pt x="827290" y="6855841"/>
                </a:moveTo>
                <a:lnTo>
                  <a:pt x="6350762" y="1332369"/>
                </a:lnTo>
              </a:path>
              <a:path w="12190730" h="6856095">
                <a:moveTo>
                  <a:pt x="6350762" y="1332369"/>
                </a:moveTo>
                <a:lnTo>
                  <a:pt x="7019955" y="663176"/>
                </a:lnTo>
              </a:path>
              <a:path w="12190730" h="6856095">
                <a:moveTo>
                  <a:pt x="878408" y="6855841"/>
                </a:moveTo>
                <a:lnTo>
                  <a:pt x="6350762" y="1383487"/>
                </a:lnTo>
              </a:path>
              <a:path w="12190730" h="6856095">
                <a:moveTo>
                  <a:pt x="6350762" y="1383487"/>
                </a:moveTo>
                <a:lnTo>
                  <a:pt x="7045532" y="688716"/>
                </a:lnTo>
              </a:path>
              <a:path w="12190730" h="6856095">
                <a:moveTo>
                  <a:pt x="929525" y="6855841"/>
                </a:moveTo>
                <a:lnTo>
                  <a:pt x="6350762" y="1434604"/>
                </a:lnTo>
              </a:path>
              <a:path w="12190730" h="6856095">
                <a:moveTo>
                  <a:pt x="6350762" y="1434604"/>
                </a:moveTo>
                <a:lnTo>
                  <a:pt x="7071110" y="714256"/>
                </a:lnTo>
              </a:path>
              <a:path w="12190730" h="6856095">
                <a:moveTo>
                  <a:pt x="979919" y="6855841"/>
                </a:moveTo>
                <a:lnTo>
                  <a:pt x="6350762" y="1485006"/>
                </a:lnTo>
              </a:path>
              <a:path w="12190730" h="6856095">
                <a:moveTo>
                  <a:pt x="6350762" y="1485006"/>
                </a:moveTo>
                <a:lnTo>
                  <a:pt x="7096329" y="739439"/>
                </a:lnTo>
              </a:path>
              <a:path w="12190730" h="6856095">
                <a:moveTo>
                  <a:pt x="1031049" y="6855841"/>
                </a:moveTo>
                <a:lnTo>
                  <a:pt x="6350762" y="1536128"/>
                </a:lnTo>
              </a:path>
              <a:path w="12190730" h="6856095">
                <a:moveTo>
                  <a:pt x="6350762" y="1536128"/>
                </a:moveTo>
                <a:lnTo>
                  <a:pt x="7121908" y="764981"/>
                </a:lnTo>
              </a:path>
              <a:path w="12190730" h="6856095">
                <a:moveTo>
                  <a:pt x="1082167" y="6855841"/>
                </a:moveTo>
                <a:lnTo>
                  <a:pt x="6350762" y="1587246"/>
                </a:lnTo>
              </a:path>
              <a:path w="12190730" h="6856095">
                <a:moveTo>
                  <a:pt x="6350762" y="1587246"/>
                </a:moveTo>
                <a:lnTo>
                  <a:pt x="7147486" y="790521"/>
                </a:lnTo>
              </a:path>
              <a:path w="12190730" h="6856095">
                <a:moveTo>
                  <a:pt x="1133284" y="6855841"/>
                </a:moveTo>
                <a:lnTo>
                  <a:pt x="6350762" y="1638363"/>
                </a:lnTo>
              </a:path>
              <a:path w="12190730" h="6856095">
                <a:moveTo>
                  <a:pt x="6350762" y="1638363"/>
                </a:moveTo>
                <a:lnTo>
                  <a:pt x="7173063" y="816062"/>
                </a:lnTo>
              </a:path>
              <a:path w="12190730" h="6856095">
                <a:moveTo>
                  <a:pt x="1183678" y="6855841"/>
                </a:moveTo>
                <a:lnTo>
                  <a:pt x="6350762" y="1688764"/>
                </a:lnTo>
              </a:path>
              <a:path w="12190730" h="6856095">
                <a:moveTo>
                  <a:pt x="6350762" y="1688764"/>
                </a:moveTo>
                <a:lnTo>
                  <a:pt x="7198282" y="841244"/>
                </a:lnTo>
              </a:path>
              <a:path w="12190730" h="6856095">
                <a:moveTo>
                  <a:pt x="1234808" y="6855841"/>
                </a:moveTo>
                <a:lnTo>
                  <a:pt x="6350762" y="1739887"/>
                </a:lnTo>
              </a:path>
              <a:path w="12190730" h="6856095">
                <a:moveTo>
                  <a:pt x="6350762" y="1739887"/>
                </a:moveTo>
                <a:lnTo>
                  <a:pt x="7223862" y="866787"/>
                </a:lnTo>
              </a:path>
              <a:path w="12190730" h="6856095">
                <a:moveTo>
                  <a:pt x="1285937" y="6855841"/>
                </a:moveTo>
                <a:lnTo>
                  <a:pt x="6350762" y="1791009"/>
                </a:lnTo>
              </a:path>
              <a:path w="12190730" h="6856095">
                <a:moveTo>
                  <a:pt x="6350762" y="1791009"/>
                </a:moveTo>
                <a:lnTo>
                  <a:pt x="7249441" y="892329"/>
                </a:lnTo>
              </a:path>
              <a:path w="12190730" h="6856095">
                <a:moveTo>
                  <a:pt x="1336332" y="6855841"/>
                </a:moveTo>
                <a:lnTo>
                  <a:pt x="6350762" y="1841411"/>
                </a:lnTo>
              </a:path>
              <a:path w="12190730" h="6856095">
                <a:moveTo>
                  <a:pt x="6350762" y="1841411"/>
                </a:moveTo>
                <a:lnTo>
                  <a:pt x="7274660" y="917512"/>
                </a:lnTo>
              </a:path>
              <a:path w="12190730" h="6856095">
                <a:moveTo>
                  <a:pt x="1387449" y="6855841"/>
                </a:moveTo>
                <a:lnTo>
                  <a:pt x="6350762" y="1892528"/>
                </a:lnTo>
              </a:path>
              <a:path w="12190730" h="6856095">
                <a:moveTo>
                  <a:pt x="6350762" y="1892528"/>
                </a:moveTo>
                <a:lnTo>
                  <a:pt x="7300238" y="943052"/>
                </a:lnTo>
              </a:path>
              <a:path w="12190730" h="6856095">
                <a:moveTo>
                  <a:pt x="1438567" y="6855841"/>
                </a:moveTo>
                <a:lnTo>
                  <a:pt x="6350762" y="1943646"/>
                </a:lnTo>
              </a:path>
              <a:path w="12190730" h="6856095">
                <a:moveTo>
                  <a:pt x="6350762" y="1943646"/>
                </a:moveTo>
                <a:lnTo>
                  <a:pt x="7325815" y="968592"/>
                </a:lnTo>
              </a:path>
              <a:path w="12190730" h="6856095">
                <a:moveTo>
                  <a:pt x="1489696" y="6855841"/>
                </a:moveTo>
                <a:lnTo>
                  <a:pt x="6350762" y="1994768"/>
                </a:lnTo>
              </a:path>
              <a:path w="12190730" h="6856095">
                <a:moveTo>
                  <a:pt x="6350762" y="1994768"/>
                </a:moveTo>
                <a:lnTo>
                  <a:pt x="7351394" y="994134"/>
                </a:lnTo>
              </a:path>
              <a:path w="12190730" h="6856095">
                <a:moveTo>
                  <a:pt x="1540090" y="6855841"/>
                </a:moveTo>
                <a:lnTo>
                  <a:pt x="6350762" y="2045169"/>
                </a:lnTo>
              </a:path>
              <a:path w="12190730" h="6856095">
                <a:moveTo>
                  <a:pt x="6350762" y="2045169"/>
                </a:moveTo>
                <a:lnTo>
                  <a:pt x="7376614" y="1019317"/>
                </a:lnTo>
              </a:path>
              <a:path w="12190730" h="6856095">
                <a:moveTo>
                  <a:pt x="1591208" y="6855841"/>
                </a:moveTo>
                <a:lnTo>
                  <a:pt x="6350762" y="2096287"/>
                </a:lnTo>
              </a:path>
              <a:path w="12190730" h="6856095">
                <a:moveTo>
                  <a:pt x="6350762" y="2096287"/>
                </a:moveTo>
                <a:lnTo>
                  <a:pt x="7402191" y="1044857"/>
                </a:lnTo>
              </a:path>
              <a:path w="12190730" h="6856095">
                <a:moveTo>
                  <a:pt x="1642325" y="6855841"/>
                </a:moveTo>
                <a:lnTo>
                  <a:pt x="6350762" y="2147404"/>
                </a:lnTo>
              </a:path>
              <a:path w="12190730" h="6856095">
                <a:moveTo>
                  <a:pt x="6350762" y="2147404"/>
                </a:moveTo>
                <a:lnTo>
                  <a:pt x="7427768" y="1070398"/>
                </a:lnTo>
              </a:path>
              <a:path w="12190730" h="6856095">
                <a:moveTo>
                  <a:pt x="1692719" y="6855841"/>
                </a:moveTo>
                <a:lnTo>
                  <a:pt x="6350762" y="2197798"/>
                </a:lnTo>
              </a:path>
              <a:path w="12190730" h="6856095">
                <a:moveTo>
                  <a:pt x="6350762" y="2197798"/>
                </a:moveTo>
                <a:lnTo>
                  <a:pt x="7452983" y="1095576"/>
                </a:lnTo>
              </a:path>
              <a:path w="12190730" h="6856095">
                <a:moveTo>
                  <a:pt x="1743849" y="6855841"/>
                </a:moveTo>
                <a:lnTo>
                  <a:pt x="6350762" y="2248928"/>
                </a:lnTo>
              </a:path>
              <a:path w="12190730" h="6856095">
                <a:moveTo>
                  <a:pt x="6350762" y="2248928"/>
                </a:moveTo>
                <a:lnTo>
                  <a:pt x="7478567" y="1121123"/>
                </a:lnTo>
              </a:path>
              <a:path w="12190730" h="6856095">
                <a:moveTo>
                  <a:pt x="1794967" y="6855841"/>
                </a:moveTo>
                <a:lnTo>
                  <a:pt x="6350762" y="2300046"/>
                </a:lnTo>
              </a:path>
              <a:path w="12190730" h="6856095">
                <a:moveTo>
                  <a:pt x="6350762" y="2300046"/>
                </a:moveTo>
                <a:lnTo>
                  <a:pt x="7504144" y="1146663"/>
                </a:lnTo>
              </a:path>
              <a:path w="12190730" h="6856095">
                <a:moveTo>
                  <a:pt x="1846084" y="6855841"/>
                </a:moveTo>
                <a:lnTo>
                  <a:pt x="6350762" y="2351163"/>
                </a:lnTo>
              </a:path>
              <a:path w="12190730" h="6856095">
                <a:moveTo>
                  <a:pt x="6350762" y="2351163"/>
                </a:moveTo>
                <a:lnTo>
                  <a:pt x="7529722" y="1172203"/>
                </a:lnTo>
              </a:path>
              <a:path w="12190730" h="6856095">
                <a:moveTo>
                  <a:pt x="1896479" y="6855841"/>
                </a:moveTo>
                <a:lnTo>
                  <a:pt x="6350762" y="2401564"/>
                </a:lnTo>
              </a:path>
              <a:path w="12190730" h="6856095">
                <a:moveTo>
                  <a:pt x="6350762" y="2401564"/>
                </a:moveTo>
                <a:lnTo>
                  <a:pt x="7554941" y="1197386"/>
                </a:lnTo>
              </a:path>
              <a:path w="12190730" h="6856095">
                <a:moveTo>
                  <a:pt x="1947608" y="6855841"/>
                </a:moveTo>
                <a:lnTo>
                  <a:pt x="6350762" y="2452687"/>
                </a:lnTo>
              </a:path>
              <a:path w="12190730" h="6856095">
                <a:moveTo>
                  <a:pt x="6350762" y="2452687"/>
                </a:moveTo>
                <a:lnTo>
                  <a:pt x="7580520" y="1222928"/>
                </a:lnTo>
              </a:path>
              <a:path w="12190730" h="6856095">
                <a:moveTo>
                  <a:pt x="1998726" y="6855841"/>
                </a:moveTo>
                <a:lnTo>
                  <a:pt x="6350762" y="2503805"/>
                </a:lnTo>
              </a:path>
              <a:path w="12190730" h="6856095">
                <a:moveTo>
                  <a:pt x="6350762" y="2503805"/>
                </a:moveTo>
                <a:lnTo>
                  <a:pt x="7606098" y="1248468"/>
                </a:lnTo>
              </a:path>
              <a:path w="12190730" h="6856095">
                <a:moveTo>
                  <a:pt x="2049132" y="6855841"/>
                </a:moveTo>
                <a:lnTo>
                  <a:pt x="6350762" y="2554211"/>
                </a:lnTo>
              </a:path>
              <a:path w="12190730" h="6856095">
                <a:moveTo>
                  <a:pt x="6350762" y="2554211"/>
                </a:moveTo>
                <a:lnTo>
                  <a:pt x="7631319" y="1273653"/>
                </a:lnTo>
              </a:path>
              <a:path w="12190730" h="6856095">
                <a:moveTo>
                  <a:pt x="2100249" y="6855841"/>
                </a:moveTo>
                <a:lnTo>
                  <a:pt x="6350762" y="2605328"/>
                </a:lnTo>
              </a:path>
              <a:path w="12190730" h="6856095">
                <a:moveTo>
                  <a:pt x="6350762" y="2605328"/>
                </a:moveTo>
                <a:lnTo>
                  <a:pt x="7656896" y="1299193"/>
                </a:lnTo>
              </a:path>
              <a:path w="12190730" h="6856095">
                <a:moveTo>
                  <a:pt x="2151367" y="6855841"/>
                </a:moveTo>
                <a:lnTo>
                  <a:pt x="6350762" y="2656446"/>
                </a:lnTo>
              </a:path>
              <a:path w="12190730" h="6856095">
                <a:moveTo>
                  <a:pt x="6350762" y="2656446"/>
                </a:moveTo>
                <a:lnTo>
                  <a:pt x="7682474" y="1324734"/>
                </a:lnTo>
              </a:path>
              <a:path w="12190730" h="6856095">
                <a:moveTo>
                  <a:pt x="2202496" y="6855841"/>
                </a:moveTo>
                <a:lnTo>
                  <a:pt x="6350762" y="2707569"/>
                </a:lnTo>
              </a:path>
              <a:path w="12190730" h="6856095">
                <a:moveTo>
                  <a:pt x="6350762" y="2707569"/>
                </a:moveTo>
                <a:lnTo>
                  <a:pt x="7708053" y="1350276"/>
                </a:lnTo>
              </a:path>
              <a:path w="12190730" h="6856095">
                <a:moveTo>
                  <a:pt x="2252891" y="6855841"/>
                </a:moveTo>
                <a:lnTo>
                  <a:pt x="6397205" y="2711526"/>
                </a:lnTo>
              </a:path>
              <a:path w="12190730" h="6856095">
                <a:moveTo>
                  <a:pt x="6397205" y="2711526"/>
                </a:moveTo>
                <a:lnTo>
                  <a:pt x="7733272" y="1375459"/>
                </a:lnTo>
              </a:path>
              <a:path w="12190730" h="6856095">
                <a:moveTo>
                  <a:pt x="2304008" y="6855841"/>
                </a:moveTo>
                <a:lnTo>
                  <a:pt x="6448323" y="2711526"/>
                </a:lnTo>
              </a:path>
              <a:path w="12190730" h="6856095">
                <a:moveTo>
                  <a:pt x="6448323" y="2711526"/>
                </a:moveTo>
                <a:lnTo>
                  <a:pt x="7758850" y="1400999"/>
                </a:lnTo>
              </a:path>
              <a:path w="12190730" h="6856095">
                <a:moveTo>
                  <a:pt x="2355126" y="6855841"/>
                </a:moveTo>
                <a:lnTo>
                  <a:pt x="6499440" y="2711526"/>
                </a:lnTo>
              </a:path>
              <a:path w="12190730" h="6856095">
                <a:moveTo>
                  <a:pt x="6499440" y="2711526"/>
                </a:moveTo>
                <a:lnTo>
                  <a:pt x="7784427" y="1426539"/>
                </a:lnTo>
              </a:path>
              <a:path w="12190730" h="6856095">
                <a:moveTo>
                  <a:pt x="2405519" y="6855841"/>
                </a:moveTo>
                <a:lnTo>
                  <a:pt x="6549834" y="2711526"/>
                </a:lnTo>
              </a:path>
              <a:path w="12190730" h="6856095">
                <a:moveTo>
                  <a:pt x="6549834" y="2711526"/>
                </a:moveTo>
                <a:lnTo>
                  <a:pt x="7809642" y="1451718"/>
                </a:lnTo>
              </a:path>
              <a:path w="12190730" h="6856095">
                <a:moveTo>
                  <a:pt x="2456649" y="6855841"/>
                </a:moveTo>
                <a:lnTo>
                  <a:pt x="6600964" y="2711526"/>
                </a:lnTo>
              </a:path>
              <a:path w="12190730" h="6856095">
                <a:moveTo>
                  <a:pt x="6600964" y="2711526"/>
                </a:moveTo>
                <a:lnTo>
                  <a:pt x="7835226" y="1477264"/>
                </a:lnTo>
              </a:path>
              <a:path w="12190730" h="6856095">
                <a:moveTo>
                  <a:pt x="2507767" y="6855841"/>
                </a:moveTo>
                <a:lnTo>
                  <a:pt x="6652082" y="2711526"/>
                </a:lnTo>
              </a:path>
              <a:path w="12190730" h="6856095">
                <a:moveTo>
                  <a:pt x="6652082" y="2711526"/>
                </a:moveTo>
                <a:lnTo>
                  <a:pt x="7860803" y="1502804"/>
                </a:lnTo>
              </a:path>
              <a:path w="12190730" h="6856095">
                <a:moveTo>
                  <a:pt x="2558173" y="6855841"/>
                </a:moveTo>
                <a:lnTo>
                  <a:pt x="6702488" y="2711526"/>
                </a:lnTo>
              </a:path>
              <a:path w="12190730" h="6856095">
                <a:moveTo>
                  <a:pt x="6702488" y="2711526"/>
                </a:moveTo>
                <a:lnTo>
                  <a:pt x="7886024" y="1527989"/>
                </a:lnTo>
              </a:path>
              <a:path w="12190730" h="6856095">
                <a:moveTo>
                  <a:pt x="2609280" y="6855841"/>
                </a:moveTo>
                <a:lnTo>
                  <a:pt x="6753600" y="2711526"/>
                </a:lnTo>
              </a:path>
              <a:path w="12190730" h="6856095">
                <a:moveTo>
                  <a:pt x="6753600" y="2711526"/>
                </a:moveTo>
                <a:lnTo>
                  <a:pt x="7911600" y="1553528"/>
                </a:lnTo>
              </a:path>
              <a:path w="12190730" h="6856095">
                <a:moveTo>
                  <a:pt x="2660408" y="6855841"/>
                </a:moveTo>
                <a:lnTo>
                  <a:pt x="6804723" y="2711526"/>
                </a:lnTo>
              </a:path>
              <a:path w="12190730" h="6856095">
                <a:moveTo>
                  <a:pt x="6804723" y="2711526"/>
                </a:moveTo>
                <a:lnTo>
                  <a:pt x="7937179" y="1579070"/>
                </a:lnTo>
              </a:path>
              <a:path w="12190730" h="6856095">
                <a:moveTo>
                  <a:pt x="2711526" y="6855841"/>
                </a:moveTo>
                <a:lnTo>
                  <a:pt x="6855841" y="2711526"/>
                </a:lnTo>
              </a:path>
              <a:path w="12190730" h="6856095">
                <a:moveTo>
                  <a:pt x="6855841" y="2711526"/>
                </a:moveTo>
                <a:lnTo>
                  <a:pt x="7962756" y="1604610"/>
                </a:lnTo>
              </a:path>
              <a:path w="12190730" h="6856095">
                <a:moveTo>
                  <a:pt x="2761932" y="6855841"/>
                </a:moveTo>
                <a:lnTo>
                  <a:pt x="6906247" y="2711526"/>
                </a:lnTo>
              </a:path>
              <a:path w="12190730" h="6856095">
                <a:moveTo>
                  <a:pt x="6906247" y="2711526"/>
                </a:moveTo>
                <a:lnTo>
                  <a:pt x="7987978" y="1629795"/>
                </a:lnTo>
              </a:path>
              <a:path w="12190730" h="6856095">
                <a:moveTo>
                  <a:pt x="2813050" y="6855841"/>
                </a:moveTo>
                <a:lnTo>
                  <a:pt x="6957364" y="2711526"/>
                </a:lnTo>
              </a:path>
              <a:path w="12190730" h="6856095">
                <a:moveTo>
                  <a:pt x="6957364" y="2711526"/>
                </a:moveTo>
                <a:lnTo>
                  <a:pt x="8013555" y="1655335"/>
                </a:lnTo>
              </a:path>
              <a:path w="12190730" h="6856095">
                <a:moveTo>
                  <a:pt x="2864167" y="6855841"/>
                </a:moveTo>
                <a:lnTo>
                  <a:pt x="7008482" y="2711526"/>
                </a:lnTo>
              </a:path>
              <a:path w="12190730" h="6856095">
                <a:moveTo>
                  <a:pt x="7008482" y="2711526"/>
                </a:moveTo>
                <a:lnTo>
                  <a:pt x="8039132" y="1680875"/>
                </a:lnTo>
              </a:path>
              <a:path w="12190730" h="6856095">
                <a:moveTo>
                  <a:pt x="2914561" y="6855841"/>
                </a:moveTo>
                <a:lnTo>
                  <a:pt x="7058875" y="2711526"/>
                </a:lnTo>
              </a:path>
              <a:path w="12190730" h="6856095">
                <a:moveTo>
                  <a:pt x="7058875" y="2711526"/>
                </a:moveTo>
                <a:lnTo>
                  <a:pt x="8064347" y="1706054"/>
                </a:lnTo>
              </a:path>
              <a:path w="12190730" h="6856095">
                <a:moveTo>
                  <a:pt x="2965691" y="6855841"/>
                </a:moveTo>
                <a:lnTo>
                  <a:pt x="7110006" y="2711526"/>
                </a:lnTo>
              </a:path>
              <a:path w="12190730" h="6856095">
                <a:moveTo>
                  <a:pt x="7110006" y="2711526"/>
                </a:moveTo>
                <a:lnTo>
                  <a:pt x="8089931" y="1731600"/>
                </a:lnTo>
              </a:path>
              <a:path w="12190730" h="6856095">
                <a:moveTo>
                  <a:pt x="3016808" y="6855841"/>
                </a:moveTo>
                <a:lnTo>
                  <a:pt x="7161123" y="2711526"/>
                </a:lnTo>
              </a:path>
              <a:path w="12190730" h="6856095">
                <a:moveTo>
                  <a:pt x="7161123" y="2711526"/>
                </a:moveTo>
                <a:lnTo>
                  <a:pt x="8115508" y="1757140"/>
                </a:lnTo>
              </a:path>
              <a:path w="12190730" h="6856095">
                <a:moveTo>
                  <a:pt x="3067926" y="6855841"/>
                </a:moveTo>
                <a:lnTo>
                  <a:pt x="7212241" y="2711526"/>
                </a:lnTo>
              </a:path>
              <a:path w="12190730" h="6856095">
                <a:moveTo>
                  <a:pt x="7212241" y="2711526"/>
                </a:moveTo>
                <a:lnTo>
                  <a:pt x="8141086" y="1782681"/>
                </a:lnTo>
              </a:path>
              <a:path w="12190730" h="6856095">
                <a:moveTo>
                  <a:pt x="3118319" y="6855841"/>
                </a:moveTo>
                <a:lnTo>
                  <a:pt x="7262634" y="2711526"/>
                </a:lnTo>
              </a:path>
              <a:path w="12190730" h="6856095">
                <a:moveTo>
                  <a:pt x="7262634" y="2711526"/>
                </a:moveTo>
                <a:lnTo>
                  <a:pt x="8166301" y="1807859"/>
                </a:lnTo>
              </a:path>
              <a:path w="12190730" h="6856095">
                <a:moveTo>
                  <a:pt x="3169450" y="6855841"/>
                </a:moveTo>
                <a:lnTo>
                  <a:pt x="7313764" y="2711526"/>
                </a:lnTo>
              </a:path>
              <a:path w="12190730" h="6856095">
                <a:moveTo>
                  <a:pt x="7313764" y="2711526"/>
                </a:moveTo>
                <a:lnTo>
                  <a:pt x="8191884" y="1833406"/>
                </a:lnTo>
              </a:path>
              <a:path w="12190730" h="6856095">
                <a:moveTo>
                  <a:pt x="3220567" y="6855841"/>
                </a:moveTo>
                <a:lnTo>
                  <a:pt x="7364882" y="2711526"/>
                </a:lnTo>
              </a:path>
              <a:path w="12190730" h="6856095">
                <a:moveTo>
                  <a:pt x="7364882" y="2711526"/>
                </a:moveTo>
                <a:lnTo>
                  <a:pt x="8217462" y="1858946"/>
                </a:lnTo>
              </a:path>
              <a:path w="12190730" h="6856095">
                <a:moveTo>
                  <a:pt x="3270973" y="6855841"/>
                </a:moveTo>
                <a:lnTo>
                  <a:pt x="7415288" y="2711526"/>
                </a:lnTo>
              </a:path>
              <a:path w="12190730" h="6856095">
                <a:moveTo>
                  <a:pt x="7415288" y="2711526"/>
                </a:moveTo>
                <a:lnTo>
                  <a:pt x="8242683" y="1884131"/>
                </a:lnTo>
              </a:path>
              <a:path w="12190730" h="6856095">
                <a:moveTo>
                  <a:pt x="3322080" y="6855841"/>
                </a:moveTo>
                <a:lnTo>
                  <a:pt x="7466401" y="2711526"/>
                </a:lnTo>
              </a:path>
              <a:path w="12190730" h="6856095">
                <a:moveTo>
                  <a:pt x="7466401" y="2711526"/>
                </a:moveTo>
                <a:lnTo>
                  <a:pt x="8268258" y="1909669"/>
                </a:lnTo>
              </a:path>
              <a:path w="12190730" h="6856095">
                <a:moveTo>
                  <a:pt x="3373208" y="6855841"/>
                </a:moveTo>
                <a:lnTo>
                  <a:pt x="7517523" y="2711526"/>
                </a:lnTo>
              </a:path>
              <a:path w="12190730" h="6856095">
                <a:moveTo>
                  <a:pt x="7517523" y="2711526"/>
                </a:moveTo>
                <a:lnTo>
                  <a:pt x="8293838" y="1935211"/>
                </a:lnTo>
              </a:path>
              <a:path w="12190730" h="6856095">
                <a:moveTo>
                  <a:pt x="3424326" y="6855841"/>
                </a:moveTo>
                <a:lnTo>
                  <a:pt x="7568641" y="2711526"/>
                </a:lnTo>
              </a:path>
              <a:path w="12190730" h="6856095">
                <a:moveTo>
                  <a:pt x="7568641" y="2711526"/>
                </a:moveTo>
                <a:lnTo>
                  <a:pt x="8319415" y="1960751"/>
                </a:lnTo>
              </a:path>
              <a:path w="12190730" h="6856095">
                <a:moveTo>
                  <a:pt x="3474732" y="6855841"/>
                </a:moveTo>
                <a:lnTo>
                  <a:pt x="7619047" y="2711526"/>
                </a:lnTo>
              </a:path>
              <a:path w="12190730" h="6856095">
                <a:moveTo>
                  <a:pt x="7619047" y="2711526"/>
                </a:moveTo>
                <a:lnTo>
                  <a:pt x="8344636" y="1985936"/>
                </a:lnTo>
              </a:path>
              <a:path w="12190730" h="6856095">
                <a:moveTo>
                  <a:pt x="3525850" y="6855841"/>
                </a:moveTo>
                <a:lnTo>
                  <a:pt x="7670165" y="2711526"/>
                </a:lnTo>
              </a:path>
              <a:path w="12190730" h="6856095">
                <a:moveTo>
                  <a:pt x="7670165" y="2711526"/>
                </a:moveTo>
                <a:lnTo>
                  <a:pt x="8370214" y="2011477"/>
                </a:lnTo>
              </a:path>
              <a:path w="12190730" h="6856095">
                <a:moveTo>
                  <a:pt x="3576967" y="6855841"/>
                </a:moveTo>
                <a:lnTo>
                  <a:pt x="7721282" y="2711526"/>
                </a:lnTo>
              </a:path>
              <a:path w="12190730" h="6856095">
                <a:moveTo>
                  <a:pt x="7721282" y="2711526"/>
                </a:moveTo>
                <a:lnTo>
                  <a:pt x="8395791" y="2037017"/>
                </a:lnTo>
              </a:path>
              <a:path w="12190730" h="6856095">
                <a:moveTo>
                  <a:pt x="3627361" y="6855841"/>
                </a:moveTo>
                <a:lnTo>
                  <a:pt x="7771676" y="2711526"/>
                </a:lnTo>
              </a:path>
              <a:path w="12190730" h="6856095">
                <a:moveTo>
                  <a:pt x="7771676" y="2711526"/>
                </a:moveTo>
                <a:lnTo>
                  <a:pt x="8421006" y="2062195"/>
                </a:lnTo>
              </a:path>
              <a:path w="12190730" h="6856095">
                <a:moveTo>
                  <a:pt x="3678491" y="6855841"/>
                </a:moveTo>
                <a:lnTo>
                  <a:pt x="7822806" y="2711526"/>
                </a:lnTo>
              </a:path>
              <a:path w="12190730" h="6856095">
                <a:moveTo>
                  <a:pt x="7822806" y="2711526"/>
                </a:moveTo>
                <a:lnTo>
                  <a:pt x="8446590" y="2087742"/>
                </a:lnTo>
              </a:path>
              <a:path w="12190730" h="6856095">
                <a:moveTo>
                  <a:pt x="3729609" y="6855841"/>
                </a:moveTo>
                <a:lnTo>
                  <a:pt x="7873923" y="2711526"/>
                </a:lnTo>
              </a:path>
              <a:path w="12190730" h="6856095">
                <a:moveTo>
                  <a:pt x="7873923" y="2711526"/>
                </a:moveTo>
                <a:lnTo>
                  <a:pt x="8472167" y="2113282"/>
                </a:lnTo>
              </a:path>
              <a:path w="12190730" h="6856095">
                <a:moveTo>
                  <a:pt x="3780726" y="6855841"/>
                </a:moveTo>
                <a:lnTo>
                  <a:pt x="7925041" y="2711526"/>
                </a:lnTo>
              </a:path>
              <a:path w="12190730" h="6856095">
                <a:moveTo>
                  <a:pt x="7925041" y="2711526"/>
                </a:moveTo>
                <a:lnTo>
                  <a:pt x="8497744" y="2138822"/>
                </a:lnTo>
              </a:path>
              <a:path w="12190730" h="6856095">
                <a:moveTo>
                  <a:pt x="3831120" y="6855841"/>
                </a:moveTo>
                <a:lnTo>
                  <a:pt x="7975434" y="2711526"/>
                </a:lnTo>
              </a:path>
              <a:path w="12190730" h="6856095">
                <a:moveTo>
                  <a:pt x="7975434" y="2711526"/>
                </a:moveTo>
                <a:lnTo>
                  <a:pt x="8522959" y="2164001"/>
                </a:lnTo>
              </a:path>
              <a:path w="12190730" h="6856095">
                <a:moveTo>
                  <a:pt x="3882250" y="6855841"/>
                </a:moveTo>
                <a:lnTo>
                  <a:pt x="8026565" y="2711526"/>
                </a:lnTo>
              </a:path>
              <a:path w="12190730" h="6856095">
                <a:moveTo>
                  <a:pt x="8026565" y="2711526"/>
                </a:moveTo>
                <a:lnTo>
                  <a:pt x="8548543" y="2189547"/>
                </a:lnTo>
              </a:path>
              <a:path w="12190730" h="6856095">
                <a:moveTo>
                  <a:pt x="3933367" y="6855841"/>
                </a:moveTo>
                <a:lnTo>
                  <a:pt x="8077682" y="2711526"/>
                </a:lnTo>
              </a:path>
              <a:path w="12190730" h="6856095">
                <a:moveTo>
                  <a:pt x="8077682" y="2711526"/>
                </a:moveTo>
                <a:lnTo>
                  <a:pt x="8574120" y="2215088"/>
                </a:lnTo>
              </a:path>
              <a:path w="12190730" h="6856095">
                <a:moveTo>
                  <a:pt x="3983774" y="6855841"/>
                </a:moveTo>
                <a:lnTo>
                  <a:pt x="8128088" y="2711526"/>
                </a:lnTo>
              </a:path>
              <a:path w="12190730" h="6856095">
                <a:moveTo>
                  <a:pt x="8128088" y="2711526"/>
                </a:moveTo>
                <a:lnTo>
                  <a:pt x="8599342" y="2240272"/>
                </a:lnTo>
              </a:path>
              <a:path w="12190730" h="6856095">
                <a:moveTo>
                  <a:pt x="4034881" y="6855841"/>
                </a:moveTo>
                <a:lnTo>
                  <a:pt x="8179201" y="2711526"/>
                </a:lnTo>
              </a:path>
              <a:path w="12190730" h="6856095">
                <a:moveTo>
                  <a:pt x="8179201" y="2711526"/>
                </a:moveTo>
                <a:lnTo>
                  <a:pt x="8624917" y="2265811"/>
                </a:lnTo>
              </a:path>
              <a:path w="12190730" h="6856095">
                <a:moveTo>
                  <a:pt x="4086009" y="6855841"/>
                </a:moveTo>
                <a:lnTo>
                  <a:pt x="8230323" y="2711526"/>
                </a:lnTo>
              </a:path>
              <a:path w="12190730" h="6856095">
                <a:moveTo>
                  <a:pt x="8230323" y="2711526"/>
                </a:moveTo>
                <a:lnTo>
                  <a:pt x="8650496" y="2291353"/>
                </a:lnTo>
              </a:path>
              <a:path w="12190730" h="6856095">
                <a:moveTo>
                  <a:pt x="4137126" y="6855841"/>
                </a:moveTo>
                <a:lnTo>
                  <a:pt x="8281441" y="2711526"/>
                </a:lnTo>
              </a:path>
              <a:path w="12190730" h="6856095">
                <a:moveTo>
                  <a:pt x="8281441" y="2711526"/>
                </a:moveTo>
                <a:lnTo>
                  <a:pt x="8676074" y="2316893"/>
                </a:lnTo>
              </a:path>
              <a:path w="12190730" h="6856095">
                <a:moveTo>
                  <a:pt x="4187532" y="6855841"/>
                </a:moveTo>
                <a:lnTo>
                  <a:pt x="8331847" y="2711526"/>
                </a:lnTo>
              </a:path>
              <a:path w="12190730" h="6856095">
                <a:moveTo>
                  <a:pt x="8331847" y="2711526"/>
                </a:moveTo>
                <a:lnTo>
                  <a:pt x="8701295" y="2342078"/>
                </a:lnTo>
              </a:path>
              <a:path w="12190730" h="6856095">
                <a:moveTo>
                  <a:pt x="4238650" y="6855841"/>
                </a:moveTo>
                <a:lnTo>
                  <a:pt x="8382965" y="2711526"/>
                </a:lnTo>
              </a:path>
              <a:path w="12190730" h="6856095">
                <a:moveTo>
                  <a:pt x="8382965" y="2711526"/>
                </a:moveTo>
                <a:lnTo>
                  <a:pt x="8726872" y="2367618"/>
                </a:lnTo>
              </a:path>
              <a:path w="12190730" h="6856095">
                <a:moveTo>
                  <a:pt x="4289767" y="6855841"/>
                </a:moveTo>
                <a:lnTo>
                  <a:pt x="8434082" y="2711526"/>
                </a:lnTo>
              </a:path>
              <a:path w="12190730" h="6856095">
                <a:moveTo>
                  <a:pt x="8434082" y="2711526"/>
                </a:moveTo>
                <a:lnTo>
                  <a:pt x="8752450" y="2393158"/>
                </a:lnTo>
              </a:path>
              <a:path w="12190730" h="6856095">
                <a:moveTo>
                  <a:pt x="4340161" y="6855841"/>
                </a:moveTo>
                <a:lnTo>
                  <a:pt x="8484476" y="2711526"/>
                </a:lnTo>
              </a:path>
              <a:path w="12190730" h="6856095">
                <a:moveTo>
                  <a:pt x="8484476" y="2711526"/>
                </a:moveTo>
                <a:lnTo>
                  <a:pt x="8777665" y="2418337"/>
                </a:lnTo>
              </a:path>
              <a:path w="12190730" h="6856095">
                <a:moveTo>
                  <a:pt x="4391291" y="6855841"/>
                </a:moveTo>
                <a:lnTo>
                  <a:pt x="8535606" y="2711526"/>
                </a:lnTo>
              </a:path>
              <a:path w="12190730" h="6856095">
                <a:moveTo>
                  <a:pt x="8535606" y="2711526"/>
                </a:moveTo>
                <a:lnTo>
                  <a:pt x="8803248" y="2443883"/>
                </a:lnTo>
              </a:path>
              <a:path w="12190730" h="6856095">
                <a:moveTo>
                  <a:pt x="4442409" y="6855841"/>
                </a:moveTo>
                <a:lnTo>
                  <a:pt x="8586724" y="2711526"/>
                </a:lnTo>
              </a:path>
              <a:path w="12190730" h="6856095">
                <a:moveTo>
                  <a:pt x="8586724" y="2711526"/>
                </a:moveTo>
                <a:lnTo>
                  <a:pt x="8828826" y="2469424"/>
                </a:lnTo>
              </a:path>
              <a:path w="12190730" h="6856095">
                <a:moveTo>
                  <a:pt x="4492815" y="6855841"/>
                </a:moveTo>
                <a:lnTo>
                  <a:pt x="8637130" y="2711526"/>
                </a:lnTo>
              </a:path>
              <a:path w="12190730" h="6856095">
                <a:moveTo>
                  <a:pt x="8637130" y="2711526"/>
                </a:moveTo>
                <a:lnTo>
                  <a:pt x="8854047" y="2494608"/>
                </a:lnTo>
              </a:path>
              <a:path w="12190730" h="6856095">
                <a:moveTo>
                  <a:pt x="4543920" y="6855841"/>
                </a:moveTo>
                <a:lnTo>
                  <a:pt x="8688235" y="2711526"/>
                </a:lnTo>
              </a:path>
              <a:path w="12190730" h="6856095">
                <a:moveTo>
                  <a:pt x="8688235" y="2711526"/>
                </a:moveTo>
                <a:lnTo>
                  <a:pt x="8879618" y="2520142"/>
                </a:lnTo>
              </a:path>
              <a:path w="12190730" h="6856095">
                <a:moveTo>
                  <a:pt x="4595050" y="6855841"/>
                </a:moveTo>
                <a:lnTo>
                  <a:pt x="8739365" y="2711526"/>
                </a:lnTo>
              </a:path>
              <a:path w="12190730" h="6856095">
                <a:moveTo>
                  <a:pt x="8739365" y="2711526"/>
                </a:moveTo>
                <a:lnTo>
                  <a:pt x="8905202" y="2545689"/>
                </a:lnTo>
              </a:path>
              <a:path w="12190730" h="6856095">
                <a:moveTo>
                  <a:pt x="4646168" y="6855841"/>
                </a:moveTo>
                <a:lnTo>
                  <a:pt x="8790482" y="2711526"/>
                </a:lnTo>
              </a:path>
              <a:path w="12190730" h="6856095">
                <a:moveTo>
                  <a:pt x="8790482" y="2711526"/>
                </a:moveTo>
                <a:lnTo>
                  <a:pt x="8930779" y="2571229"/>
                </a:lnTo>
              </a:path>
              <a:path w="12190730" h="6856095">
                <a:moveTo>
                  <a:pt x="4696574" y="6855841"/>
                </a:moveTo>
                <a:lnTo>
                  <a:pt x="8840889" y="2711526"/>
                </a:lnTo>
              </a:path>
              <a:path w="12190730" h="6856095">
                <a:moveTo>
                  <a:pt x="8840889" y="2711526"/>
                </a:moveTo>
                <a:lnTo>
                  <a:pt x="8956000" y="2596414"/>
                </a:lnTo>
              </a:path>
              <a:path w="12190730" h="6856095">
                <a:moveTo>
                  <a:pt x="4747682" y="6855841"/>
                </a:moveTo>
                <a:lnTo>
                  <a:pt x="8892002" y="2711526"/>
                </a:lnTo>
              </a:path>
              <a:path w="12190730" h="6856095">
                <a:moveTo>
                  <a:pt x="8892002" y="2711526"/>
                </a:moveTo>
                <a:lnTo>
                  <a:pt x="8981576" y="2621952"/>
                </a:lnTo>
              </a:path>
              <a:path w="12190730" h="6856095">
                <a:moveTo>
                  <a:pt x="4798809" y="6855841"/>
                </a:moveTo>
                <a:lnTo>
                  <a:pt x="8943124" y="2711526"/>
                </a:lnTo>
              </a:path>
              <a:path w="12190730" h="6856095">
                <a:moveTo>
                  <a:pt x="8943124" y="2711526"/>
                </a:moveTo>
                <a:lnTo>
                  <a:pt x="9007155" y="2647494"/>
                </a:lnTo>
              </a:path>
              <a:path w="12190730" h="6856095">
                <a:moveTo>
                  <a:pt x="4849202" y="6855841"/>
                </a:moveTo>
                <a:lnTo>
                  <a:pt x="8993517" y="2711526"/>
                </a:lnTo>
              </a:path>
              <a:path w="12190730" h="6856095">
                <a:moveTo>
                  <a:pt x="8993517" y="2711526"/>
                </a:moveTo>
                <a:lnTo>
                  <a:pt x="9032370" y="2672673"/>
                </a:lnTo>
              </a:path>
              <a:path w="12190730" h="6856095">
                <a:moveTo>
                  <a:pt x="4900333" y="6855841"/>
                </a:moveTo>
                <a:lnTo>
                  <a:pt x="9044647" y="2711526"/>
                </a:lnTo>
              </a:path>
              <a:path w="12190730" h="6856095">
                <a:moveTo>
                  <a:pt x="9044647" y="2711526"/>
                </a:moveTo>
                <a:lnTo>
                  <a:pt x="9057954" y="2698219"/>
                </a:lnTo>
              </a:path>
              <a:path w="12190730" h="6856095">
                <a:moveTo>
                  <a:pt x="4951450" y="6855841"/>
                </a:moveTo>
                <a:lnTo>
                  <a:pt x="9095765" y="2711526"/>
                </a:lnTo>
              </a:path>
              <a:path w="12190730" h="6856095">
                <a:moveTo>
                  <a:pt x="5002568" y="6855841"/>
                </a:moveTo>
                <a:lnTo>
                  <a:pt x="9146882" y="2711526"/>
                </a:lnTo>
              </a:path>
              <a:path w="12190730" h="6856095">
                <a:moveTo>
                  <a:pt x="5052961" y="6855841"/>
                </a:moveTo>
                <a:lnTo>
                  <a:pt x="9197276" y="2711526"/>
                </a:lnTo>
              </a:path>
              <a:path w="12190730" h="6856095">
                <a:moveTo>
                  <a:pt x="5104091" y="6855841"/>
                </a:moveTo>
                <a:lnTo>
                  <a:pt x="9248406" y="2711526"/>
                </a:lnTo>
              </a:path>
              <a:path w="12190730" h="6856095">
                <a:moveTo>
                  <a:pt x="5155209" y="6855841"/>
                </a:moveTo>
                <a:lnTo>
                  <a:pt x="9299524" y="2711526"/>
                </a:lnTo>
              </a:path>
              <a:path w="12190730" h="6856095">
                <a:moveTo>
                  <a:pt x="5205615" y="6855841"/>
                </a:moveTo>
                <a:lnTo>
                  <a:pt x="9349930" y="2711526"/>
                </a:lnTo>
              </a:path>
              <a:path w="12190730" h="6856095">
                <a:moveTo>
                  <a:pt x="5256720" y="6855841"/>
                </a:moveTo>
                <a:lnTo>
                  <a:pt x="9401035" y="2711526"/>
                </a:lnTo>
              </a:path>
              <a:path w="12190730" h="6856095">
                <a:moveTo>
                  <a:pt x="5307850" y="6855841"/>
                </a:moveTo>
                <a:lnTo>
                  <a:pt x="9452165" y="2711526"/>
                </a:lnTo>
              </a:path>
              <a:path w="12190730" h="6856095">
                <a:moveTo>
                  <a:pt x="5358968" y="6855841"/>
                </a:moveTo>
                <a:lnTo>
                  <a:pt x="9503283" y="2711526"/>
                </a:lnTo>
              </a:path>
              <a:path w="12190730" h="6856095">
                <a:moveTo>
                  <a:pt x="5409374" y="6855841"/>
                </a:moveTo>
                <a:lnTo>
                  <a:pt x="9553689" y="2711526"/>
                </a:lnTo>
              </a:path>
              <a:path w="12190730" h="6856095">
                <a:moveTo>
                  <a:pt x="5460482" y="6855841"/>
                </a:moveTo>
                <a:lnTo>
                  <a:pt x="9604803" y="2711526"/>
                </a:lnTo>
              </a:path>
              <a:path w="12190730" h="6856095">
                <a:moveTo>
                  <a:pt x="5511609" y="6855841"/>
                </a:moveTo>
                <a:lnTo>
                  <a:pt x="9655924" y="2711526"/>
                </a:lnTo>
              </a:path>
              <a:path w="12190730" h="6856095">
                <a:moveTo>
                  <a:pt x="5562003" y="6855841"/>
                </a:moveTo>
                <a:lnTo>
                  <a:pt x="9706317" y="2711526"/>
                </a:lnTo>
              </a:path>
              <a:path w="12190730" h="6856095">
                <a:moveTo>
                  <a:pt x="5613133" y="6855841"/>
                </a:moveTo>
                <a:lnTo>
                  <a:pt x="9757448" y="2711526"/>
                </a:lnTo>
              </a:path>
              <a:path w="12190730" h="6856095">
                <a:moveTo>
                  <a:pt x="5664241" y="6855841"/>
                </a:moveTo>
                <a:lnTo>
                  <a:pt x="9808562" y="2711526"/>
                </a:lnTo>
              </a:path>
              <a:path w="12190730" h="6856095">
                <a:moveTo>
                  <a:pt x="5715368" y="6855841"/>
                </a:moveTo>
                <a:lnTo>
                  <a:pt x="9859683" y="2711526"/>
                </a:lnTo>
              </a:path>
              <a:path w="12190730" h="6856095">
                <a:moveTo>
                  <a:pt x="5765761" y="6855841"/>
                </a:moveTo>
                <a:lnTo>
                  <a:pt x="9910076" y="2711526"/>
                </a:lnTo>
              </a:path>
              <a:path w="12190730" h="6856095">
                <a:moveTo>
                  <a:pt x="5816892" y="6855841"/>
                </a:moveTo>
                <a:lnTo>
                  <a:pt x="9961206" y="2711526"/>
                </a:lnTo>
              </a:path>
              <a:path w="12190730" h="6856095">
                <a:moveTo>
                  <a:pt x="5868009" y="6855841"/>
                </a:moveTo>
                <a:lnTo>
                  <a:pt x="10012324" y="2711526"/>
                </a:lnTo>
              </a:path>
              <a:path w="12190730" h="6856095">
                <a:moveTo>
                  <a:pt x="5918415" y="6855841"/>
                </a:moveTo>
                <a:lnTo>
                  <a:pt x="10062730" y="2711526"/>
                </a:lnTo>
              </a:path>
              <a:path w="12190730" h="6856095">
                <a:moveTo>
                  <a:pt x="5969520" y="6855841"/>
                </a:moveTo>
                <a:lnTo>
                  <a:pt x="10113835" y="2711526"/>
                </a:lnTo>
              </a:path>
              <a:path w="12190730" h="6856095">
                <a:moveTo>
                  <a:pt x="6020650" y="6855841"/>
                </a:moveTo>
                <a:lnTo>
                  <a:pt x="10164965" y="2711526"/>
                </a:lnTo>
              </a:path>
              <a:path w="12190730" h="6856095">
                <a:moveTo>
                  <a:pt x="6071768" y="6855841"/>
                </a:moveTo>
                <a:lnTo>
                  <a:pt x="10216083" y="2711526"/>
                </a:lnTo>
              </a:path>
              <a:path w="12190730" h="6856095">
                <a:moveTo>
                  <a:pt x="6122174" y="6855841"/>
                </a:moveTo>
                <a:lnTo>
                  <a:pt x="10244867" y="2733148"/>
                </a:lnTo>
              </a:path>
              <a:path w="12190730" h="6856095">
                <a:moveTo>
                  <a:pt x="6173279" y="6855841"/>
                </a:moveTo>
                <a:lnTo>
                  <a:pt x="10270396" y="2758724"/>
                </a:lnTo>
              </a:path>
              <a:path w="12190730" h="6856095">
                <a:moveTo>
                  <a:pt x="6224409" y="6855841"/>
                </a:moveTo>
                <a:lnTo>
                  <a:pt x="10295937" y="2784313"/>
                </a:lnTo>
              </a:path>
              <a:path w="12190730" h="6856095">
                <a:moveTo>
                  <a:pt x="6274803" y="6855841"/>
                </a:moveTo>
                <a:lnTo>
                  <a:pt x="10321111" y="2809532"/>
                </a:lnTo>
              </a:path>
              <a:path w="12190730" h="6856095">
                <a:moveTo>
                  <a:pt x="6325933" y="6855841"/>
                </a:moveTo>
                <a:lnTo>
                  <a:pt x="10346653" y="2835121"/>
                </a:lnTo>
              </a:path>
              <a:path w="12190730" h="6856095">
                <a:moveTo>
                  <a:pt x="6377042" y="6855841"/>
                </a:moveTo>
                <a:lnTo>
                  <a:pt x="10372186" y="2860702"/>
                </a:lnTo>
              </a:path>
              <a:path w="12190730" h="6856095">
                <a:moveTo>
                  <a:pt x="6427453" y="6855841"/>
                </a:moveTo>
                <a:lnTo>
                  <a:pt x="10397363" y="2885925"/>
                </a:lnTo>
              </a:path>
              <a:path w="12190730" h="6856095">
                <a:moveTo>
                  <a:pt x="6478562" y="6855841"/>
                </a:moveTo>
                <a:lnTo>
                  <a:pt x="10422897" y="2911505"/>
                </a:lnTo>
              </a:path>
              <a:path w="12190730" h="6856095">
                <a:moveTo>
                  <a:pt x="6529692" y="6855841"/>
                </a:moveTo>
                <a:lnTo>
                  <a:pt x="10448439" y="2937094"/>
                </a:lnTo>
              </a:path>
              <a:path w="12190730" h="6856095">
                <a:moveTo>
                  <a:pt x="6580809" y="6855841"/>
                </a:moveTo>
                <a:lnTo>
                  <a:pt x="10473974" y="2962676"/>
                </a:lnTo>
              </a:path>
              <a:path w="12190730" h="6856095">
                <a:moveTo>
                  <a:pt x="6631216" y="6855841"/>
                </a:moveTo>
                <a:lnTo>
                  <a:pt x="10499154" y="2987902"/>
                </a:lnTo>
              </a:path>
              <a:path w="12190730" h="6856095">
                <a:moveTo>
                  <a:pt x="6682320" y="6855841"/>
                </a:moveTo>
                <a:lnTo>
                  <a:pt x="10524683" y="3013478"/>
                </a:lnTo>
              </a:path>
              <a:path w="12190730" h="6856095">
                <a:moveTo>
                  <a:pt x="6733451" y="6855841"/>
                </a:moveTo>
                <a:lnTo>
                  <a:pt x="10550225" y="3039066"/>
                </a:lnTo>
              </a:path>
              <a:path w="12190730" h="6856095">
                <a:moveTo>
                  <a:pt x="6783844" y="6855841"/>
                </a:moveTo>
                <a:lnTo>
                  <a:pt x="10575398" y="3064286"/>
                </a:lnTo>
              </a:path>
              <a:path w="12190730" h="6856095">
                <a:moveTo>
                  <a:pt x="6834974" y="6855841"/>
                </a:moveTo>
                <a:lnTo>
                  <a:pt x="10600940" y="3089875"/>
                </a:lnTo>
              </a:path>
              <a:path w="12190730" h="6856095">
                <a:moveTo>
                  <a:pt x="6886079" y="6855841"/>
                </a:moveTo>
                <a:lnTo>
                  <a:pt x="10626469" y="3115451"/>
                </a:lnTo>
              </a:path>
              <a:path w="12190730" h="6856095">
                <a:moveTo>
                  <a:pt x="6937209" y="6855841"/>
                </a:moveTo>
                <a:lnTo>
                  <a:pt x="10652011" y="3141039"/>
                </a:lnTo>
              </a:path>
              <a:path w="12190730" h="6856095">
                <a:moveTo>
                  <a:pt x="6987603" y="6855841"/>
                </a:moveTo>
                <a:lnTo>
                  <a:pt x="10677185" y="3166259"/>
                </a:lnTo>
              </a:path>
              <a:path w="12190730" h="6856095">
                <a:moveTo>
                  <a:pt x="7038733" y="6855841"/>
                </a:moveTo>
                <a:lnTo>
                  <a:pt x="10702726" y="3191847"/>
                </a:lnTo>
              </a:path>
              <a:path w="12190730" h="6856095">
                <a:moveTo>
                  <a:pt x="7089843" y="6855841"/>
                </a:moveTo>
                <a:lnTo>
                  <a:pt x="10728260" y="3217428"/>
                </a:lnTo>
              </a:path>
              <a:path w="12190730" h="6856095">
                <a:moveTo>
                  <a:pt x="7140252" y="6855841"/>
                </a:moveTo>
                <a:lnTo>
                  <a:pt x="10753437" y="3242651"/>
                </a:lnTo>
              </a:path>
              <a:path w="12190730" h="6856095">
                <a:moveTo>
                  <a:pt x="7191362" y="6855841"/>
                </a:moveTo>
                <a:lnTo>
                  <a:pt x="10778971" y="3268232"/>
                </a:lnTo>
              </a:path>
              <a:path w="12190730" h="6856095">
                <a:moveTo>
                  <a:pt x="7242492" y="6855841"/>
                </a:moveTo>
                <a:lnTo>
                  <a:pt x="10804512" y="3293820"/>
                </a:lnTo>
              </a:path>
              <a:path w="12190730" h="6856095">
                <a:moveTo>
                  <a:pt x="7293610" y="6855841"/>
                </a:moveTo>
                <a:lnTo>
                  <a:pt x="10830048" y="3319402"/>
                </a:lnTo>
              </a:path>
              <a:path w="12190730" h="6856095">
                <a:moveTo>
                  <a:pt x="7344016" y="6855841"/>
                </a:moveTo>
                <a:lnTo>
                  <a:pt x="10855228" y="3344629"/>
                </a:lnTo>
              </a:path>
              <a:path w="12190730" h="6856095">
                <a:moveTo>
                  <a:pt x="7395121" y="6855841"/>
                </a:moveTo>
                <a:lnTo>
                  <a:pt x="10880757" y="3370204"/>
                </a:lnTo>
              </a:path>
              <a:path w="12190730" h="6856095">
                <a:moveTo>
                  <a:pt x="7446251" y="6855841"/>
                </a:moveTo>
                <a:lnTo>
                  <a:pt x="10906298" y="3395793"/>
                </a:lnTo>
              </a:path>
              <a:path w="12190730" h="6856095">
                <a:moveTo>
                  <a:pt x="7496644" y="6855841"/>
                </a:moveTo>
                <a:lnTo>
                  <a:pt x="10931472" y="3421013"/>
                </a:lnTo>
              </a:path>
              <a:path w="12190730" h="6856095">
                <a:moveTo>
                  <a:pt x="7547775" y="6855841"/>
                </a:moveTo>
                <a:lnTo>
                  <a:pt x="10957014" y="3446601"/>
                </a:lnTo>
              </a:path>
              <a:path w="12190730" h="6856095">
                <a:moveTo>
                  <a:pt x="7598879" y="6855841"/>
                </a:moveTo>
                <a:lnTo>
                  <a:pt x="10982543" y="3472177"/>
                </a:lnTo>
              </a:path>
              <a:path w="12190730" h="6856095">
                <a:moveTo>
                  <a:pt x="7650010" y="6855841"/>
                </a:moveTo>
                <a:lnTo>
                  <a:pt x="11008084" y="3497766"/>
                </a:lnTo>
              </a:path>
              <a:path w="12190730" h="6856095">
                <a:moveTo>
                  <a:pt x="7700403" y="6855841"/>
                </a:moveTo>
                <a:lnTo>
                  <a:pt x="11033258" y="3522985"/>
                </a:lnTo>
              </a:path>
              <a:path w="12190730" h="6856095">
                <a:moveTo>
                  <a:pt x="7751533" y="6855841"/>
                </a:moveTo>
                <a:lnTo>
                  <a:pt x="11058800" y="3548574"/>
                </a:lnTo>
              </a:path>
              <a:path w="12190730" h="6856095">
                <a:moveTo>
                  <a:pt x="7802643" y="6855841"/>
                </a:moveTo>
                <a:lnTo>
                  <a:pt x="11084334" y="3574155"/>
                </a:lnTo>
              </a:path>
              <a:path w="12190730" h="6856095">
                <a:moveTo>
                  <a:pt x="7853052" y="6855841"/>
                </a:moveTo>
                <a:lnTo>
                  <a:pt x="11109511" y="3599378"/>
                </a:lnTo>
              </a:path>
              <a:path w="12190730" h="6856095">
                <a:moveTo>
                  <a:pt x="7904162" y="6855841"/>
                </a:moveTo>
                <a:lnTo>
                  <a:pt x="11135044" y="3624958"/>
                </a:lnTo>
              </a:path>
              <a:path w="12190730" h="6856095">
                <a:moveTo>
                  <a:pt x="7955292" y="6855841"/>
                </a:moveTo>
                <a:lnTo>
                  <a:pt x="11160586" y="3650547"/>
                </a:lnTo>
              </a:path>
              <a:path w="12190730" h="6856095">
                <a:moveTo>
                  <a:pt x="8006410" y="6855841"/>
                </a:moveTo>
                <a:lnTo>
                  <a:pt x="11186121" y="3676129"/>
                </a:lnTo>
              </a:path>
              <a:path w="12190730" h="6856095">
                <a:moveTo>
                  <a:pt x="8056816" y="6855841"/>
                </a:moveTo>
                <a:lnTo>
                  <a:pt x="11211301" y="3701355"/>
                </a:lnTo>
              </a:path>
              <a:path w="12190730" h="6856095">
                <a:moveTo>
                  <a:pt x="8107921" y="6855841"/>
                </a:moveTo>
                <a:lnTo>
                  <a:pt x="11236830" y="3726931"/>
                </a:lnTo>
              </a:path>
              <a:path w="12190730" h="6856095">
                <a:moveTo>
                  <a:pt x="8159051" y="6855841"/>
                </a:moveTo>
                <a:lnTo>
                  <a:pt x="11262372" y="3752519"/>
                </a:lnTo>
              </a:path>
              <a:path w="12190730" h="6856095">
                <a:moveTo>
                  <a:pt x="8209445" y="6855841"/>
                </a:moveTo>
                <a:lnTo>
                  <a:pt x="11287546" y="3777739"/>
                </a:lnTo>
              </a:path>
              <a:path w="12190730" h="6856095">
                <a:moveTo>
                  <a:pt x="8260575" y="6855841"/>
                </a:moveTo>
                <a:lnTo>
                  <a:pt x="11313087" y="3803328"/>
                </a:lnTo>
              </a:path>
              <a:path w="12190730" h="6856095">
                <a:moveTo>
                  <a:pt x="8311680" y="6855841"/>
                </a:moveTo>
                <a:lnTo>
                  <a:pt x="11338616" y="3828904"/>
                </a:lnTo>
              </a:path>
              <a:path w="12190730" h="6856095">
                <a:moveTo>
                  <a:pt x="8362086" y="6855841"/>
                </a:moveTo>
                <a:lnTo>
                  <a:pt x="11363797" y="3854130"/>
                </a:lnTo>
              </a:path>
              <a:path w="12190730" h="6856095">
                <a:moveTo>
                  <a:pt x="8413203" y="6855841"/>
                </a:moveTo>
                <a:lnTo>
                  <a:pt x="11389332" y="3879712"/>
                </a:lnTo>
              </a:path>
              <a:path w="12190730" h="6856095">
                <a:moveTo>
                  <a:pt x="8464334" y="6855841"/>
                </a:moveTo>
                <a:lnTo>
                  <a:pt x="11414874" y="3905301"/>
                </a:lnTo>
              </a:path>
              <a:path w="12190730" h="6856095">
                <a:moveTo>
                  <a:pt x="8515444" y="6855841"/>
                </a:moveTo>
                <a:lnTo>
                  <a:pt x="11440407" y="3930881"/>
                </a:lnTo>
              </a:path>
              <a:path w="12190730" h="6856095">
                <a:moveTo>
                  <a:pt x="8565852" y="6855841"/>
                </a:moveTo>
                <a:lnTo>
                  <a:pt x="11465584" y="3956104"/>
                </a:lnTo>
              </a:path>
              <a:path w="12190730" h="6856095">
                <a:moveTo>
                  <a:pt x="8616962" y="6855841"/>
                </a:moveTo>
                <a:lnTo>
                  <a:pt x="11491118" y="3981685"/>
                </a:lnTo>
              </a:path>
              <a:path w="12190730" h="6856095">
                <a:moveTo>
                  <a:pt x="8668092" y="6855841"/>
                </a:moveTo>
                <a:lnTo>
                  <a:pt x="11516660" y="4007273"/>
                </a:lnTo>
              </a:path>
              <a:path w="12190730" h="6856095">
                <a:moveTo>
                  <a:pt x="8718486" y="6855841"/>
                </a:moveTo>
                <a:lnTo>
                  <a:pt x="11541833" y="4032493"/>
                </a:lnTo>
              </a:path>
              <a:path w="12190730" h="6856095">
                <a:moveTo>
                  <a:pt x="8769616" y="6855841"/>
                </a:moveTo>
                <a:lnTo>
                  <a:pt x="11567375" y="4058082"/>
                </a:lnTo>
              </a:path>
              <a:path w="12190730" h="6856095">
                <a:moveTo>
                  <a:pt x="8820721" y="6855841"/>
                </a:moveTo>
                <a:lnTo>
                  <a:pt x="11592904" y="4083657"/>
                </a:lnTo>
              </a:path>
              <a:path w="12190730" h="6856095">
                <a:moveTo>
                  <a:pt x="8871851" y="6855841"/>
                </a:moveTo>
                <a:lnTo>
                  <a:pt x="11618446" y="4109246"/>
                </a:lnTo>
              </a:path>
              <a:path w="12190730" h="6856095">
                <a:moveTo>
                  <a:pt x="8922245" y="6855841"/>
                </a:moveTo>
                <a:lnTo>
                  <a:pt x="11643619" y="4134466"/>
                </a:lnTo>
              </a:path>
              <a:path w="12190730" h="6856095">
                <a:moveTo>
                  <a:pt x="8973375" y="6855841"/>
                </a:moveTo>
                <a:lnTo>
                  <a:pt x="11669161" y="4160054"/>
                </a:lnTo>
              </a:path>
              <a:path w="12190730" h="6856095">
                <a:moveTo>
                  <a:pt x="9024480" y="6855841"/>
                </a:moveTo>
                <a:lnTo>
                  <a:pt x="11694690" y="4185630"/>
                </a:lnTo>
              </a:path>
              <a:path w="12190730" h="6856095">
                <a:moveTo>
                  <a:pt x="9074886" y="6855841"/>
                </a:moveTo>
                <a:lnTo>
                  <a:pt x="11719870" y="4210856"/>
                </a:lnTo>
              </a:path>
              <a:path w="12190730" h="6856095">
                <a:moveTo>
                  <a:pt x="9126004" y="6855841"/>
                </a:moveTo>
                <a:lnTo>
                  <a:pt x="11745406" y="4236439"/>
                </a:lnTo>
              </a:path>
              <a:path w="12190730" h="6856095">
                <a:moveTo>
                  <a:pt x="9177134" y="6855841"/>
                </a:moveTo>
                <a:lnTo>
                  <a:pt x="11770947" y="4262027"/>
                </a:lnTo>
              </a:path>
              <a:path w="12190730" h="6856095">
                <a:moveTo>
                  <a:pt x="9228245" y="6855841"/>
                </a:moveTo>
                <a:lnTo>
                  <a:pt x="11796481" y="4287608"/>
                </a:lnTo>
              </a:path>
              <a:path w="12190730" h="6856095">
                <a:moveTo>
                  <a:pt x="9278651" y="6855841"/>
                </a:moveTo>
                <a:lnTo>
                  <a:pt x="11821658" y="4312831"/>
                </a:lnTo>
              </a:path>
              <a:path w="12190730" h="6856095">
                <a:moveTo>
                  <a:pt x="9329762" y="6855841"/>
                </a:moveTo>
                <a:lnTo>
                  <a:pt x="11847192" y="4338411"/>
                </a:lnTo>
              </a:path>
              <a:path w="12190730" h="6856095">
                <a:moveTo>
                  <a:pt x="9380893" y="6855841"/>
                </a:moveTo>
                <a:lnTo>
                  <a:pt x="11872733" y="4364000"/>
                </a:lnTo>
              </a:path>
              <a:path w="12190730" h="6856095">
                <a:moveTo>
                  <a:pt x="9431286" y="6855841"/>
                </a:moveTo>
                <a:lnTo>
                  <a:pt x="11897907" y="4389220"/>
                </a:lnTo>
              </a:path>
              <a:path w="12190730" h="6856095">
                <a:moveTo>
                  <a:pt x="9482416" y="6855841"/>
                </a:moveTo>
                <a:lnTo>
                  <a:pt x="11923449" y="4414808"/>
                </a:lnTo>
              </a:path>
              <a:path w="12190730" h="6856095">
                <a:moveTo>
                  <a:pt x="9533521" y="6855841"/>
                </a:moveTo>
                <a:lnTo>
                  <a:pt x="11948978" y="4440384"/>
                </a:lnTo>
              </a:path>
              <a:path w="12190730" h="6856095">
                <a:moveTo>
                  <a:pt x="9584651" y="6855841"/>
                </a:moveTo>
                <a:lnTo>
                  <a:pt x="11974519" y="4465973"/>
                </a:lnTo>
              </a:path>
              <a:path w="12190730" h="6856095">
                <a:moveTo>
                  <a:pt x="9635045" y="6855841"/>
                </a:moveTo>
                <a:lnTo>
                  <a:pt x="11999693" y="4491192"/>
                </a:lnTo>
              </a:path>
              <a:path w="12190730" h="6856095">
                <a:moveTo>
                  <a:pt x="9686175" y="6855841"/>
                </a:moveTo>
                <a:lnTo>
                  <a:pt x="12025235" y="4516781"/>
                </a:lnTo>
              </a:path>
              <a:path w="12190730" h="6856095">
                <a:moveTo>
                  <a:pt x="9737280" y="6855841"/>
                </a:moveTo>
                <a:lnTo>
                  <a:pt x="12050764" y="4542357"/>
                </a:lnTo>
              </a:path>
              <a:path w="12190730" h="6856095">
                <a:moveTo>
                  <a:pt x="9787686" y="6855841"/>
                </a:moveTo>
                <a:lnTo>
                  <a:pt x="12075944" y="4567583"/>
                </a:lnTo>
              </a:path>
              <a:path w="12190730" h="6856095">
                <a:moveTo>
                  <a:pt x="9838804" y="6855841"/>
                </a:moveTo>
                <a:lnTo>
                  <a:pt x="12101479" y="4593165"/>
                </a:lnTo>
              </a:path>
              <a:path w="12190730" h="6856095">
                <a:moveTo>
                  <a:pt x="9889934" y="6855841"/>
                </a:moveTo>
                <a:lnTo>
                  <a:pt x="12127021" y="4618754"/>
                </a:lnTo>
              </a:path>
              <a:path w="12190730" h="6856095">
                <a:moveTo>
                  <a:pt x="9941045" y="6855841"/>
                </a:moveTo>
                <a:lnTo>
                  <a:pt x="12152555" y="4644334"/>
                </a:lnTo>
              </a:path>
              <a:path w="12190730" h="6856095">
                <a:moveTo>
                  <a:pt x="9991451" y="6855841"/>
                </a:moveTo>
                <a:lnTo>
                  <a:pt x="12177731" y="4669557"/>
                </a:lnTo>
              </a:path>
              <a:path w="12190730" h="6856095">
                <a:moveTo>
                  <a:pt x="10042563" y="6855841"/>
                </a:moveTo>
                <a:lnTo>
                  <a:pt x="12190323" y="4708080"/>
                </a:lnTo>
              </a:path>
              <a:path w="12190730" h="6856095">
                <a:moveTo>
                  <a:pt x="10093693" y="6855841"/>
                </a:moveTo>
                <a:lnTo>
                  <a:pt x="12190323" y="4759210"/>
                </a:lnTo>
              </a:path>
              <a:path w="12190730" h="6856095">
                <a:moveTo>
                  <a:pt x="10144086" y="6855841"/>
                </a:moveTo>
                <a:lnTo>
                  <a:pt x="12190323" y="4809604"/>
                </a:lnTo>
              </a:path>
              <a:path w="12190730" h="6856095">
                <a:moveTo>
                  <a:pt x="10195217" y="6855841"/>
                </a:moveTo>
                <a:lnTo>
                  <a:pt x="12190323" y="4860734"/>
                </a:lnTo>
              </a:path>
              <a:path w="12190730" h="6856095">
                <a:moveTo>
                  <a:pt x="10246321" y="6855841"/>
                </a:moveTo>
                <a:lnTo>
                  <a:pt x="12190323" y="4911839"/>
                </a:lnTo>
              </a:path>
              <a:path w="12190730" h="6856095">
                <a:moveTo>
                  <a:pt x="10296728" y="6855841"/>
                </a:moveTo>
                <a:lnTo>
                  <a:pt x="12190323" y="4962245"/>
                </a:lnTo>
              </a:path>
              <a:path w="12190730" h="6856095">
                <a:moveTo>
                  <a:pt x="10347845" y="6855841"/>
                </a:moveTo>
                <a:lnTo>
                  <a:pt x="12190323" y="5013363"/>
                </a:lnTo>
              </a:path>
              <a:path w="12190730" h="6856095">
                <a:moveTo>
                  <a:pt x="10398975" y="6855841"/>
                </a:moveTo>
                <a:lnTo>
                  <a:pt x="12190323" y="5064493"/>
                </a:lnTo>
              </a:path>
              <a:path w="12190730" h="6856095">
                <a:moveTo>
                  <a:pt x="10450080" y="6855841"/>
                </a:moveTo>
                <a:lnTo>
                  <a:pt x="12190323" y="5115598"/>
                </a:lnTo>
              </a:path>
              <a:path w="12190730" h="6856095">
                <a:moveTo>
                  <a:pt x="10500487" y="6855841"/>
                </a:moveTo>
                <a:lnTo>
                  <a:pt x="12190323" y="5166004"/>
                </a:lnTo>
              </a:path>
              <a:path w="12190730" h="6856095">
                <a:moveTo>
                  <a:pt x="10551604" y="6855841"/>
                </a:moveTo>
                <a:lnTo>
                  <a:pt x="12190323" y="5217121"/>
                </a:lnTo>
              </a:path>
              <a:path w="12190730" h="6856095">
                <a:moveTo>
                  <a:pt x="10602734" y="6855841"/>
                </a:moveTo>
                <a:lnTo>
                  <a:pt x="12190323" y="5268252"/>
                </a:lnTo>
              </a:path>
              <a:path w="12190730" h="6856095">
                <a:moveTo>
                  <a:pt x="10653128" y="6855841"/>
                </a:moveTo>
                <a:lnTo>
                  <a:pt x="12190323" y="5318645"/>
                </a:lnTo>
              </a:path>
              <a:path w="12190730" h="6856095">
                <a:moveTo>
                  <a:pt x="10704251" y="6855841"/>
                </a:moveTo>
                <a:lnTo>
                  <a:pt x="12190323" y="5369766"/>
                </a:lnTo>
              </a:path>
              <a:path w="12190730" h="6856095">
                <a:moveTo>
                  <a:pt x="10755363" y="6855841"/>
                </a:moveTo>
                <a:lnTo>
                  <a:pt x="12190323" y="5420880"/>
                </a:lnTo>
              </a:path>
              <a:path w="12190730" h="6856095">
                <a:moveTo>
                  <a:pt x="10806493" y="6855841"/>
                </a:moveTo>
                <a:lnTo>
                  <a:pt x="12190323" y="5472010"/>
                </a:lnTo>
              </a:path>
              <a:path w="12190730" h="6856095">
                <a:moveTo>
                  <a:pt x="10856887" y="6855841"/>
                </a:moveTo>
                <a:lnTo>
                  <a:pt x="12190323" y="5522404"/>
                </a:lnTo>
              </a:path>
              <a:path w="12190730" h="6856095">
                <a:moveTo>
                  <a:pt x="10908010" y="6855841"/>
                </a:moveTo>
                <a:lnTo>
                  <a:pt x="12190323" y="5573525"/>
                </a:lnTo>
              </a:path>
              <a:path w="12190730" h="6856095">
                <a:moveTo>
                  <a:pt x="10959122" y="6855841"/>
                </a:moveTo>
                <a:lnTo>
                  <a:pt x="12190323" y="5624639"/>
                </a:lnTo>
              </a:path>
              <a:path w="12190730" h="6856095">
                <a:moveTo>
                  <a:pt x="11009528" y="6855841"/>
                </a:moveTo>
                <a:lnTo>
                  <a:pt x="12190323" y="5675045"/>
                </a:lnTo>
              </a:path>
              <a:path w="12190730" h="6856095">
                <a:moveTo>
                  <a:pt x="11060645" y="6855841"/>
                </a:moveTo>
                <a:lnTo>
                  <a:pt x="12190323" y="5726163"/>
                </a:lnTo>
              </a:path>
              <a:path w="12190730" h="6856095">
                <a:moveTo>
                  <a:pt x="11111776" y="6855841"/>
                </a:moveTo>
                <a:lnTo>
                  <a:pt x="12190323" y="5777293"/>
                </a:lnTo>
              </a:path>
              <a:path w="12190730" h="6856095">
                <a:moveTo>
                  <a:pt x="11162880" y="6855841"/>
                </a:moveTo>
                <a:lnTo>
                  <a:pt x="12190323" y="5828398"/>
                </a:lnTo>
              </a:path>
              <a:path w="12190730" h="6856095">
                <a:moveTo>
                  <a:pt x="11213287" y="6855841"/>
                </a:moveTo>
                <a:lnTo>
                  <a:pt x="12190323" y="5878804"/>
                </a:lnTo>
              </a:path>
              <a:path w="12190730" h="6856095">
                <a:moveTo>
                  <a:pt x="11264404" y="6855841"/>
                </a:moveTo>
                <a:lnTo>
                  <a:pt x="12190323" y="5929922"/>
                </a:lnTo>
              </a:path>
              <a:path w="12190730" h="6856095">
                <a:moveTo>
                  <a:pt x="11315534" y="6855841"/>
                </a:moveTo>
                <a:lnTo>
                  <a:pt x="12190323" y="5981052"/>
                </a:lnTo>
              </a:path>
              <a:path w="12190730" h="6856095">
                <a:moveTo>
                  <a:pt x="11365928" y="6855841"/>
                </a:moveTo>
                <a:lnTo>
                  <a:pt x="12190323" y="6031445"/>
                </a:lnTo>
              </a:path>
              <a:path w="12190730" h="6856095">
                <a:moveTo>
                  <a:pt x="11417046" y="6855841"/>
                </a:moveTo>
                <a:lnTo>
                  <a:pt x="12190323" y="6082563"/>
                </a:lnTo>
              </a:path>
              <a:path w="12190730" h="6856095">
                <a:moveTo>
                  <a:pt x="11468163" y="6855841"/>
                </a:moveTo>
                <a:lnTo>
                  <a:pt x="12190323" y="6133680"/>
                </a:lnTo>
              </a:path>
              <a:path w="12190730" h="6856095">
                <a:moveTo>
                  <a:pt x="11519293" y="6855841"/>
                </a:moveTo>
                <a:lnTo>
                  <a:pt x="12190323" y="6184811"/>
                </a:lnTo>
              </a:path>
              <a:path w="12190730" h="6856095">
                <a:moveTo>
                  <a:pt x="11569687" y="6855841"/>
                </a:moveTo>
                <a:lnTo>
                  <a:pt x="12190323" y="6235204"/>
                </a:lnTo>
              </a:path>
              <a:path w="12190730" h="6856095">
                <a:moveTo>
                  <a:pt x="11620809" y="6855841"/>
                </a:moveTo>
                <a:lnTo>
                  <a:pt x="12190323" y="6286326"/>
                </a:lnTo>
              </a:path>
              <a:path w="12190730" h="6856095">
                <a:moveTo>
                  <a:pt x="11671922" y="6855841"/>
                </a:moveTo>
                <a:lnTo>
                  <a:pt x="12190323" y="6337439"/>
                </a:lnTo>
              </a:path>
              <a:path w="12190730" h="6856095">
                <a:moveTo>
                  <a:pt x="11722328" y="6855841"/>
                </a:moveTo>
                <a:lnTo>
                  <a:pt x="12190323" y="6387846"/>
                </a:lnTo>
              </a:path>
              <a:path w="12190730" h="6856095">
                <a:moveTo>
                  <a:pt x="11773446" y="6855841"/>
                </a:moveTo>
                <a:lnTo>
                  <a:pt x="12190323" y="6438963"/>
                </a:lnTo>
              </a:path>
              <a:path w="12190730" h="6856095">
                <a:moveTo>
                  <a:pt x="11824576" y="6855841"/>
                </a:moveTo>
                <a:lnTo>
                  <a:pt x="12190323" y="6490093"/>
                </a:lnTo>
              </a:path>
              <a:path w="12190730" h="6856095">
                <a:moveTo>
                  <a:pt x="11875681" y="6855841"/>
                </a:moveTo>
                <a:lnTo>
                  <a:pt x="12190323" y="6541198"/>
                </a:lnTo>
              </a:path>
              <a:path w="12190730" h="6856095">
                <a:moveTo>
                  <a:pt x="11926087" y="6855841"/>
                </a:moveTo>
                <a:lnTo>
                  <a:pt x="12190323" y="6591604"/>
                </a:lnTo>
              </a:path>
              <a:path w="12190730" h="6856095">
                <a:moveTo>
                  <a:pt x="11977204" y="6855841"/>
                </a:moveTo>
                <a:lnTo>
                  <a:pt x="12190323" y="6642722"/>
                </a:lnTo>
              </a:path>
              <a:path w="12190730" h="6856095">
                <a:moveTo>
                  <a:pt x="12028335" y="6855841"/>
                </a:moveTo>
                <a:lnTo>
                  <a:pt x="12190323" y="6693852"/>
                </a:lnTo>
              </a:path>
              <a:path w="12190730" h="6856095">
                <a:moveTo>
                  <a:pt x="12078728" y="6855841"/>
                </a:moveTo>
                <a:lnTo>
                  <a:pt x="12190323" y="6744246"/>
                </a:lnTo>
              </a:path>
              <a:path w="12190730" h="6856095">
                <a:moveTo>
                  <a:pt x="12129846" y="6855841"/>
                </a:moveTo>
                <a:lnTo>
                  <a:pt x="12190323" y="6795363"/>
                </a:lnTo>
              </a:path>
              <a:path w="12190730" h="6856095">
                <a:moveTo>
                  <a:pt x="12180963" y="6855841"/>
                </a:moveTo>
                <a:lnTo>
                  <a:pt x="12190323" y="6846481"/>
                </a:lnTo>
              </a:path>
            </a:pathLst>
          </a:custGeom>
          <a:ln w="3175">
            <a:solidFill>
              <a:srgbClr val="46C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803" y="0"/>
            <a:ext cx="12190730" cy="6856095"/>
          </a:xfrm>
          <a:custGeom>
            <a:avLst/>
            <a:gdLst/>
            <a:ahLst/>
            <a:cxnLst/>
            <a:rect l="l" t="t" r="r" b="b"/>
            <a:pathLst>
              <a:path w="12190730" h="6856095">
                <a:moveTo>
                  <a:pt x="6350762" y="0"/>
                </a:moveTo>
                <a:lnTo>
                  <a:pt x="0" y="0"/>
                </a:lnTo>
                <a:lnTo>
                  <a:pt x="0" y="6855841"/>
                </a:lnTo>
                <a:lnTo>
                  <a:pt x="12190310" y="6855841"/>
                </a:lnTo>
                <a:lnTo>
                  <a:pt x="12190310" y="4682159"/>
                </a:lnTo>
                <a:lnTo>
                  <a:pt x="10223271" y="2711526"/>
                </a:lnTo>
                <a:lnTo>
                  <a:pt x="6350762" y="2711526"/>
                </a:lnTo>
                <a:lnTo>
                  <a:pt x="6350762" y="0"/>
                </a:lnTo>
                <a:close/>
              </a:path>
              <a:path w="12190730" h="6856095">
                <a:moveTo>
                  <a:pt x="6355811" y="0"/>
                </a:moveTo>
                <a:lnTo>
                  <a:pt x="6350762" y="0"/>
                </a:lnTo>
                <a:lnTo>
                  <a:pt x="6350762" y="2711526"/>
                </a:lnTo>
                <a:lnTo>
                  <a:pt x="9071279" y="2711526"/>
                </a:lnTo>
                <a:lnTo>
                  <a:pt x="6355811" y="0"/>
                </a:lnTo>
                <a:close/>
              </a:path>
            </a:pathLst>
          </a:custGeom>
          <a:solidFill>
            <a:srgbClr val="1E4D78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442442" y="1079"/>
            <a:ext cx="755015" cy="377825"/>
          </a:xfrm>
          <a:custGeom>
            <a:avLst/>
            <a:gdLst/>
            <a:ahLst/>
            <a:cxnLst/>
            <a:rect l="l" t="t" r="r" b="b"/>
            <a:pathLst>
              <a:path w="755015" h="377825">
                <a:moveTo>
                  <a:pt x="754913" y="0"/>
                </a:moveTo>
                <a:lnTo>
                  <a:pt x="0" y="0"/>
                </a:lnTo>
                <a:lnTo>
                  <a:pt x="377634" y="377634"/>
                </a:lnTo>
                <a:lnTo>
                  <a:pt x="754913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34441" y="1092"/>
            <a:ext cx="730250" cy="365125"/>
          </a:xfrm>
          <a:custGeom>
            <a:avLst/>
            <a:gdLst/>
            <a:ahLst/>
            <a:cxnLst/>
            <a:rect l="l" t="t" r="r" b="b"/>
            <a:pathLst>
              <a:path w="730250" h="365125">
                <a:moveTo>
                  <a:pt x="730072" y="0"/>
                </a:moveTo>
                <a:lnTo>
                  <a:pt x="0" y="0"/>
                </a:lnTo>
                <a:lnTo>
                  <a:pt x="365023" y="365023"/>
                </a:lnTo>
                <a:lnTo>
                  <a:pt x="730072" y="0"/>
                </a:lnTo>
                <a:close/>
              </a:path>
            </a:pathLst>
          </a:custGeom>
          <a:solidFill>
            <a:srgbClr val="1A67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47751" y="14401"/>
            <a:ext cx="703580" cy="342265"/>
          </a:xfrm>
          <a:custGeom>
            <a:avLst/>
            <a:gdLst/>
            <a:ahLst/>
            <a:cxnLst/>
            <a:rect l="l" t="t" r="r" b="b"/>
            <a:pathLst>
              <a:path w="703580" h="342265">
                <a:moveTo>
                  <a:pt x="0" y="0"/>
                </a:moveTo>
                <a:lnTo>
                  <a:pt x="703452" y="0"/>
                </a:lnTo>
              </a:path>
              <a:path w="703580" h="342265">
                <a:moveTo>
                  <a:pt x="17995" y="17995"/>
                </a:moveTo>
                <a:lnTo>
                  <a:pt x="685457" y="17995"/>
                </a:lnTo>
              </a:path>
              <a:path w="703580" h="342265">
                <a:moveTo>
                  <a:pt x="36004" y="36004"/>
                </a:moveTo>
                <a:lnTo>
                  <a:pt x="667448" y="36004"/>
                </a:lnTo>
              </a:path>
              <a:path w="703580" h="342265">
                <a:moveTo>
                  <a:pt x="54000" y="54000"/>
                </a:moveTo>
                <a:lnTo>
                  <a:pt x="649452" y="54000"/>
                </a:lnTo>
              </a:path>
              <a:path w="703580" h="342265">
                <a:moveTo>
                  <a:pt x="71996" y="71996"/>
                </a:moveTo>
                <a:lnTo>
                  <a:pt x="631456" y="71996"/>
                </a:lnTo>
              </a:path>
              <a:path w="703580" h="342265">
                <a:moveTo>
                  <a:pt x="89992" y="89992"/>
                </a:moveTo>
                <a:lnTo>
                  <a:pt x="613460" y="89992"/>
                </a:lnTo>
              </a:path>
              <a:path w="703580" h="342265">
                <a:moveTo>
                  <a:pt x="108000" y="108000"/>
                </a:moveTo>
                <a:lnTo>
                  <a:pt x="595452" y="108000"/>
                </a:lnTo>
              </a:path>
              <a:path w="703580" h="342265">
                <a:moveTo>
                  <a:pt x="125996" y="125996"/>
                </a:moveTo>
                <a:lnTo>
                  <a:pt x="577456" y="125996"/>
                </a:lnTo>
              </a:path>
              <a:path w="703580" h="342265">
                <a:moveTo>
                  <a:pt x="143992" y="143992"/>
                </a:moveTo>
                <a:lnTo>
                  <a:pt x="559460" y="143992"/>
                </a:lnTo>
              </a:path>
              <a:path w="703580" h="342265">
                <a:moveTo>
                  <a:pt x="162001" y="162001"/>
                </a:moveTo>
                <a:lnTo>
                  <a:pt x="541451" y="162001"/>
                </a:lnTo>
              </a:path>
              <a:path w="703580" h="342265">
                <a:moveTo>
                  <a:pt x="179997" y="179997"/>
                </a:moveTo>
                <a:lnTo>
                  <a:pt x="523455" y="179997"/>
                </a:lnTo>
              </a:path>
              <a:path w="703580" h="342265">
                <a:moveTo>
                  <a:pt x="197993" y="197993"/>
                </a:moveTo>
                <a:lnTo>
                  <a:pt x="505459" y="197993"/>
                </a:lnTo>
              </a:path>
              <a:path w="703580" h="342265">
                <a:moveTo>
                  <a:pt x="216001" y="216001"/>
                </a:moveTo>
                <a:lnTo>
                  <a:pt x="487451" y="216001"/>
                </a:lnTo>
              </a:path>
              <a:path w="703580" h="342265">
                <a:moveTo>
                  <a:pt x="233997" y="233997"/>
                </a:moveTo>
                <a:lnTo>
                  <a:pt x="469455" y="233997"/>
                </a:lnTo>
              </a:path>
              <a:path w="703580" h="342265">
                <a:moveTo>
                  <a:pt x="251993" y="251993"/>
                </a:moveTo>
                <a:lnTo>
                  <a:pt x="451459" y="251993"/>
                </a:lnTo>
              </a:path>
              <a:path w="703580" h="342265">
                <a:moveTo>
                  <a:pt x="270001" y="270001"/>
                </a:moveTo>
                <a:lnTo>
                  <a:pt x="433450" y="270001"/>
                </a:lnTo>
              </a:path>
              <a:path w="703580" h="342265">
                <a:moveTo>
                  <a:pt x="287997" y="287997"/>
                </a:moveTo>
                <a:lnTo>
                  <a:pt x="415455" y="287997"/>
                </a:lnTo>
              </a:path>
              <a:path w="703580" h="342265">
                <a:moveTo>
                  <a:pt x="305993" y="305993"/>
                </a:moveTo>
                <a:lnTo>
                  <a:pt x="397459" y="305993"/>
                </a:lnTo>
              </a:path>
              <a:path w="703580" h="342265">
                <a:moveTo>
                  <a:pt x="324002" y="324002"/>
                </a:moveTo>
                <a:lnTo>
                  <a:pt x="379450" y="324002"/>
                </a:lnTo>
              </a:path>
              <a:path w="703580" h="342265">
                <a:moveTo>
                  <a:pt x="341998" y="341998"/>
                </a:moveTo>
                <a:lnTo>
                  <a:pt x="361454" y="341998"/>
                </a:lnTo>
              </a:path>
            </a:pathLst>
          </a:custGeom>
          <a:ln w="3175">
            <a:solidFill>
              <a:srgbClr val="2EA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-355" y="1353235"/>
            <a:ext cx="12190730" cy="4845050"/>
          </a:xfrm>
          <a:custGeom>
            <a:avLst/>
            <a:gdLst/>
            <a:ahLst/>
            <a:cxnLst/>
            <a:rect l="l" t="t" r="r" b="b"/>
            <a:pathLst>
              <a:path w="12190730" h="4845050">
                <a:moveTo>
                  <a:pt x="12190310" y="0"/>
                </a:moveTo>
                <a:lnTo>
                  <a:pt x="0" y="0"/>
                </a:lnTo>
                <a:lnTo>
                  <a:pt x="0" y="4844529"/>
                </a:lnTo>
                <a:lnTo>
                  <a:pt x="12190310" y="4844529"/>
                </a:lnTo>
                <a:lnTo>
                  <a:pt x="12190310" y="0"/>
                </a:lnTo>
                <a:close/>
              </a:path>
            </a:pathLst>
          </a:custGeom>
          <a:solidFill>
            <a:srgbClr val="1A677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0" y="1353235"/>
            <a:ext cx="12186285" cy="4845050"/>
          </a:xfrm>
          <a:custGeom>
            <a:avLst/>
            <a:gdLst/>
            <a:ahLst/>
            <a:cxnLst/>
            <a:rect l="l" t="t" r="r" b="b"/>
            <a:pathLst>
              <a:path w="12186285" h="4845050">
                <a:moveTo>
                  <a:pt x="0" y="4844529"/>
                </a:moveTo>
                <a:lnTo>
                  <a:pt x="0" y="0"/>
                </a:lnTo>
              </a:path>
              <a:path w="12186285" h="4845050">
                <a:moveTo>
                  <a:pt x="9004" y="4844529"/>
                </a:moveTo>
                <a:lnTo>
                  <a:pt x="9004" y="0"/>
                </a:lnTo>
              </a:path>
              <a:path w="12186285" h="4845050">
                <a:moveTo>
                  <a:pt x="17995" y="4844529"/>
                </a:moveTo>
                <a:lnTo>
                  <a:pt x="17995" y="0"/>
                </a:lnTo>
              </a:path>
              <a:path w="12186285" h="4845050">
                <a:moveTo>
                  <a:pt x="27000" y="4844529"/>
                </a:moveTo>
                <a:lnTo>
                  <a:pt x="27000" y="0"/>
                </a:lnTo>
              </a:path>
              <a:path w="12186285" h="4845050">
                <a:moveTo>
                  <a:pt x="36004" y="4844529"/>
                </a:moveTo>
                <a:lnTo>
                  <a:pt x="36004" y="0"/>
                </a:lnTo>
              </a:path>
              <a:path w="12186285" h="4845050">
                <a:moveTo>
                  <a:pt x="44996" y="4844529"/>
                </a:moveTo>
                <a:lnTo>
                  <a:pt x="44996" y="0"/>
                </a:lnTo>
              </a:path>
              <a:path w="12186285" h="4845050">
                <a:moveTo>
                  <a:pt x="54000" y="4844529"/>
                </a:moveTo>
                <a:lnTo>
                  <a:pt x="54000" y="0"/>
                </a:lnTo>
              </a:path>
              <a:path w="12186285" h="4845050">
                <a:moveTo>
                  <a:pt x="63004" y="4844529"/>
                </a:moveTo>
                <a:lnTo>
                  <a:pt x="63004" y="0"/>
                </a:lnTo>
              </a:path>
              <a:path w="12186285" h="4845050">
                <a:moveTo>
                  <a:pt x="71996" y="4844529"/>
                </a:moveTo>
                <a:lnTo>
                  <a:pt x="71996" y="0"/>
                </a:lnTo>
              </a:path>
              <a:path w="12186285" h="4845050">
                <a:moveTo>
                  <a:pt x="81000" y="4844529"/>
                </a:moveTo>
                <a:lnTo>
                  <a:pt x="81000" y="0"/>
                </a:lnTo>
              </a:path>
              <a:path w="12186285" h="4845050">
                <a:moveTo>
                  <a:pt x="90004" y="4844529"/>
                </a:moveTo>
                <a:lnTo>
                  <a:pt x="90004" y="0"/>
                </a:lnTo>
              </a:path>
              <a:path w="12186285" h="4845050">
                <a:moveTo>
                  <a:pt x="98996" y="4844529"/>
                </a:moveTo>
                <a:lnTo>
                  <a:pt x="98996" y="0"/>
                </a:lnTo>
              </a:path>
              <a:path w="12186285" h="4845050">
                <a:moveTo>
                  <a:pt x="108000" y="4844529"/>
                </a:moveTo>
                <a:lnTo>
                  <a:pt x="108000" y="0"/>
                </a:lnTo>
              </a:path>
              <a:path w="12186285" h="4845050">
                <a:moveTo>
                  <a:pt x="117005" y="4844529"/>
                </a:moveTo>
                <a:lnTo>
                  <a:pt x="117005" y="0"/>
                </a:lnTo>
              </a:path>
              <a:path w="12186285" h="4845050">
                <a:moveTo>
                  <a:pt x="125996" y="4844529"/>
                </a:moveTo>
                <a:lnTo>
                  <a:pt x="125996" y="0"/>
                </a:lnTo>
              </a:path>
              <a:path w="12186285" h="4845050">
                <a:moveTo>
                  <a:pt x="135001" y="4844529"/>
                </a:moveTo>
                <a:lnTo>
                  <a:pt x="135001" y="0"/>
                </a:lnTo>
              </a:path>
              <a:path w="12186285" h="4845050">
                <a:moveTo>
                  <a:pt x="144005" y="4844529"/>
                </a:moveTo>
                <a:lnTo>
                  <a:pt x="144005" y="0"/>
                </a:lnTo>
              </a:path>
              <a:path w="12186285" h="4845050">
                <a:moveTo>
                  <a:pt x="152996" y="4844529"/>
                </a:moveTo>
                <a:lnTo>
                  <a:pt x="152996" y="0"/>
                </a:lnTo>
              </a:path>
              <a:path w="12186285" h="4845050">
                <a:moveTo>
                  <a:pt x="162001" y="4844529"/>
                </a:moveTo>
                <a:lnTo>
                  <a:pt x="162001" y="0"/>
                </a:lnTo>
              </a:path>
              <a:path w="12186285" h="4845050">
                <a:moveTo>
                  <a:pt x="171005" y="4844529"/>
                </a:moveTo>
                <a:lnTo>
                  <a:pt x="171005" y="0"/>
                </a:lnTo>
              </a:path>
              <a:path w="12186285" h="4845050">
                <a:moveTo>
                  <a:pt x="179997" y="4844529"/>
                </a:moveTo>
                <a:lnTo>
                  <a:pt x="179997" y="0"/>
                </a:lnTo>
              </a:path>
              <a:path w="12186285" h="4845050">
                <a:moveTo>
                  <a:pt x="189001" y="4844529"/>
                </a:moveTo>
                <a:lnTo>
                  <a:pt x="189001" y="0"/>
                </a:lnTo>
              </a:path>
              <a:path w="12186285" h="4845050">
                <a:moveTo>
                  <a:pt x="198005" y="4844529"/>
                </a:moveTo>
                <a:lnTo>
                  <a:pt x="198005" y="0"/>
                </a:lnTo>
              </a:path>
              <a:path w="12186285" h="4845050">
                <a:moveTo>
                  <a:pt x="206997" y="4844529"/>
                </a:moveTo>
                <a:lnTo>
                  <a:pt x="206997" y="0"/>
                </a:lnTo>
              </a:path>
              <a:path w="12186285" h="4845050">
                <a:moveTo>
                  <a:pt x="216001" y="4844529"/>
                </a:moveTo>
                <a:lnTo>
                  <a:pt x="216001" y="0"/>
                </a:lnTo>
              </a:path>
              <a:path w="12186285" h="4845050">
                <a:moveTo>
                  <a:pt x="225005" y="4844529"/>
                </a:moveTo>
                <a:lnTo>
                  <a:pt x="225005" y="0"/>
                </a:lnTo>
              </a:path>
              <a:path w="12186285" h="4845050">
                <a:moveTo>
                  <a:pt x="233997" y="4844529"/>
                </a:moveTo>
                <a:lnTo>
                  <a:pt x="233997" y="0"/>
                </a:lnTo>
              </a:path>
              <a:path w="12186285" h="4845050">
                <a:moveTo>
                  <a:pt x="243001" y="4844529"/>
                </a:moveTo>
                <a:lnTo>
                  <a:pt x="243001" y="0"/>
                </a:lnTo>
              </a:path>
              <a:path w="12186285" h="4845050">
                <a:moveTo>
                  <a:pt x="252006" y="4844529"/>
                </a:moveTo>
                <a:lnTo>
                  <a:pt x="252006" y="0"/>
                </a:lnTo>
              </a:path>
              <a:path w="12186285" h="4845050">
                <a:moveTo>
                  <a:pt x="260997" y="4844529"/>
                </a:moveTo>
                <a:lnTo>
                  <a:pt x="260997" y="0"/>
                </a:lnTo>
              </a:path>
              <a:path w="12186285" h="4845050">
                <a:moveTo>
                  <a:pt x="270002" y="4844529"/>
                </a:moveTo>
                <a:lnTo>
                  <a:pt x="270002" y="0"/>
                </a:lnTo>
              </a:path>
              <a:path w="12186285" h="4845050">
                <a:moveTo>
                  <a:pt x="279006" y="4844529"/>
                </a:moveTo>
                <a:lnTo>
                  <a:pt x="279006" y="0"/>
                </a:lnTo>
              </a:path>
              <a:path w="12186285" h="4845050">
                <a:moveTo>
                  <a:pt x="287997" y="4844529"/>
                </a:moveTo>
                <a:lnTo>
                  <a:pt x="287997" y="0"/>
                </a:lnTo>
              </a:path>
              <a:path w="12186285" h="4845050">
                <a:moveTo>
                  <a:pt x="297002" y="4844529"/>
                </a:moveTo>
                <a:lnTo>
                  <a:pt x="297002" y="0"/>
                </a:lnTo>
              </a:path>
              <a:path w="12186285" h="4845050">
                <a:moveTo>
                  <a:pt x="305993" y="4844529"/>
                </a:moveTo>
                <a:lnTo>
                  <a:pt x="305993" y="0"/>
                </a:lnTo>
              </a:path>
              <a:path w="12186285" h="4845050">
                <a:moveTo>
                  <a:pt x="314998" y="4844529"/>
                </a:moveTo>
                <a:lnTo>
                  <a:pt x="314998" y="0"/>
                </a:lnTo>
              </a:path>
              <a:path w="12186285" h="4845050">
                <a:moveTo>
                  <a:pt x="324002" y="4844529"/>
                </a:moveTo>
                <a:lnTo>
                  <a:pt x="324002" y="0"/>
                </a:lnTo>
              </a:path>
              <a:path w="12186285" h="4845050">
                <a:moveTo>
                  <a:pt x="332994" y="4844529"/>
                </a:moveTo>
                <a:lnTo>
                  <a:pt x="332994" y="0"/>
                </a:lnTo>
              </a:path>
              <a:path w="12186285" h="4845050">
                <a:moveTo>
                  <a:pt x="341998" y="4844529"/>
                </a:moveTo>
                <a:lnTo>
                  <a:pt x="341998" y="0"/>
                </a:lnTo>
              </a:path>
              <a:path w="12186285" h="4845050">
                <a:moveTo>
                  <a:pt x="351002" y="4844529"/>
                </a:moveTo>
                <a:lnTo>
                  <a:pt x="351002" y="0"/>
                </a:lnTo>
              </a:path>
              <a:path w="12186285" h="4845050">
                <a:moveTo>
                  <a:pt x="359994" y="4844529"/>
                </a:moveTo>
                <a:lnTo>
                  <a:pt x="359994" y="0"/>
                </a:lnTo>
              </a:path>
              <a:path w="12186285" h="4845050">
                <a:moveTo>
                  <a:pt x="368998" y="4844529"/>
                </a:moveTo>
                <a:lnTo>
                  <a:pt x="368998" y="0"/>
                </a:lnTo>
              </a:path>
              <a:path w="12186285" h="4845050">
                <a:moveTo>
                  <a:pt x="378002" y="4844529"/>
                </a:moveTo>
                <a:lnTo>
                  <a:pt x="378002" y="0"/>
                </a:lnTo>
              </a:path>
              <a:path w="12186285" h="4845050">
                <a:moveTo>
                  <a:pt x="386994" y="4844529"/>
                </a:moveTo>
                <a:lnTo>
                  <a:pt x="386994" y="0"/>
                </a:lnTo>
              </a:path>
              <a:path w="12186285" h="4845050">
                <a:moveTo>
                  <a:pt x="395998" y="4844529"/>
                </a:moveTo>
                <a:lnTo>
                  <a:pt x="395998" y="0"/>
                </a:lnTo>
              </a:path>
              <a:path w="12186285" h="4845050">
                <a:moveTo>
                  <a:pt x="405003" y="4844529"/>
                </a:moveTo>
                <a:lnTo>
                  <a:pt x="405003" y="0"/>
                </a:lnTo>
              </a:path>
              <a:path w="12186285" h="4845050">
                <a:moveTo>
                  <a:pt x="413994" y="4844529"/>
                </a:moveTo>
                <a:lnTo>
                  <a:pt x="413994" y="0"/>
                </a:lnTo>
              </a:path>
              <a:path w="12186285" h="4845050">
                <a:moveTo>
                  <a:pt x="422998" y="4844529"/>
                </a:moveTo>
                <a:lnTo>
                  <a:pt x="422998" y="0"/>
                </a:lnTo>
              </a:path>
              <a:path w="12186285" h="4845050">
                <a:moveTo>
                  <a:pt x="432003" y="4844529"/>
                </a:moveTo>
                <a:lnTo>
                  <a:pt x="432003" y="0"/>
                </a:lnTo>
              </a:path>
              <a:path w="12186285" h="4845050">
                <a:moveTo>
                  <a:pt x="440994" y="4844529"/>
                </a:moveTo>
                <a:lnTo>
                  <a:pt x="440994" y="0"/>
                </a:lnTo>
              </a:path>
              <a:path w="12186285" h="4845050">
                <a:moveTo>
                  <a:pt x="449999" y="4844529"/>
                </a:moveTo>
                <a:lnTo>
                  <a:pt x="449999" y="0"/>
                </a:lnTo>
              </a:path>
              <a:path w="12186285" h="4845050">
                <a:moveTo>
                  <a:pt x="459003" y="4844529"/>
                </a:moveTo>
                <a:lnTo>
                  <a:pt x="459003" y="0"/>
                </a:lnTo>
              </a:path>
              <a:path w="12186285" h="4845050">
                <a:moveTo>
                  <a:pt x="467995" y="4844529"/>
                </a:moveTo>
                <a:lnTo>
                  <a:pt x="467995" y="0"/>
                </a:lnTo>
              </a:path>
              <a:path w="12186285" h="4845050">
                <a:moveTo>
                  <a:pt x="476999" y="4844529"/>
                </a:moveTo>
                <a:lnTo>
                  <a:pt x="476999" y="0"/>
                </a:lnTo>
              </a:path>
              <a:path w="12186285" h="4845050">
                <a:moveTo>
                  <a:pt x="486003" y="4844529"/>
                </a:moveTo>
                <a:lnTo>
                  <a:pt x="486003" y="0"/>
                </a:lnTo>
              </a:path>
              <a:path w="12186285" h="4845050">
                <a:moveTo>
                  <a:pt x="494995" y="4844529"/>
                </a:moveTo>
                <a:lnTo>
                  <a:pt x="494995" y="0"/>
                </a:lnTo>
              </a:path>
              <a:path w="12186285" h="4845050">
                <a:moveTo>
                  <a:pt x="503999" y="4844529"/>
                </a:moveTo>
                <a:lnTo>
                  <a:pt x="503999" y="0"/>
                </a:lnTo>
              </a:path>
              <a:path w="12186285" h="4845050">
                <a:moveTo>
                  <a:pt x="513003" y="4844529"/>
                </a:moveTo>
                <a:lnTo>
                  <a:pt x="513003" y="0"/>
                </a:lnTo>
              </a:path>
              <a:path w="12186285" h="4845050">
                <a:moveTo>
                  <a:pt x="521995" y="4844529"/>
                </a:moveTo>
                <a:lnTo>
                  <a:pt x="521995" y="0"/>
                </a:lnTo>
              </a:path>
              <a:path w="12186285" h="4845050">
                <a:moveTo>
                  <a:pt x="530999" y="4844529"/>
                </a:moveTo>
                <a:lnTo>
                  <a:pt x="530999" y="0"/>
                </a:lnTo>
              </a:path>
              <a:path w="12186285" h="4845050">
                <a:moveTo>
                  <a:pt x="540004" y="4844529"/>
                </a:moveTo>
                <a:lnTo>
                  <a:pt x="540004" y="0"/>
                </a:lnTo>
              </a:path>
              <a:path w="12186285" h="4845050">
                <a:moveTo>
                  <a:pt x="548995" y="4844529"/>
                </a:moveTo>
                <a:lnTo>
                  <a:pt x="548995" y="0"/>
                </a:lnTo>
              </a:path>
              <a:path w="12186285" h="4845050">
                <a:moveTo>
                  <a:pt x="557999" y="4844529"/>
                </a:moveTo>
                <a:lnTo>
                  <a:pt x="557999" y="0"/>
                </a:lnTo>
              </a:path>
              <a:path w="12186285" h="4845050">
                <a:moveTo>
                  <a:pt x="567004" y="4844529"/>
                </a:moveTo>
                <a:lnTo>
                  <a:pt x="567004" y="0"/>
                </a:lnTo>
              </a:path>
              <a:path w="12186285" h="4845050">
                <a:moveTo>
                  <a:pt x="575995" y="4844529"/>
                </a:moveTo>
                <a:lnTo>
                  <a:pt x="575995" y="0"/>
                </a:lnTo>
              </a:path>
              <a:path w="12186285" h="4845050">
                <a:moveTo>
                  <a:pt x="585000" y="4844529"/>
                </a:moveTo>
                <a:lnTo>
                  <a:pt x="585000" y="0"/>
                </a:lnTo>
              </a:path>
              <a:path w="12186285" h="4845050">
                <a:moveTo>
                  <a:pt x="594004" y="4844529"/>
                </a:moveTo>
                <a:lnTo>
                  <a:pt x="594004" y="0"/>
                </a:lnTo>
              </a:path>
              <a:path w="12186285" h="4845050">
                <a:moveTo>
                  <a:pt x="602996" y="4844529"/>
                </a:moveTo>
                <a:lnTo>
                  <a:pt x="602996" y="0"/>
                </a:lnTo>
              </a:path>
              <a:path w="12186285" h="4845050">
                <a:moveTo>
                  <a:pt x="612000" y="4844529"/>
                </a:moveTo>
                <a:lnTo>
                  <a:pt x="612000" y="0"/>
                </a:lnTo>
              </a:path>
              <a:path w="12186285" h="4845050">
                <a:moveTo>
                  <a:pt x="621004" y="4844529"/>
                </a:moveTo>
                <a:lnTo>
                  <a:pt x="621004" y="0"/>
                </a:lnTo>
              </a:path>
              <a:path w="12186285" h="4845050">
                <a:moveTo>
                  <a:pt x="629996" y="4844529"/>
                </a:moveTo>
                <a:lnTo>
                  <a:pt x="629996" y="0"/>
                </a:lnTo>
              </a:path>
              <a:path w="12186285" h="4845050">
                <a:moveTo>
                  <a:pt x="639000" y="4844529"/>
                </a:moveTo>
                <a:lnTo>
                  <a:pt x="639000" y="0"/>
                </a:lnTo>
              </a:path>
              <a:path w="12186285" h="4845050">
                <a:moveTo>
                  <a:pt x="648004" y="4844529"/>
                </a:moveTo>
                <a:lnTo>
                  <a:pt x="648004" y="0"/>
                </a:lnTo>
              </a:path>
              <a:path w="12186285" h="4845050">
                <a:moveTo>
                  <a:pt x="656996" y="4844529"/>
                </a:moveTo>
                <a:lnTo>
                  <a:pt x="656996" y="0"/>
                </a:lnTo>
              </a:path>
              <a:path w="12186285" h="4845050">
                <a:moveTo>
                  <a:pt x="666000" y="4844529"/>
                </a:moveTo>
                <a:lnTo>
                  <a:pt x="666000" y="0"/>
                </a:lnTo>
              </a:path>
              <a:path w="12186285" h="4845050">
                <a:moveTo>
                  <a:pt x="675005" y="4844529"/>
                </a:moveTo>
                <a:lnTo>
                  <a:pt x="675005" y="0"/>
                </a:lnTo>
              </a:path>
              <a:path w="12186285" h="4845050">
                <a:moveTo>
                  <a:pt x="683996" y="4844529"/>
                </a:moveTo>
                <a:lnTo>
                  <a:pt x="683996" y="0"/>
                </a:lnTo>
              </a:path>
              <a:path w="12186285" h="4845050">
                <a:moveTo>
                  <a:pt x="693000" y="4844529"/>
                </a:moveTo>
                <a:lnTo>
                  <a:pt x="693000" y="0"/>
                </a:lnTo>
              </a:path>
              <a:path w="12186285" h="4845050">
                <a:moveTo>
                  <a:pt x="702005" y="4844529"/>
                </a:moveTo>
                <a:lnTo>
                  <a:pt x="702005" y="0"/>
                </a:lnTo>
              </a:path>
              <a:path w="12186285" h="4845050">
                <a:moveTo>
                  <a:pt x="710996" y="4844529"/>
                </a:moveTo>
                <a:lnTo>
                  <a:pt x="710996" y="0"/>
                </a:lnTo>
              </a:path>
              <a:path w="12186285" h="4845050">
                <a:moveTo>
                  <a:pt x="720001" y="4844529"/>
                </a:moveTo>
                <a:lnTo>
                  <a:pt x="720001" y="0"/>
                </a:lnTo>
              </a:path>
              <a:path w="12186285" h="4845050">
                <a:moveTo>
                  <a:pt x="729005" y="4844529"/>
                </a:moveTo>
                <a:lnTo>
                  <a:pt x="729005" y="0"/>
                </a:lnTo>
              </a:path>
              <a:path w="12186285" h="4845050">
                <a:moveTo>
                  <a:pt x="737997" y="4844529"/>
                </a:moveTo>
                <a:lnTo>
                  <a:pt x="737997" y="0"/>
                </a:lnTo>
              </a:path>
              <a:path w="12186285" h="4845050">
                <a:moveTo>
                  <a:pt x="747001" y="4844529"/>
                </a:moveTo>
                <a:lnTo>
                  <a:pt x="747001" y="0"/>
                </a:lnTo>
              </a:path>
              <a:path w="12186285" h="4845050">
                <a:moveTo>
                  <a:pt x="756005" y="4844529"/>
                </a:moveTo>
                <a:lnTo>
                  <a:pt x="756005" y="0"/>
                </a:lnTo>
              </a:path>
              <a:path w="12186285" h="4845050">
                <a:moveTo>
                  <a:pt x="764997" y="4844529"/>
                </a:moveTo>
                <a:lnTo>
                  <a:pt x="764997" y="0"/>
                </a:lnTo>
              </a:path>
              <a:path w="12186285" h="4845050">
                <a:moveTo>
                  <a:pt x="774001" y="4844529"/>
                </a:moveTo>
                <a:lnTo>
                  <a:pt x="774001" y="0"/>
                </a:lnTo>
              </a:path>
              <a:path w="12186285" h="4845050">
                <a:moveTo>
                  <a:pt x="783005" y="4844529"/>
                </a:moveTo>
                <a:lnTo>
                  <a:pt x="783005" y="0"/>
                </a:lnTo>
              </a:path>
              <a:path w="12186285" h="4845050">
                <a:moveTo>
                  <a:pt x="791997" y="4844529"/>
                </a:moveTo>
                <a:lnTo>
                  <a:pt x="791997" y="0"/>
                </a:lnTo>
              </a:path>
              <a:path w="12186285" h="4845050">
                <a:moveTo>
                  <a:pt x="801001" y="4844529"/>
                </a:moveTo>
                <a:lnTo>
                  <a:pt x="801001" y="0"/>
                </a:lnTo>
              </a:path>
              <a:path w="12186285" h="4845050">
                <a:moveTo>
                  <a:pt x="810006" y="4844529"/>
                </a:moveTo>
                <a:lnTo>
                  <a:pt x="810006" y="0"/>
                </a:lnTo>
              </a:path>
              <a:path w="12186285" h="4845050">
                <a:moveTo>
                  <a:pt x="818997" y="4844529"/>
                </a:moveTo>
                <a:lnTo>
                  <a:pt x="818997" y="0"/>
                </a:lnTo>
              </a:path>
              <a:path w="12186285" h="4845050">
                <a:moveTo>
                  <a:pt x="828001" y="4844529"/>
                </a:moveTo>
                <a:lnTo>
                  <a:pt x="828001" y="0"/>
                </a:lnTo>
              </a:path>
              <a:path w="12186285" h="4845050">
                <a:moveTo>
                  <a:pt x="837006" y="4844529"/>
                </a:moveTo>
                <a:lnTo>
                  <a:pt x="837006" y="0"/>
                </a:lnTo>
              </a:path>
              <a:path w="12186285" h="4845050">
                <a:moveTo>
                  <a:pt x="845997" y="4844529"/>
                </a:moveTo>
                <a:lnTo>
                  <a:pt x="845997" y="0"/>
                </a:lnTo>
              </a:path>
              <a:path w="12186285" h="4845050">
                <a:moveTo>
                  <a:pt x="855002" y="4844529"/>
                </a:moveTo>
                <a:lnTo>
                  <a:pt x="855002" y="0"/>
                </a:lnTo>
              </a:path>
              <a:path w="12186285" h="4845050">
                <a:moveTo>
                  <a:pt x="863993" y="4844529"/>
                </a:moveTo>
                <a:lnTo>
                  <a:pt x="863993" y="0"/>
                </a:lnTo>
              </a:path>
              <a:path w="12186285" h="4845050">
                <a:moveTo>
                  <a:pt x="872997" y="4844529"/>
                </a:moveTo>
                <a:lnTo>
                  <a:pt x="872997" y="0"/>
                </a:lnTo>
              </a:path>
              <a:path w="12186285" h="4845050">
                <a:moveTo>
                  <a:pt x="882002" y="4844529"/>
                </a:moveTo>
                <a:lnTo>
                  <a:pt x="882002" y="0"/>
                </a:lnTo>
              </a:path>
              <a:path w="12186285" h="4845050">
                <a:moveTo>
                  <a:pt x="890993" y="4844529"/>
                </a:moveTo>
                <a:lnTo>
                  <a:pt x="890993" y="0"/>
                </a:lnTo>
              </a:path>
              <a:path w="12186285" h="4845050">
                <a:moveTo>
                  <a:pt x="899998" y="4844529"/>
                </a:moveTo>
                <a:lnTo>
                  <a:pt x="899998" y="0"/>
                </a:lnTo>
              </a:path>
              <a:path w="12186285" h="4845050">
                <a:moveTo>
                  <a:pt x="909002" y="4844529"/>
                </a:moveTo>
                <a:lnTo>
                  <a:pt x="909002" y="0"/>
                </a:lnTo>
              </a:path>
              <a:path w="12186285" h="4845050">
                <a:moveTo>
                  <a:pt x="917994" y="4844529"/>
                </a:moveTo>
                <a:lnTo>
                  <a:pt x="917994" y="0"/>
                </a:lnTo>
              </a:path>
              <a:path w="12186285" h="4845050">
                <a:moveTo>
                  <a:pt x="926998" y="4844529"/>
                </a:moveTo>
                <a:lnTo>
                  <a:pt x="926998" y="0"/>
                </a:lnTo>
              </a:path>
              <a:path w="12186285" h="4845050">
                <a:moveTo>
                  <a:pt x="936002" y="4844529"/>
                </a:moveTo>
                <a:lnTo>
                  <a:pt x="936002" y="0"/>
                </a:lnTo>
              </a:path>
              <a:path w="12186285" h="4845050">
                <a:moveTo>
                  <a:pt x="944994" y="4844529"/>
                </a:moveTo>
                <a:lnTo>
                  <a:pt x="944994" y="0"/>
                </a:lnTo>
              </a:path>
              <a:path w="12186285" h="4845050">
                <a:moveTo>
                  <a:pt x="953998" y="4844529"/>
                </a:moveTo>
                <a:lnTo>
                  <a:pt x="953998" y="0"/>
                </a:lnTo>
              </a:path>
              <a:path w="12186285" h="4845050">
                <a:moveTo>
                  <a:pt x="963002" y="4844529"/>
                </a:moveTo>
                <a:lnTo>
                  <a:pt x="963002" y="0"/>
                </a:lnTo>
              </a:path>
              <a:path w="12186285" h="4845050">
                <a:moveTo>
                  <a:pt x="971994" y="4844529"/>
                </a:moveTo>
                <a:lnTo>
                  <a:pt x="971994" y="0"/>
                </a:lnTo>
              </a:path>
              <a:path w="12186285" h="4845050">
                <a:moveTo>
                  <a:pt x="980998" y="4844529"/>
                </a:moveTo>
                <a:lnTo>
                  <a:pt x="980998" y="0"/>
                </a:lnTo>
              </a:path>
              <a:path w="12186285" h="4845050">
                <a:moveTo>
                  <a:pt x="990003" y="4844529"/>
                </a:moveTo>
                <a:lnTo>
                  <a:pt x="990003" y="0"/>
                </a:lnTo>
              </a:path>
              <a:path w="12186285" h="4845050">
                <a:moveTo>
                  <a:pt x="998994" y="4844529"/>
                </a:moveTo>
                <a:lnTo>
                  <a:pt x="998994" y="0"/>
                </a:lnTo>
              </a:path>
              <a:path w="12186285" h="4845050">
                <a:moveTo>
                  <a:pt x="1007999" y="4844529"/>
                </a:moveTo>
                <a:lnTo>
                  <a:pt x="1007999" y="0"/>
                </a:lnTo>
              </a:path>
              <a:path w="12186285" h="4845050">
                <a:moveTo>
                  <a:pt x="1017003" y="4844529"/>
                </a:moveTo>
                <a:lnTo>
                  <a:pt x="1017003" y="0"/>
                </a:lnTo>
              </a:path>
              <a:path w="12186285" h="4845050">
                <a:moveTo>
                  <a:pt x="1025994" y="4844529"/>
                </a:moveTo>
                <a:lnTo>
                  <a:pt x="1025994" y="0"/>
                </a:lnTo>
              </a:path>
              <a:path w="12186285" h="4845050">
                <a:moveTo>
                  <a:pt x="1034999" y="4844529"/>
                </a:moveTo>
                <a:lnTo>
                  <a:pt x="1034999" y="0"/>
                </a:lnTo>
              </a:path>
              <a:path w="12186285" h="4845050">
                <a:moveTo>
                  <a:pt x="1044003" y="4844529"/>
                </a:moveTo>
                <a:lnTo>
                  <a:pt x="1044003" y="0"/>
                </a:lnTo>
              </a:path>
              <a:path w="12186285" h="4845050">
                <a:moveTo>
                  <a:pt x="1052995" y="4844529"/>
                </a:moveTo>
                <a:lnTo>
                  <a:pt x="1052995" y="0"/>
                </a:lnTo>
              </a:path>
              <a:path w="12186285" h="4845050">
                <a:moveTo>
                  <a:pt x="1061999" y="4844529"/>
                </a:moveTo>
                <a:lnTo>
                  <a:pt x="1061999" y="0"/>
                </a:lnTo>
              </a:path>
              <a:path w="12186285" h="4845050">
                <a:moveTo>
                  <a:pt x="1071003" y="4844529"/>
                </a:moveTo>
                <a:lnTo>
                  <a:pt x="1071003" y="0"/>
                </a:lnTo>
              </a:path>
              <a:path w="12186285" h="4845050">
                <a:moveTo>
                  <a:pt x="1079995" y="4844529"/>
                </a:moveTo>
                <a:lnTo>
                  <a:pt x="1079995" y="0"/>
                </a:lnTo>
              </a:path>
              <a:path w="12186285" h="4845050">
                <a:moveTo>
                  <a:pt x="1088999" y="4844529"/>
                </a:moveTo>
                <a:lnTo>
                  <a:pt x="1088999" y="0"/>
                </a:lnTo>
              </a:path>
              <a:path w="12186285" h="4845050">
                <a:moveTo>
                  <a:pt x="1098003" y="4844529"/>
                </a:moveTo>
                <a:lnTo>
                  <a:pt x="1098003" y="0"/>
                </a:lnTo>
              </a:path>
              <a:path w="12186285" h="4845050">
                <a:moveTo>
                  <a:pt x="1106995" y="4844529"/>
                </a:moveTo>
                <a:lnTo>
                  <a:pt x="1106995" y="0"/>
                </a:lnTo>
              </a:path>
              <a:path w="12186285" h="4845050">
                <a:moveTo>
                  <a:pt x="1115999" y="4844529"/>
                </a:moveTo>
                <a:lnTo>
                  <a:pt x="1115999" y="0"/>
                </a:lnTo>
              </a:path>
              <a:path w="12186285" h="4845050">
                <a:moveTo>
                  <a:pt x="1125004" y="4844529"/>
                </a:moveTo>
                <a:lnTo>
                  <a:pt x="1125004" y="0"/>
                </a:lnTo>
              </a:path>
              <a:path w="12186285" h="4845050">
                <a:moveTo>
                  <a:pt x="1133995" y="4844529"/>
                </a:moveTo>
                <a:lnTo>
                  <a:pt x="1133995" y="0"/>
                </a:lnTo>
              </a:path>
              <a:path w="12186285" h="4845050">
                <a:moveTo>
                  <a:pt x="1143000" y="4844529"/>
                </a:moveTo>
                <a:lnTo>
                  <a:pt x="1143000" y="0"/>
                </a:lnTo>
              </a:path>
              <a:path w="12186285" h="4845050">
                <a:moveTo>
                  <a:pt x="1152004" y="4844529"/>
                </a:moveTo>
                <a:lnTo>
                  <a:pt x="1152004" y="0"/>
                </a:lnTo>
              </a:path>
              <a:path w="12186285" h="4845050">
                <a:moveTo>
                  <a:pt x="1160995" y="4844529"/>
                </a:moveTo>
                <a:lnTo>
                  <a:pt x="1160995" y="0"/>
                </a:lnTo>
              </a:path>
              <a:path w="12186285" h="4845050">
                <a:moveTo>
                  <a:pt x="1170000" y="4844529"/>
                </a:moveTo>
                <a:lnTo>
                  <a:pt x="1170000" y="0"/>
                </a:lnTo>
              </a:path>
              <a:path w="12186285" h="4845050">
                <a:moveTo>
                  <a:pt x="1179004" y="4844529"/>
                </a:moveTo>
                <a:lnTo>
                  <a:pt x="1179004" y="0"/>
                </a:lnTo>
              </a:path>
              <a:path w="12186285" h="4845050">
                <a:moveTo>
                  <a:pt x="1187996" y="4844529"/>
                </a:moveTo>
                <a:lnTo>
                  <a:pt x="1187996" y="0"/>
                </a:lnTo>
              </a:path>
              <a:path w="12186285" h="4845050">
                <a:moveTo>
                  <a:pt x="1197000" y="4844529"/>
                </a:moveTo>
                <a:lnTo>
                  <a:pt x="1197000" y="0"/>
                </a:lnTo>
              </a:path>
              <a:path w="12186285" h="4845050">
                <a:moveTo>
                  <a:pt x="1206004" y="4844529"/>
                </a:moveTo>
                <a:lnTo>
                  <a:pt x="1206004" y="0"/>
                </a:lnTo>
              </a:path>
              <a:path w="12186285" h="4845050">
                <a:moveTo>
                  <a:pt x="1214996" y="4844529"/>
                </a:moveTo>
                <a:lnTo>
                  <a:pt x="1214996" y="0"/>
                </a:lnTo>
              </a:path>
              <a:path w="12186285" h="4845050">
                <a:moveTo>
                  <a:pt x="1224000" y="4844529"/>
                </a:moveTo>
                <a:lnTo>
                  <a:pt x="1224000" y="0"/>
                </a:lnTo>
              </a:path>
              <a:path w="12186285" h="4845050">
                <a:moveTo>
                  <a:pt x="1233004" y="4844529"/>
                </a:moveTo>
                <a:lnTo>
                  <a:pt x="1233004" y="0"/>
                </a:lnTo>
              </a:path>
              <a:path w="12186285" h="4845050">
                <a:moveTo>
                  <a:pt x="1241996" y="4844529"/>
                </a:moveTo>
                <a:lnTo>
                  <a:pt x="1241996" y="0"/>
                </a:lnTo>
              </a:path>
              <a:path w="12186285" h="4845050">
                <a:moveTo>
                  <a:pt x="1251000" y="4844529"/>
                </a:moveTo>
                <a:lnTo>
                  <a:pt x="1251000" y="0"/>
                </a:lnTo>
              </a:path>
              <a:path w="12186285" h="4845050">
                <a:moveTo>
                  <a:pt x="1260005" y="4844529"/>
                </a:moveTo>
                <a:lnTo>
                  <a:pt x="1260005" y="0"/>
                </a:lnTo>
              </a:path>
              <a:path w="12186285" h="4845050">
                <a:moveTo>
                  <a:pt x="1268996" y="4844529"/>
                </a:moveTo>
                <a:lnTo>
                  <a:pt x="1268996" y="0"/>
                </a:lnTo>
              </a:path>
              <a:path w="12186285" h="4845050">
                <a:moveTo>
                  <a:pt x="1278001" y="4844529"/>
                </a:moveTo>
                <a:lnTo>
                  <a:pt x="1278001" y="0"/>
                </a:lnTo>
              </a:path>
              <a:path w="12186285" h="4845050">
                <a:moveTo>
                  <a:pt x="1287005" y="4844529"/>
                </a:moveTo>
                <a:lnTo>
                  <a:pt x="1287005" y="0"/>
                </a:lnTo>
              </a:path>
              <a:path w="12186285" h="4845050">
                <a:moveTo>
                  <a:pt x="1295996" y="4844529"/>
                </a:moveTo>
                <a:lnTo>
                  <a:pt x="1295996" y="0"/>
                </a:lnTo>
              </a:path>
              <a:path w="12186285" h="4845050">
                <a:moveTo>
                  <a:pt x="1305001" y="4844529"/>
                </a:moveTo>
                <a:lnTo>
                  <a:pt x="1305001" y="0"/>
                </a:lnTo>
              </a:path>
              <a:path w="12186285" h="4845050">
                <a:moveTo>
                  <a:pt x="1314005" y="4844529"/>
                </a:moveTo>
                <a:lnTo>
                  <a:pt x="1314005" y="0"/>
                </a:lnTo>
              </a:path>
              <a:path w="12186285" h="4845050">
                <a:moveTo>
                  <a:pt x="1322997" y="4844529"/>
                </a:moveTo>
                <a:lnTo>
                  <a:pt x="1322997" y="0"/>
                </a:lnTo>
              </a:path>
              <a:path w="12186285" h="4845050">
                <a:moveTo>
                  <a:pt x="1332001" y="4844529"/>
                </a:moveTo>
                <a:lnTo>
                  <a:pt x="1332001" y="0"/>
                </a:lnTo>
              </a:path>
              <a:path w="12186285" h="4845050">
                <a:moveTo>
                  <a:pt x="1341005" y="4844529"/>
                </a:moveTo>
                <a:lnTo>
                  <a:pt x="1341005" y="0"/>
                </a:lnTo>
              </a:path>
              <a:path w="12186285" h="4845050">
                <a:moveTo>
                  <a:pt x="1349997" y="4844529"/>
                </a:moveTo>
                <a:lnTo>
                  <a:pt x="1349997" y="0"/>
                </a:lnTo>
              </a:path>
              <a:path w="12186285" h="4845050">
                <a:moveTo>
                  <a:pt x="1359001" y="4844529"/>
                </a:moveTo>
                <a:lnTo>
                  <a:pt x="1359001" y="0"/>
                </a:lnTo>
              </a:path>
              <a:path w="12186285" h="4845050">
                <a:moveTo>
                  <a:pt x="1368005" y="4844529"/>
                </a:moveTo>
                <a:lnTo>
                  <a:pt x="1368005" y="0"/>
                </a:lnTo>
              </a:path>
              <a:path w="12186285" h="4845050">
                <a:moveTo>
                  <a:pt x="1376997" y="4844529"/>
                </a:moveTo>
                <a:lnTo>
                  <a:pt x="1376997" y="0"/>
                </a:lnTo>
              </a:path>
              <a:path w="12186285" h="4845050">
                <a:moveTo>
                  <a:pt x="1386001" y="4844529"/>
                </a:moveTo>
                <a:lnTo>
                  <a:pt x="1386001" y="0"/>
                </a:lnTo>
              </a:path>
              <a:path w="12186285" h="4845050">
                <a:moveTo>
                  <a:pt x="1395006" y="4844529"/>
                </a:moveTo>
                <a:lnTo>
                  <a:pt x="1395006" y="0"/>
                </a:lnTo>
              </a:path>
              <a:path w="12186285" h="4845050">
                <a:moveTo>
                  <a:pt x="1403997" y="4844529"/>
                </a:moveTo>
                <a:lnTo>
                  <a:pt x="1403997" y="0"/>
                </a:lnTo>
              </a:path>
              <a:path w="12186285" h="4845050">
                <a:moveTo>
                  <a:pt x="1413002" y="4844529"/>
                </a:moveTo>
                <a:lnTo>
                  <a:pt x="1413002" y="0"/>
                </a:lnTo>
              </a:path>
              <a:path w="12186285" h="4845050">
                <a:moveTo>
                  <a:pt x="1422006" y="4844529"/>
                </a:moveTo>
                <a:lnTo>
                  <a:pt x="1422006" y="0"/>
                </a:lnTo>
              </a:path>
              <a:path w="12186285" h="4845050">
                <a:moveTo>
                  <a:pt x="1430997" y="4844529"/>
                </a:moveTo>
                <a:lnTo>
                  <a:pt x="1430997" y="0"/>
                </a:lnTo>
              </a:path>
              <a:path w="12186285" h="4845050">
                <a:moveTo>
                  <a:pt x="1440002" y="4844529"/>
                </a:moveTo>
                <a:lnTo>
                  <a:pt x="1440002" y="0"/>
                </a:lnTo>
              </a:path>
              <a:path w="12186285" h="4845050">
                <a:moveTo>
                  <a:pt x="1448993" y="4844529"/>
                </a:moveTo>
                <a:lnTo>
                  <a:pt x="1448993" y="0"/>
                </a:lnTo>
              </a:path>
              <a:path w="12186285" h="4845050">
                <a:moveTo>
                  <a:pt x="1457998" y="4844529"/>
                </a:moveTo>
                <a:lnTo>
                  <a:pt x="1457998" y="0"/>
                </a:lnTo>
              </a:path>
              <a:path w="12186285" h="4845050">
                <a:moveTo>
                  <a:pt x="1467002" y="4844529"/>
                </a:moveTo>
                <a:lnTo>
                  <a:pt x="1467002" y="0"/>
                </a:lnTo>
              </a:path>
              <a:path w="12186285" h="4845050">
                <a:moveTo>
                  <a:pt x="1475994" y="4844529"/>
                </a:moveTo>
                <a:lnTo>
                  <a:pt x="1475994" y="0"/>
                </a:lnTo>
              </a:path>
              <a:path w="12186285" h="4845050">
                <a:moveTo>
                  <a:pt x="1484998" y="4844529"/>
                </a:moveTo>
                <a:lnTo>
                  <a:pt x="1484998" y="0"/>
                </a:lnTo>
              </a:path>
              <a:path w="12186285" h="4845050">
                <a:moveTo>
                  <a:pt x="1494002" y="4844529"/>
                </a:moveTo>
                <a:lnTo>
                  <a:pt x="1494002" y="0"/>
                </a:lnTo>
              </a:path>
              <a:path w="12186285" h="4845050">
                <a:moveTo>
                  <a:pt x="1502994" y="4844529"/>
                </a:moveTo>
                <a:lnTo>
                  <a:pt x="1502994" y="0"/>
                </a:lnTo>
              </a:path>
              <a:path w="12186285" h="4845050">
                <a:moveTo>
                  <a:pt x="1511998" y="4844529"/>
                </a:moveTo>
                <a:lnTo>
                  <a:pt x="1511998" y="0"/>
                </a:lnTo>
              </a:path>
              <a:path w="12186285" h="4845050">
                <a:moveTo>
                  <a:pt x="1521002" y="4844529"/>
                </a:moveTo>
                <a:lnTo>
                  <a:pt x="1521002" y="0"/>
                </a:lnTo>
              </a:path>
              <a:path w="12186285" h="4845050">
                <a:moveTo>
                  <a:pt x="1529994" y="4844529"/>
                </a:moveTo>
                <a:lnTo>
                  <a:pt x="1529994" y="0"/>
                </a:lnTo>
              </a:path>
              <a:path w="12186285" h="4845050">
                <a:moveTo>
                  <a:pt x="1538998" y="4844529"/>
                </a:moveTo>
                <a:lnTo>
                  <a:pt x="1538998" y="0"/>
                </a:lnTo>
              </a:path>
              <a:path w="12186285" h="4845050">
                <a:moveTo>
                  <a:pt x="1548003" y="4844529"/>
                </a:moveTo>
                <a:lnTo>
                  <a:pt x="1548003" y="0"/>
                </a:lnTo>
              </a:path>
              <a:path w="12186285" h="4845050">
                <a:moveTo>
                  <a:pt x="1556994" y="4844529"/>
                </a:moveTo>
                <a:lnTo>
                  <a:pt x="1556994" y="0"/>
                </a:lnTo>
              </a:path>
              <a:path w="12186285" h="4845050">
                <a:moveTo>
                  <a:pt x="1565998" y="4844529"/>
                </a:moveTo>
                <a:lnTo>
                  <a:pt x="1565998" y="0"/>
                </a:lnTo>
              </a:path>
              <a:path w="12186285" h="4845050">
                <a:moveTo>
                  <a:pt x="1575003" y="4844529"/>
                </a:moveTo>
                <a:lnTo>
                  <a:pt x="1575003" y="0"/>
                </a:lnTo>
              </a:path>
              <a:path w="12186285" h="4845050">
                <a:moveTo>
                  <a:pt x="1583994" y="4844529"/>
                </a:moveTo>
                <a:lnTo>
                  <a:pt x="1583994" y="0"/>
                </a:lnTo>
              </a:path>
              <a:path w="12186285" h="4845050">
                <a:moveTo>
                  <a:pt x="1592999" y="4844529"/>
                </a:moveTo>
                <a:lnTo>
                  <a:pt x="1592999" y="0"/>
                </a:lnTo>
              </a:path>
              <a:path w="12186285" h="4845050">
                <a:moveTo>
                  <a:pt x="1602003" y="4844529"/>
                </a:moveTo>
                <a:lnTo>
                  <a:pt x="1602003" y="0"/>
                </a:lnTo>
              </a:path>
              <a:path w="12186285" h="4845050">
                <a:moveTo>
                  <a:pt x="1610995" y="4844529"/>
                </a:moveTo>
                <a:lnTo>
                  <a:pt x="1610995" y="0"/>
                </a:lnTo>
              </a:path>
              <a:path w="12186285" h="4845050">
                <a:moveTo>
                  <a:pt x="1619999" y="4844529"/>
                </a:moveTo>
                <a:lnTo>
                  <a:pt x="1619999" y="0"/>
                </a:lnTo>
              </a:path>
              <a:path w="12186285" h="4845050">
                <a:moveTo>
                  <a:pt x="1629003" y="4844529"/>
                </a:moveTo>
                <a:lnTo>
                  <a:pt x="1629003" y="0"/>
                </a:lnTo>
              </a:path>
              <a:path w="12186285" h="4845050">
                <a:moveTo>
                  <a:pt x="1637995" y="4844529"/>
                </a:moveTo>
                <a:lnTo>
                  <a:pt x="1637995" y="0"/>
                </a:lnTo>
              </a:path>
              <a:path w="12186285" h="4845050">
                <a:moveTo>
                  <a:pt x="1646999" y="4844529"/>
                </a:moveTo>
                <a:lnTo>
                  <a:pt x="1646999" y="0"/>
                </a:lnTo>
              </a:path>
              <a:path w="12186285" h="4845050">
                <a:moveTo>
                  <a:pt x="1656003" y="4844529"/>
                </a:moveTo>
                <a:lnTo>
                  <a:pt x="1656003" y="0"/>
                </a:lnTo>
              </a:path>
              <a:path w="12186285" h="4845050">
                <a:moveTo>
                  <a:pt x="1664995" y="4844529"/>
                </a:moveTo>
                <a:lnTo>
                  <a:pt x="1664995" y="0"/>
                </a:lnTo>
              </a:path>
              <a:path w="12186285" h="4845050">
                <a:moveTo>
                  <a:pt x="1673999" y="4844529"/>
                </a:moveTo>
                <a:lnTo>
                  <a:pt x="1673999" y="0"/>
                </a:lnTo>
              </a:path>
              <a:path w="12186285" h="4845050">
                <a:moveTo>
                  <a:pt x="1683004" y="4844529"/>
                </a:moveTo>
                <a:lnTo>
                  <a:pt x="1683004" y="0"/>
                </a:lnTo>
              </a:path>
              <a:path w="12186285" h="4845050">
                <a:moveTo>
                  <a:pt x="1691995" y="4844529"/>
                </a:moveTo>
                <a:lnTo>
                  <a:pt x="1691995" y="0"/>
                </a:lnTo>
              </a:path>
              <a:path w="12186285" h="4845050">
                <a:moveTo>
                  <a:pt x="1700999" y="4844529"/>
                </a:moveTo>
                <a:lnTo>
                  <a:pt x="1700999" y="0"/>
                </a:lnTo>
              </a:path>
              <a:path w="12186285" h="4845050">
                <a:moveTo>
                  <a:pt x="1710004" y="4844529"/>
                </a:moveTo>
                <a:lnTo>
                  <a:pt x="1710004" y="0"/>
                </a:lnTo>
              </a:path>
              <a:path w="12186285" h="4845050">
                <a:moveTo>
                  <a:pt x="1718995" y="4844529"/>
                </a:moveTo>
                <a:lnTo>
                  <a:pt x="1718995" y="0"/>
                </a:lnTo>
              </a:path>
              <a:path w="12186285" h="4845050">
                <a:moveTo>
                  <a:pt x="1728000" y="4844529"/>
                </a:moveTo>
                <a:lnTo>
                  <a:pt x="1728000" y="0"/>
                </a:lnTo>
              </a:path>
              <a:path w="12186285" h="4845050">
                <a:moveTo>
                  <a:pt x="1737004" y="4844529"/>
                </a:moveTo>
                <a:lnTo>
                  <a:pt x="1737004" y="0"/>
                </a:lnTo>
              </a:path>
              <a:path w="12186285" h="4845050">
                <a:moveTo>
                  <a:pt x="1745995" y="4844529"/>
                </a:moveTo>
                <a:lnTo>
                  <a:pt x="1745995" y="0"/>
                </a:lnTo>
              </a:path>
              <a:path w="12186285" h="4845050">
                <a:moveTo>
                  <a:pt x="1755000" y="4844529"/>
                </a:moveTo>
                <a:lnTo>
                  <a:pt x="1755000" y="0"/>
                </a:lnTo>
              </a:path>
              <a:path w="12186285" h="4845050">
                <a:moveTo>
                  <a:pt x="1764004" y="4844529"/>
                </a:moveTo>
                <a:lnTo>
                  <a:pt x="1764004" y="0"/>
                </a:lnTo>
              </a:path>
              <a:path w="12186285" h="4845050">
                <a:moveTo>
                  <a:pt x="1772996" y="4844529"/>
                </a:moveTo>
                <a:lnTo>
                  <a:pt x="1772996" y="0"/>
                </a:lnTo>
              </a:path>
              <a:path w="12186285" h="4845050">
                <a:moveTo>
                  <a:pt x="1782000" y="4844529"/>
                </a:moveTo>
                <a:lnTo>
                  <a:pt x="1782000" y="0"/>
                </a:lnTo>
              </a:path>
              <a:path w="12186285" h="4845050">
                <a:moveTo>
                  <a:pt x="1791004" y="4844529"/>
                </a:moveTo>
                <a:lnTo>
                  <a:pt x="1791004" y="0"/>
                </a:lnTo>
              </a:path>
              <a:path w="12186285" h="4845050">
                <a:moveTo>
                  <a:pt x="1799996" y="4844529"/>
                </a:moveTo>
                <a:lnTo>
                  <a:pt x="1799996" y="0"/>
                </a:lnTo>
              </a:path>
              <a:path w="12186285" h="4845050">
                <a:moveTo>
                  <a:pt x="1809000" y="4844529"/>
                </a:moveTo>
                <a:lnTo>
                  <a:pt x="1809000" y="0"/>
                </a:lnTo>
              </a:path>
              <a:path w="12186285" h="4845050">
                <a:moveTo>
                  <a:pt x="1818005" y="4844529"/>
                </a:moveTo>
                <a:lnTo>
                  <a:pt x="1818005" y="0"/>
                </a:lnTo>
              </a:path>
              <a:path w="12186285" h="4845050">
                <a:moveTo>
                  <a:pt x="1826996" y="4844529"/>
                </a:moveTo>
                <a:lnTo>
                  <a:pt x="1826996" y="0"/>
                </a:lnTo>
              </a:path>
              <a:path w="12186285" h="4845050">
                <a:moveTo>
                  <a:pt x="1836000" y="4844529"/>
                </a:moveTo>
                <a:lnTo>
                  <a:pt x="1836000" y="0"/>
                </a:lnTo>
              </a:path>
              <a:path w="12186285" h="4845050">
                <a:moveTo>
                  <a:pt x="1845005" y="4844529"/>
                </a:moveTo>
                <a:lnTo>
                  <a:pt x="1845005" y="0"/>
                </a:lnTo>
              </a:path>
              <a:path w="12186285" h="4845050">
                <a:moveTo>
                  <a:pt x="1853996" y="4844529"/>
                </a:moveTo>
                <a:lnTo>
                  <a:pt x="1853996" y="0"/>
                </a:lnTo>
              </a:path>
              <a:path w="12186285" h="4845050">
                <a:moveTo>
                  <a:pt x="1863001" y="4844529"/>
                </a:moveTo>
                <a:lnTo>
                  <a:pt x="1863001" y="0"/>
                </a:lnTo>
              </a:path>
              <a:path w="12186285" h="4845050">
                <a:moveTo>
                  <a:pt x="1872005" y="4844529"/>
                </a:moveTo>
                <a:lnTo>
                  <a:pt x="1872005" y="0"/>
                </a:lnTo>
              </a:path>
              <a:path w="12186285" h="4845050">
                <a:moveTo>
                  <a:pt x="1880997" y="4844529"/>
                </a:moveTo>
                <a:lnTo>
                  <a:pt x="1880997" y="0"/>
                </a:lnTo>
              </a:path>
              <a:path w="12186285" h="4845050">
                <a:moveTo>
                  <a:pt x="1890001" y="4844529"/>
                </a:moveTo>
                <a:lnTo>
                  <a:pt x="1890001" y="0"/>
                </a:lnTo>
              </a:path>
              <a:path w="12186285" h="4845050">
                <a:moveTo>
                  <a:pt x="1899005" y="4844529"/>
                </a:moveTo>
                <a:lnTo>
                  <a:pt x="1899005" y="0"/>
                </a:lnTo>
              </a:path>
              <a:path w="12186285" h="4845050">
                <a:moveTo>
                  <a:pt x="1907997" y="4844529"/>
                </a:moveTo>
                <a:lnTo>
                  <a:pt x="1907997" y="0"/>
                </a:lnTo>
              </a:path>
              <a:path w="12186285" h="4845050">
                <a:moveTo>
                  <a:pt x="1917001" y="4844529"/>
                </a:moveTo>
                <a:lnTo>
                  <a:pt x="1917001" y="0"/>
                </a:lnTo>
              </a:path>
              <a:path w="12186285" h="4845050">
                <a:moveTo>
                  <a:pt x="1926005" y="4844529"/>
                </a:moveTo>
                <a:lnTo>
                  <a:pt x="1926005" y="0"/>
                </a:lnTo>
              </a:path>
              <a:path w="12186285" h="4845050">
                <a:moveTo>
                  <a:pt x="1934997" y="4844529"/>
                </a:moveTo>
                <a:lnTo>
                  <a:pt x="1934997" y="0"/>
                </a:lnTo>
              </a:path>
              <a:path w="12186285" h="4845050">
                <a:moveTo>
                  <a:pt x="1944001" y="4844529"/>
                </a:moveTo>
                <a:lnTo>
                  <a:pt x="1944001" y="0"/>
                </a:lnTo>
              </a:path>
              <a:path w="12186285" h="4845050">
                <a:moveTo>
                  <a:pt x="1953006" y="4844529"/>
                </a:moveTo>
                <a:lnTo>
                  <a:pt x="1953006" y="0"/>
                </a:lnTo>
              </a:path>
              <a:path w="12186285" h="4845050">
                <a:moveTo>
                  <a:pt x="1961997" y="4844529"/>
                </a:moveTo>
                <a:lnTo>
                  <a:pt x="1961997" y="0"/>
                </a:lnTo>
              </a:path>
              <a:path w="12186285" h="4845050">
                <a:moveTo>
                  <a:pt x="1971001" y="4844529"/>
                </a:moveTo>
                <a:lnTo>
                  <a:pt x="1971001" y="0"/>
                </a:lnTo>
              </a:path>
              <a:path w="12186285" h="4845050">
                <a:moveTo>
                  <a:pt x="1980006" y="4844529"/>
                </a:moveTo>
                <a:lnTo>
                  <a:pt x="1980006" y="0"/>
                </a:lnTo>
              </a:path>
              <a:path w="12186285" h="4845050">
                <a:moveTo>
                  <a:pt x="1988997" y="4844529"/>
                </a:moveTo>
                <a:lnTo>
                  <a:pt x="1988997" y="0"/>
                </a:lnTo>
              </a:path>
              <a:path w="12186285" h="4845050">
                <a:moveTo>
                  <a:pt x="1998002" y="4844529"/>
                </a:moveTo>
                <a:lnTo>
                  <a:pt x="1998002" y="0"/>
                </a:lnTo>
              </a:path>
              <a:path w="12186285" h="4845050">
                <a:moveTo>
                  <a:pt x="2006993" y="4844529"/>
                </a:moveTo>
                <a:lnTo>
                  <a:pt x="2006993" y="0"/>
                </a:lnTo>
              </a:path>
              <a:path w="12186285" h="4845050">
                <a:moveTo>
                  <a:pt x="2015998" y="4844529"/>
                </a:moveTo>
                <a:lnTo>
                  <a:pt x="2015998" y="0"/>
                </a:lnTo>
              </a:path>
              <a:path w="12186285" h="4845050">
                <a:moveTo>
                  <a:pt x="2025002" y="4844529"/>
                </a:moveTo>
                <a:lnTo>
                  <a:pt x="2025002" y="0"/>
                </a:lnTo>
              </a:path>
              <a:path w="12186285" h="4845050">
                <a:moveTo>
                  <a:pt x="2033993" y="4844529"/>
                </a:moveTo>
                <a:lnTo>
                  <a:pt x="2033993" y="0"/>
                </a:lnTo>
              </a:path>
              <a:path w="12186285" h="4845050">
                <a:moveTo>
                  <a:pt x="2042998" y="4844529"/>
                </a:moveTo>
                <a:lnTo>
                  <a:pt x="2042998" y="0"/>
                </a:lnTo>
              </a:path>
              <a:path w="12186285" h="4845050">
                <a:moveTo>
                  <a:pt x="2052002" y="4844529"/>
                </a:moveTo>
                <a:lnTo>
                  <a:pt x="2052002" y="0"/>
                </a:lnTo>
              </a:path>
              <a:path w="12186285" h="4845050">
                <a:moveTo>
                  <a:pt x="2060994" y="4844529"/>
                </a:moveTo>
                <a:lnTo>
                  <a:pt x="2060994" y="0"/>
                </a:lnTo>
              </a:path>
              <a:path w="12186285" h="4845050">
                <a:moveTo>
                  <a:pt x="2069998" y="4844529"/>
                </a:moveTo>
                <a:lnTo>
                  <a:pt x="2069998" y="0"/>
                </a:lnTo>
              </a:path>
              <a:path w="12186285" h="4845050">
                <a:moveTo>
                  <a:pt x="2079002" y="4844529"/>
                </a:moveTo>
                <a:lnTo>
                  <a:pt x="2079002" y="0"/>
                </a:lnTo>
              </a:path>
              <a:path w="12186285" h="4845050">
                <a:moveTo>
                  <a:pt x="2087994" y="4844529"/>
                </a:moveTo>
                <a:lnTo>
                  <a:pt x="2087994" y="0"/>
                </a:lnTo>
              </a:path>
              <a:path w="12186285" h="4845050">
                <a:moveTo>
                  <a:pt x="2096998" y="4844529"/>
                </a:moveTo>
                <a:lnTo>
                  <a:pt x="2096998" y="0"/>
                </a:lnTo>
              </a:path>
              <a:path w="12186285" h="4845050">
                <a:moveTo>
                  <a:pt x="2106002" y="4844529"/>
                </a:moveTo>
                <a:lnTo>
                  <a:pt x="2106002" y="0"/>
                </a:lnTo>
              </a:path>
              <a:path w="12186285" h="4845050">
                <a:moveTo>
                  <a:pt x="2114994" y="4844529"/>
                </a:moveTo>
                <a:lnTo>
                  <a:pt x="2114994" y="0"/>
                </a:lnTo>
              </a:path>
              <a:path w="12186285" h="4845050">
                <a:moveTo>
                  <a:pt x="2123998" y="4844529"/>
                </a:moveTo>
                <a:lnTo>
                  <a:pt x="2123998" y="0"/>
                </a:lnTo>
              </a:path>
              <a:path w="12186285" h="4845050">
                <a:moveTo>
                  <a:pt x="2133003" y="4844529"/>
                </a:moveTo>
                <a:lnTo>
                  <a:pt x="2133003" y="0"/>
                </a:lnTo>
              </a:path>
              <a:path w="12186285" h="4845050">
                <a:moveTo>
                  <a:pt x="2141994" y="4844529"/>
                </a:moveTo>
                <a:lnTo>
                  <a:pt x="2141994" y="0"/>
                </a:lnTo>
              </a:path>
              <a:path w="12186285" h="4845050">
                <a:moveTo>
                  <a:pt x="2150999" y="4844529"/>
                </a:moveTo>
                <a:lnTo>
                  <a:pt x="2150999" y="0"/>
                </a:lnTo>
              </a:path>
              <a:path w="12186285" h="4845050">
                <a:moveTo>
                  <a:pt x="2160003" y="4844529"/>
                </a:moveTo>
                <a:lnTo>
                  <a:pt x="2160003" y="0"/>
                </a:lnTo>
              </a:path>
              <a:path w="12186285" h="4845050">
                <a:moveTo>
                  <a:pt x="2168994" y="4844529"/>
                </a:moveTo>
                <a:lnTo>
                  <a:pt x="2168994" y="0"/>
                </a:lnTo>
              </a:path>
              <a:path w="12186285" h="4845050">
                <a:moveTo>
                  <a:pt x="2177999" y="4844529"/>
                </a:moveTo>
                <a:lnTo>
                  <a:pt x="2177999" y="0"/>
                </a:lnTo>
              </a:path>
              <a:path w="12186285" h="4845050">
                <a:moveTo>
                  <a:pt x="2187003" y="4844529"/>
                </a:moveTo>
                <a:lnTo>
                  <a:pt x="2187003" y="0"/>
                </a:lnTo>
              </a:path>
              <a:path w="12186285" h="4845050">
                <a:moveTo>
                  <a:pt x="2195995" y="4844529"/>
                </a:moveTo>
                <a:lnTo>
                  <a:pt x="2195995" y="0"/>
                </a:lnTo>
              </a:path>
              <a:path w="12186285" h="4845050">
                <a:moveTo>
                  <a:pt x="2204999" y="4844529"/>
                </a:moveTo>
                <a:lnTo>
                  <a:pt x="2204999" y="0"/>
                </a:lnTo>
              </a:path>
              <a:path w="12186285" h="4845050">
                <a:moveTo>
                  <a:pt x="2214003" y="4844529"/>
                </a:moveTo>
                <a:lnTo>
                  <a:pt x="2214003" y="0"/>
                </a:lnTo>
              </a:path>
              <a:path w="12186285" h="4845050">
                <a:moveTo>
                  <a:pt x="2222995" y="4844529"/>
                </a:moveTo>
                <a:lnTo>
                  <a:pt x="2222995" y="0"/>
                </a:lnTo>
              </a:path>
              <a:path w="12186285" h="4845050">
                <a:moveTo>
                  <a:pt x="2231999" y="4844529"/>
                </a:moveTo>
                <a:lnTo>
                  <a:pt x="2231999" y="0"/>
                </a:lnTo>
              </a:path>
              <a:path w="12186285" h="4845050">
                <a:moveTo>
                  <a:pt x="2241003" y="4844529"/>
                </a:moveTo>
                <a:lnTo>
                  <a:pt x="2241003" y="0"/>
                </a:lnTo>
              </a:path>
              <a:path w="12186285" h="4845050">
                <a:moveTo>
                  <a:pt x="2249995" y="4844529"/>
                </a:moveTo>
                <a:lnTo>
                  <a:pt x="2249995" y="0"/>
                </a:lnTo>
              </a:path>
              <a:path w="12186285" h="4845050">
                <a:moveTo>
                  <a:pt x="2258999" y="4844529"/>
                </a:moveTo>
                <a:lnTo>
                  <a:pt x="2258999" y="0"/>
                </a:lnTo>
              </a:path>
              <a:path w="12186285" h="4845050">
                <a:moveTo>
                  <a:pt x="2268004" y="4844529"/>
                </a:moveTo>
                <a:lnTo>
                  <a:pt x="2268004" y="0"/>
                </a:lnTo>
              </a:path>
              <a:path w="12186285" h="4845050">
                <a:moveTo>
                  <a:pt x="2276995" y="4844529"/>
                </a:moveTo>
                <a:lnTo>
                  <a:pt x="2276995" y="0"/>
                </a:lnTo>
              </a:path>
              <a:path w="12186285" h="4845050">
                <a:moveTo>
                  <a:pt x="2286000" y="4844529"/>
                </a:moveTo>
                <a:lnTo>
                  <a:pt x="2286000" y="0"/>
                </a:lnTo>
              </a:path>
              <a:path w="12186285" h="4845050">
                <a:moveTo>
                  <a:pt x="2295004" y="4844529"/>
                </a:moveTo>
                <a:lnTo>
                  <a:pt x="2295004" y="0"/>
                </a:lnTo>
              </a:path>
              <a:path w="12186285" h="4845050">
                <a:moveTo>
                  <a:pt x="2303995" y="4844529"/>
                </a:moveTo>
                <a:lnTo>
                  <a:pt x="2303995" y="0"/>
                </a:lnTo>
              </a:path>
              <a:path w="12186285" h="4845050">
                <a:moveTo>
                  <a:pt x="2313000" y="4844529"/>
                </a:moveTo>
                <a:lnTo>
                  <a:pt x="2313000" y="0"/>
                </a:lnTo>
              </a:path>
              <a:path w="12186285" h="4845050">
                <a:moveTo>
                  <a:pt x="2322004" y="4844529"/>
                </a:moveTo>
                <a:lnTo>
                  <a:pt x="2322004" y="0"/>
                </a:lnTo>
              </a:path>
              <a:path w="12186285" h="4845050">
                <a:moveTo>
                  <a:pt x="2330996" y="4844529"/>
                </a:moveTo>
                <a:lnTo>
                  <a:pt x="2330996" y="0"/>
                </a:lnTo>
              </a:path>
              <a:path w="12186285" h="4845050">
                <a:moveTo>
                  <a:pt x="2340000" y="4844529"/>
                </a:moveTo>
                <a:lnTo>
                  <a:pt x="2340000" y="0"/>
                </a:lnTo>
              </a:path>
              <a:path w="12186285" h="4845050">
                <a:moveTo>
                  <a:pt x="2349004" y="4844529"/>
                </a:moveTo>
                <a:lnTo>
                  <a:pt x="2349004" y="0"/>
                </a:lnTo>
              </a:path>
              <a:path w="12186285" h="4845050">
                <a:moveTo>
                  <a:pt x="2357996" y="4844529"/>
                </a:moveTo>
                <a:lnTo>
                  <a:pt x="2357996" y="0"/>
                </a:lnTo>
              </a:path>
              <a:path w="12186285" h="4845050">
                <a:moveTo>
                  <a:pt x="2367000" y="4844529"/>
                </a:moveTo>
                <a:lnTo>
                  <a:pt x="2367000" y="0"/>
                </a:lnTo>
              </a:path>
              <a:path w="12186285" h="4845050">
                <a:moveTo>
                  <a:pt x="2376004" y="4844529"/>
                </a:moveTo>
                <a:lnTo>
                  <a:pt x="2376004" y="0"/>
                </a:lnTo>
              </a:path>
              <a:path w="12186285" h="4845050">
                <a:moveTo>
                  <a:pt x="2384996" y="4844529"/>
                </a:moveTo>
                <a:lnTo>
                  <a:pt x="2384996" y="0"/>
                </a:lnTo>
              </a:path>
              <a:path w="12186285" h="4845050">
                <a:moveTo>
                  <a:pt x="2394000" y="4844529"/>
                </a:moveTo>
                <a:lnTo>
                  <a:pt x="2394000" y="0"/>
                </a:lnTo>
              </a:path>
              <a:path w="12186285" h="4845050">
                <a:moveTo>
                  <a:pt x="2403005" y="4844529"/>
                </a:moveTo>
                <a:lnTo>
                  <a:pt x="2403005" y="0"/>
                </a:lnTo>
              </a:path>
              <a:path w="12186285" h="4845050">
                <a:moveTo>
                  <a:pt x="2411996" y="4844529"/>
                </a:moveTo>
                <a:lnTo>
                  <a:pt x="2411996" y="0"/>
                </a:lnTo>
              </a:path>
              <a:path w="12186285" h="4845050">
                <a:moveTo>
                  <a:pt x="2421001" y="4844529"/>
                </a:moveTo>
                <a:lnTo>
                  <a:pt x="2421001" y="0"/>
                </a:lnTo>
              </a:path>
              <a:path w="12186285" h="4845050">
                <a:moveTo>
                  <a:pt x="2430005" y="4844529"/>
                </a:moveTo>
                <a:lnTo>
                  <a:pt x="2430005" y="0"/>
                </a:lnTo>
              </a:path>
              <a:path w="12186285" h="4845050">
                <a:moveTo>
                  <a:pt x="2438996" y="4844529"/>
                </a:moveTo>
                <a:lnTo>
                  <a:pt x="2438996" y="0"/>
                </a:lnTo>
              </a:path>
              <a:path w="12186285" h="4845050">
                <a:moveTo>
                  <a:pt x="2448001" y="4844529"/>
                </a:moveTo>
                <a:lnTo>
                  <a:pt x="2448001" y="0"/>
                </a:lnTo>
              </a:path>
              <a:path w="12186285" h="4845050">
                <a:moveTo>
                  <a:pt x="2457005" y="4844529"/>
                </a:moveTo>
                <a:lnTo>
                  <a:pt x="2457005" y="0"/>
                </a:lnTo>
              </a:path>
              <a:path w="12186285" h="4845050">
                <a:moveTo>
                  <a:pt x="2465997" y="4844529"/>
                </a:moveTo>
                <a:lnTo>
                  <a:pt x="2465997" y="0"/>
                </a:lnTo>
              </a:path>
              <a:path w="12186285" h="4845050">
                <a:moveTo>
                  <a:pt x="2475001" y="4844529"/>
                </a:moveTo>
                <a:lnTo>
                  <a:pt x="2475001" y="0"/>
                </a:lnTo>
              </a:path>
              <a:path w="12186285" h="4845050">
                <a:moveTo>
                  <a:pt x="2484005" y="4844529"/>
                </a:moveTo>
                <a:lnTo>
                  <a:pt x="2484005" y="0"/>
                </a:lnTo>
              </a:path>
              <a:path w="12186285" h="4845050">
                <a:moveTo>
                  <a:pt x="2492997" y="4844529"/>
                </a:moveTo>
                <a:lnTo>
                  <a:pt x="2492997" y="0"/>
                </a:lnTo>
              </a:path>
              <a:path w="12186285" h="4845050">
                <a:moveTo>
                  <a:pt x="2502001" y="4844529"/>
                </a:moveTo>
                <a:lnTo>
                  <a:pt x="2502001" y="0"/>
                </a:lnTo>
              </a:path>
              <a:path w="12186285" h="4845050">
                <a:moveTo>
                  <a:pt x="2511005" y="4844529"/>
                </a:moveTo>
                <a:lnTo>
                  <a:pt x="2511005" y="0"/>
                </a:lnTo>
              </a:path>
              <a:path w="12186285" h="4845050">
                <a:moveTo>
                  <a:pt x="2519997" y="4844529"/>
                </a:moveTo>
                <a:lnTo>
                  <a:pt x="2519997" y="0"/>
                </a:lnTo>
              </a:path>
              <a:path w="12186285" h="4845050">
                <a:moveTo>
                  <a:pt x="2529001" y="4844529"/>
                </a:moveTo>
                <a:lnTo>
                  <a:pt x="2529001" y="0"/>
                </a:lnTo>
              </a:path>
              <a:path w="12186285" h="4845050">
                <a:moveTo>
                  <a:pt x="2538006" y="4844529"/>
                </a:moveTo>
                <a:lnTo>
                  <a:pt x="2538006" y="0"/>
                </a:lnTo>
              </a:path>
              <a:path w="12186285" h="4845050">
                <a:moveTo>
                  <a:pt x="2546997" y="4844529"/>
                </a:moveTo>
                <a:lnTo>
                  <a:pt x="2546997" y="0"/>
                </a:lnTo>
              </a:path>
              <a:path w="12186285" h="4845050">
                <a:moveTo>
                  <a:pt x="2556002" y="4844529"/>
                </a:moveTo>
                <a:lnTo>
                  <a:pt x="2556002" y="0"/>
                </a:lnTo>
              </a:path>
              <a:path w="12186285" h="4845050">
                <a:moveTo>
                  <a:pt x="2565006" y="4844529"/>
                </a:moveTo>
                <a:lnTo>
                  <a:pt x="2565006" y="0"/>
                </a:lnTo>
              </a:path>
              <a:path w="12186285" h="4845050">
                <a:moveTo>
                  <a:pt x="2573997" y="4844529"/>
                </a:moveTo>
                <a:lnTo>
                  <a:pt x="2573997" y="0"/>
                </a:lnTo>
              </a:path>
              <a:path w="12186285" h="4845050">
                <a:moveTo>
                  <a:pt x="2583002" y="4844529"/>
                </a:moveTo>
                <a:lnTo>
                  <a:pt x="2583002" y="0"/>
                </a:lnTo>
              </a:path>
              <a:path w="12186285" h="4845050">
                <a:moveTo>
                  <a:pt x="2591993" y="4844529"/>
                </a:moveTo>
                <a:lnTo>
                  <a:pt x="2591993" y="0"/>
                </a:lnTo>
              </a:path>
              <a:path w="12186285" h="4845050">
                <a:moveTo>
                  <a:pt x="2600998" y="4844529"/>
                </a:moveTo>
                <a:lnTo>
                  <a:pt x="2600998" y="0"/>
                </a:lnTo>
              </a:path>
              <a:path w="12186285" h="4845050">
                <a:moveTo>
                  <a:pt x="2610002" y="4844529"/>
                </a:moveTo>
                <a:lnTo>
                  <a:pt x="2610002" y="0"/>
                </a:lnTo>
              </a:path>
              <a:path w="12186285" h="4845050">
                <a:moveTo>
                  <a:pt x="2618994" y="4844529"/>
                </a:moveTo>
                <a:lnTo>
                  <a:pt x="2618994" y="0"/>
                </a:lnTo>
              </a:path>
              <a:path w="12186285" h="4845050">
                <a:moveTo>
                  <a:pt x="2627998" y="4844529"/>
                </a:moveTo>
                <a:lnTo>
                  <a:pt x="2627998" y="0"/>
                </a:lnTo>
              </a:path>
              <a:path w="12186285" h="4845050">
                <a:moveTo>
                  <a:pt x="2637002" y="4844529"/>
                </a:moveTo>
                <a:lnTo>
                  <a:pt x="2637002" y="0"/>
                </a:lnTo>
              </a:path>
              <a:path w="12186285" h="4845050">
                <a:moveTo>
                  <a:pt x="2645994" y="4844529"/>
                </a:moveTo>
                <a:lnTo>
                  <a:pt x="2645994" y="0"/>
                </a:lnTo>
              </a:path>
              <a:path w="12186285" h="4845050">
                <a:moveTo>
                  <a:pt x="2654998" y="4844529"/>
                </a:moveTo>
                <a:lnTo>
                  <a:pt x="2654998" y="0"/>
                </a:lnTo>
              </a:path>
              <a:path w="12186285" h="4845050">
                <a:moveTo>
                  <a:pt x="2664002" y="4844529"/>
                </a:moveTo>
                <a:lnTo>
                  <a:pt x="2664002" y="0"/>
                </a:lnTo>
              </a:path>
              <a:path w="12186285" h="4845050">
                <a:moveTo>
                  <a:pt x="2672994" y="4844529"/>
                </a:moveTo>
                <a:lnTo>
                  <a:pt x="2672994" y="0"/>
                </a:lnTo>
              </a:path>
              <a:path w="12186285" h="4845050">
                <a:moveTo>
                  <a:pt x="2681998" y="4844529"/>
                </a:moveTo>
                <a:lnTo>
                  <a:pt x="2681998" y="0"/>
                </a:lnTo>
              </a:path>
              <a:path w="12186285" h="4845050">
                <a:moveTo>
                  <a:pt x="2691003" y="4844529"/>
                </a:moveTo>
                <a:lnTo>
                  <a:pt x="2691003" y="0"/>
                </a:lnTo>
              </a:path>
              <a:path w="12186285" h="4845050">
                <a:moveTo>
                  <a:pt x="2699994" y="4844529"/>
                </a:moveTo>
                <a:lnTo>
                  <a:pt x="2699994" y="0"/>
                </a:lnTo>
              </a:path>
              <a:path w="12186285" h="4845050">
                <a:moveTo>
                  <a:pt x="2708998" y="4844529"/>
                </a:moveTo>
                <a:lnTo>
                  <a:pt x="2708998" y="0"/>
                </a:lnTo>
              </a:path>
              <a:path w="12186285" h="4845050">
                <a:moveTo>
                  <a:pt x="2718003" y="4844529"/>
                </a:moveTo>
                <a:lnTo>
                  <a:pt x="2718003" y="0"/>
                </a:lnTo>
              </a:path>
              <a:path w="12186285" h="4845050">
                <a:moveTo>
                  <a:pt x="2726994" y="4844529"/>
                </a:moveTo>
                <a:lnTo>
                  <a:pt x="2726994" y="0"/>
                </a:lnTo>
              </a:path>
              <a:path w="12186285" h="4845050">
                <a:moveTo>
                  <a:pt x="2735999" y="4844529"/>
                </a:moveTo>
                <a:lnTo>
                  <a:pt x="2735999" y="0"/>
                </a:lnTo>
              </a:path>
              <a:path w="12186285" h="4845050">
                <a:moveTo>
                  <a:pt x="2745003" y="4844529"/>
                </a:moveTo>
                <a:lnTo>
                  <a:pt x="2745003" y="0"/>
                </a:lnTo>
              </a:path>
              <a:path w="12186285" h="4845050">
                <a:moveTo>
                  <a:pt x="2753995" y="4844529"/>
                </a:moveTo>
                <a:lnTo>
                  <a:pt x="2753995" y="0"/>
                </a:lnTo>
              </a:path>
              <a:path w="12186285" h="4845050">
                <a:moveTo>
                  <a:pt x="2762999" y="4844529"/>
                </a:moveTo>
                <a:lnTo>
                  <a:pt x="2762999" y="0"/>
                </a:lnTo>
              </a:path>
              <a:path w="12186285" h="4845050">
                <a:moveTo>
                  <a:pt x="2772003" y="4844529"/>
                </a:moveTo>
                <a:lnTo>
                  <a:pt x="2772003" y="0"/>
                </a:lnTo>
              </a:path>
              <a:path w="12186285" h="4845050">
                <a:moveTo>
                  <a:pt x="2780995" y="4844529"/>
                </a:moveTo>
                <a:lnTo>
                  <a:pt x="2780995" y="0"/>
                </a:lnTo>
              </a:path>
              <a:path w="12186285" h="4845050">
                <a:moveTo>
                  <a:pt x="2789999" y="4844529"/>
                </a:moveTo>
                <a:lnTo>
                  <a:pt x="2789999" y="0"/>
                </a:lnTo>
              </a:path>
              <a:path w="12186285" h="4845050">
                <a:moveTo>
                  <a:pt x="2799003" y="4844529"/>
                </a:moveTo>
                <a:lnTo>
                  <a:pt x="2799003" y="0"/>
                </a:lnTo>
              </a:path>
              <a:path w="12186285" h="4845050">
                <a:moveTo>
                  <a:pt x="2807995" y="4844529"/>
                </a:moveTo>
                <a:lnTo>
                  <a:pt x="2807995" y="0"/>
                </a:lnTo>
              </a:path>
              <a:path w="12186285" h="4845050">
                <a:moveTo>
                  <a:pt x="2816999" y="4844529"/>
                </a:moveTo>
                <a:lnTo>
                  <a:pt x="2816999" y="0"/>
                </a:lnTo>
              </a:path>
              <a:path w="12186285" h="4845050">
                <a:moveTo>
                  <a:pt x="2826004" y="4844529"/>
                </a:moveTo>
                <a:lnTo>
                  <a:pt x="2826004" y="0"/>
                </a:lnTo>
              </a:path>
              <a:path w="12186285" h="4845050">
                <a:moveTo>
                  <a:pt x="2834995" y="4844529"/>
                </a:moveTo>
                <a:lnTo>
                  <a:pt x="2834995" y="0"/>
                </a:lnTo>
              </a:path>
              <a:path w="12186285" h="4845050">
                <a:moveTo>
                  <a:pt x="2843999" y="4844529"/>
                </a:moveTo>
                <a:lnTo>
                  <a:pt x="2843999" y="0"/>
                </a:lnTo>
              </a:path>
              <a:path w="12186285" h="4845050">
                <a:moveTo>
                  <a:pt x="2853004" y="4844529"/>
                </a:moveTo>
                <a:lnTo>
                  <a:pt x="2853004" y="0"/>
                </a:lnTo>
              </a:path>
              <a:path w="12186285" h="4845050">
                <a:moveTo>
                  <a:pt x="2861995" y="4844529"/>
                </a:moveTo>
                <a:lnTo>
                  <a:pt x="2861995" y="0"/>
                </a:lnTo>
              </a:path>
              <a:path w="12186285" h="4845050">
                <a:moveTo>
                  <a:pt x="2871000" y="4844529"/>
                </a:moveTo>
                <a:lnTo>
                  <a:pt x="2871000" y="0"/>
                </a:lnTo>
              </a:path>
              <a:path w="12186285" h="4845050">
                <a:moveTo>
                  <a:pt x="2880004" y="4844529"/>
                </a:moveTo>
                <a:lnTo>
                  <a:pt x="2880004" y="0"/>
                </a:lnTo>
              </a:path>
              <a:path w="12186285" h="4845050">
                <a:moveTo>
                  <a:pt x="2888996" y="4844529"/>
                </a:moveTo>
                <a:lnTo>
                  <a:pt x="2888996" y="0"/>
                </a:lnTo>
              </a:path>
              <a:path w="12186285" h="4845050">
                <a:moveTo>
                  <a:pt x="2898000" y="4844529"/>
                </a:moveTo>
                <a:lnTo>
                  <a:pt x="2898000" y="0"/>
                </a:lnTo>
              </a:path>
              <a:path w="12186285" h="4845050">
                <a:moveTo>
                  <a:pt x="2907004" y="4844529"/>
                </a:moveTo>
                <a:lnTo>
                  <a:pt x="2907004" y="0"/>
                </a:lnTo>
              </a:path>
              <a:path w="12186285" h="4845050">
                <a:moveTo>
                  <a:pt x="2915996" y="4844529"/>
                </a:moveTo>
                <a:lnTo>
                  <a:pt x="2915996" y="0"/>
                </a:lnTo>
              </a:path>
              <a:path w="12186285" h="4845050">
                <a:moveTo>
                  <a:pt x="2925000" y="4844529"/>
                </a:moveTo>
                <a:lnTo>
                  <a:pt x="2925000" y="0"/>
                </a:lnTo>
              </a:path>
              <a:path w="12186285" h="4845050">
                <a:moveTo>
                  <a:pt x="2934004" y="4844529"/>
                </a:moveTo>
                <a:lnTo>
                  <a:pt x="2934004" y="0"/>
                </a:lnTo>
              </a:path>
              <a:path w="12186285" h="4845050">
                <a:moveTo>
                  <a:pt x="2942996" y="4844529"/>
                </a:moveTo>
                <a:lnTo>
                  <a:pt x="2942996" y="0"/>
                </a:lnTo>
              </a:path>
              <a:path w="12186285" h="4845050">
                <a:moveTo>
                  <a:pt x="2952000" y="4844529"/>
                </a:moveTo>
                <a:lnTo>
                  <a:pt x="2952000" y="0"/>
                </a:lnTo>
              </a:path>
              <a:path w="12186285" h="4845050">
                <a:moveTo>
                  <a:pt x="2961005" y="4844529"/>
                </a:moveTo>
                <a:lnTo>
                  <a:pt x="2961005" y="0"/>
                </a:lnTo>
              </a:path>
              <a:path w="12186285" h="4845050">
                <a:moveTo>
                  <a:pt x="2969996" y="4844529"/>
                </a:moveTo>
                <a:lnTo>
                  <a:pt x="2969996" y="0"/>
                </a:lnTo>
              </a:path>
              <a:path w="12186285" h="4845050">
                <a:moveTo>
                  <a:pt x="2979000" y="4844529"/>
                </a:moveTo>
                <a:lnTo>
                  <a:pt x="2979000" y="0"/>
                </a:lnTo>
              </a:path>
              <a:path w="12186285" h="4845050">
                <a:moveTo>
                  <a:pt x="2988005" y="4844529"/>
                </a:moveTo>
                <a:lnTo>
                  <a:pt x="2988005" y="0"/>
                </a:lnTo>
              </a:path>
              <a:path w="12186285" h="4845050">
                <a:moveTo>
                  <a:pt x="2996996" y="4844529"/>
                </a:moveTo>
                <a:lnTo>
                  <a:pt x="2996996" y="0"/>
                </a:lnTo>
              </a:path>
              <a:path w="12186285" h="4845050">
                <a:moveTo>
                  <a:pt x="3006001" y="4844529"/>
                </a:moveTo>
                <a:lnTo>
                  <a:pt x="3006001" y="0"/>
                </a:lnTo>
              </a:path>
              <a:path w="12186285" h="4845050">
                <a:moveTo>
                  <a:pt x="3015005" y="4844529"/>
                </a:moveTo>
                <a:lnTo>
                  <a:pt x="3015005" y="0"/>
                </a:lnTo>
              </a:path>
              <a:path w="12186285" h="4845050">
                <a:moveTo>
                  <a:pt x="3023997" y="4844529"/>
                </a:moveTo>
                <a:lnTo>
                  <a:pt x="3023997" y="0"/>
                </a:lnTo>
              </a:path>
              <a:path w="12186285" h="4845050">
                <a:moveTo>
                  <a:pt x="3033001" y="4844529"/>
                </a:moveTo>
                <a:lnTo>
                  <a:pt x="3033001" y="0"/>
                </a:lnTo>
              </a:path>
              <a:path w="12186285" h="4845050">
                <a:moveTo>
                  <a:pt x="3042005" y="4844529"/>
                </a:moveTo>
                <a:lnTo>
                  <a:pt x="3042005" y="0"/>
                </a:lnTo>
              </a:path>
              <a:path w="12186285" h="4845050">
                <a:moveTo>
                  <a:pt x="3050997" y="4844529"/>
                </a:moveTo>
                <a:lnTo>
                  <a:pt x="3050997" y="0"/>
                </a:lnTo>
              </a:path>
              <a:path w="12186285" h="4845050">
                <a:moveTo>
                  <a:pt x="3060001" y="4844529"/>
                </a:moveTo>
                <a:lnTo>
                  <a:pt x="3060001" y="0"/>
                </a:lnTo>
              </a:path>
              <a:path w="12186285" h="4845050">
                <a:moveTo>
                  <a:pt x="3069005" y="4844529"/>
                </a:moveTo>
                <a:lnTo>
                  <a:pt x="3069005" y="0"/>
                </a:lnTo>
              </a:path>
              <a:path w="12186285" h="4845050">
                <a:moveTo>
                  <a:pt x="3077997" y="4844529"/>
                </a:moveTo>
                <a:lnTo>
                  <a:pt x="3077997" y="0"/>
                </a:lnTo>
              </a:path>
              <a:path w="12186285" h="4845050">
                <a:moveTo>
                  <a:pt x="3087001" y="4844529"/>
                </a:moveTo>
                <a:lnTo>
                  <a:pt x="3087001" y="0"/>
                </a:lnTo>
              </a:path>
              <a:path w="12186285" h="4845050">
                <a:moveTo>
                  <a:pt x="3096006" y="4844529"/>
                </a:moveTo>
                <a:lnTo>
                  <a:pt x="3096006" y="0"/>
                </a:lnTo>
              </a:path>
              <a:path w="12186285" h="4845050">
                <a:moveTo>
                  <a:pt x="3104997" y="4844529"/>
                </a:moveTo>
                <a:lnTo>
                  <a:pt x="3104997" y="0"/>
                </a:lnTo>
              </a:path>
              <a:path w="12186285" h="4845050">
                <a:moveTo>
                  <a:pt x="3114001" y="4844529"/>
                </a:moveTo>
                <a:lnTo>
                  <a:pt x="3114001" y="0"/>
                </a:lnTo>
              </a:path>
              <a:path w="12186285" h="4845050">
                <a:moveTo>
                  <a:pt x="3123006" y="4844529"/>
                </a:moveTo>
                <a:lnTo>
                  <a:pt x="3123006" y="0"/>
                </a:lnTo>
              </a:path>
              <a:path w="12186285" h="4845050">
                <a:moveTo>
                  <a:pt x="3131997" y="4844529"/>
                </a:moveTo>
                <a:lnTo>
                  <a:pt x="3131997" y="0"/>
                </a:lnTo>
              </a:path>
              <a:path w="12186285" h="4845050">
                <a:moveTo>
                  <a:pt x="3141002" y="4844529"/>
                </a:moveTo>
                <a:lnTo>
                  <a:pt x="3141002" y="0"/>
                </a:lnTo>
              </a:path>
              <a:path w="12186285" h="4845050">
                <a:moveTo>
                  <a:pt x="3149993" y="4844529"/>
                </a:moveTo>
                <a:lnTo>
                  <a:pt x="3149993" y="0"/>
                </a:lnTo>
              </a:path>
              <a:path w="12186285" h="4845050">
                <a:moveTo>
                  <a:pt x="3158998" y="4844529"/>
                </a:moveTo>
                <a:lnTo>
                  <a:pt x="3158998" y="0"/>
                </a:lnTo>
              </a:path>
              <a:path w="12186285" h="4845050">
                <a:moveTo>
                  <a:pt x="3168002" y="4844529"/>
                </a:moveTo>
                <a:lnTo>
                  <a:pt x="3168002" y="0"/>
                </a:lnTo>
              </a:path>
              <a:path w="12186285" h="4845050">
                <a:moveTo>
                  <a:pt x="3176993" y="4844529"/>
                </a:moveTo>
                <a:lnTo>
                  <a:pt x="3176993" y="0"/>
                </a:lnTo>
              </a:path>
              <a:path w="12186285" h="4845050">
                <a:moveTo>
                  <a:pt x="3185998" y="4844529"/>
                </a:moveTo>
                <a:lnTo>
                  <a:pt x="3185998" y="0"/>
                </a:lnTo>
              </a:path>
              <a:path w="12186285" h="4845050">
                <a:moveTo>
                  <a:pt x="3195002" y="4844529"/>
                </a:moveTo>
                <a:lnTo>
                  <a:pt x="3195002" y="0"/>
                </a:lnTo>
              </a:path>
              <a:path w="12186285" h="4845050">
                <a:moveTo>
                  <a:pt x="3203994" y="4844529"/>
                </a:moveTo>
                <a:lnTo>
                  <a:pt x="3203994" y="0"/>
                </a:lnTo>
              </a:path>
              <a:path w="12186285" h="4845050">
                <a:moveTo>
                  <a:pt x="3212998" y="4844529"/>
                </a:moveTo>
                <a:lnTo>
                  <a:pt x="3212998" y="0"/>
                </a:lnTo>
              </a:path>
              <a:path w="12186285" h="4845050">
                <a:moveTo>
                  <a:pt x="3222002" y="4844529"/>
                </a:moveTo>
                <a:lnTo>
                  <a:pt x="3222002" y="0"/>
                </a:lnTo>
              </a:path>
              <a:path w="12186285" h="4845050">
                <a:moveTo>
                  <a:pt x="3230994" y="4844529"/>
                </a:moveTo>
                <a:lnTo>
                  <a:pt x="3230994" y="0"/>
                </a:lnTo>
              </a:path>
              <a:path w="12186285" h="4845050">
                <a:moveTo>
                  <a:pt x="3239998" y="4844529"/>
                </a:moveTo>
                <a:lnTo>
                  <a:pt x="3239998" y="0"/>
                </a:lnTo>
              </a:path>
              <a:path w="12186285" h="4845050">
                <a:moveTo>
                  <a:pt x="3249002" y="4844529"/>
                </a:moveTo>
                <a:lnTo>
                  <a:pt x="3249002" y="0"/>
                </a:lnTo>
              </a:path>
              <a:path w="12186285" h="4845050">
                <a:moveTo>
                  <a:pt x="3257994" y="4844529"/>
                </a:moveTo>
                <a:lnTo>
                  <a:pt x="3257994" y="0"/>
                </a:lnTo>
              </a:path>
              <a:path w="12186285" h="4845050">
                <a:moveTo>
                  <a:pt x="3266998" y="4844529"/>
                </a:moveTo>
                <a:lnTo>
                  <a:pt x="3266998" y="0"/>
                </a:lnTo>
              </a:path>
              <a:path w="12186285" h="4845050">
                <a:moveTo>
                  <a:pt x="3276003" y="4844529"/>
                </a:moveTo>
                <a:lnTo>
                  <a:pt x="3276003" y="0"/>
                </a:lnTo>
              </a:path>
              <a:path w="12186285" h="4845050">
                <a:moveTo>
                  <a:pt x="3284994" y="4844529"/>
                </a:moveTo>
                <a:lnTo>
                  <a:pt x="3284994" y="0"/>
                </a:lnTo>
              </a:path>
              <a:path w="12186285" h="4845050">
                <a:moveTo>
                  <a:pt x="3293999" y="4844529"/>
                </a:moveTo>
                <a:lnTo>
                  <a:pt x="3293999" y="0"/>
                </a:lnTo>
              </a:path>
              <a:path w="12186285" h="4845050">
                <a:moveTo>
                  <a:pt x="3303003" y="4844529"/>
                </a:moveTo>
                <a:lnTo>
                  <a:pt x="3303003" y="0"/>
                </a:lnTo>
              </a:path>
              <a:path w="12186285" h="4845050">
                <a:moveTo>
                  <a:pt x="3311994" y="4844529"/>
                </a:moveTo>
                <a:lnTo>
                  <a:pt x="3311994" y="0"/>
                </a:lnTo>
              </a:path>
              <a:path w="12186285" h="4845050">
                <a:moveTo>
                  <a:pt x="3320999" y="4844529"/>
                </a:moveTo>
                <a:lnTo>
                  <a:pt x="3320999" y="0"/>
                </a:lnTo>
              </a:path>
              <a:path w="12186285" h="4845050">
                <a:moveTo>
                  <a:pt x="3330003" y="4844529"/>
                </a:moveTo>
                <a:lnTo>
                  <a:pt x="3330003" y="0"/>
                </a:lnTo>
              </a:path>
              <a:path w="12186285" h="4845050">
                <a:moveTo>
                  <a:pt x="3338995" y="4844529"/>
                </a:moveTo>
                <a:lnTo>
                  <a:pt x="3338995" y="0"/>
                </a:lnTo>
              </a:path>
              <a:path w="12186285" h="4845050">
                <a:moveTo>
                  <a:pt x="3347999" y="4844529"/>
                </a:moveTo>
                <a:lnTo>
                  <a:pt x="3347999" y="0"/>
                </a:lnTo>
              </a:path>
              <a:path w="12186285" h="4845050">
                <a:moveTo>
                  <a:pt x="3357003" y="4844529"/>
                </a:moveTo>
                <a:lnTo>
                  <a:pt x="3357003" y="0"/>
                </a:lnTo>
              </a:path>
              <a:path w="12186285" h="4845050">
                <a:moveTo>
                  <a:pt x="3365995" y="4844529"/>
                </a:moveTo>
                <a:lnTo>
                  <a:pt x="3365995" y="0"/>
                </a:lnTo>
              </a:path>
              <a:path w="12186285" h="4845050">
                <a:moveTo>
                  <a:pt x="3374999" y="4844529"/>
                </a:moveTo>
                <a:lnTo>
                  <a:pt x="3374999" y="0"/>
                </a:lnTo>
              </a:path>
              <a:path w="12186285" h="4845050">
                <a:moveTo>
                  <a:pt x="3384003" y="4844529"/>
                </a:moveTo>
                <a:lnTo>
                  <a:pt x="3384003" y="0"/>
                </a:lnTo>
              </a:path>
              <a:path w="12186285" h="4845050">
                <a:moveTo>
                  <a:pt x="3392995" y="4844529"/>
                </a:moveTo>
                <a:lnTo>
                  <a:pt x="3392995" y="0"/>
                </a:lnTo>
              </a:path>
              <a:path w="12186285" h="4845050">
                <a:moveTo>
                  <a:pt x="3401999" y="4844529"/>
                </a:moveTo>
                <a:lnTo>
                  <a:pt x="3401999" y="0"/>
                </a:lnTo>
              </a:path>
              <a:path w="12186285" h="4845050">
                <a:moveTo>
                  <a:pt x="3411004" y="4844529"/>
                </a:moveTo>
                <a:lnTo>
                  <a:pt x="3411004" y="0"/>
                </a:lnTo>
              </a:path>
              <a:path w="12186285" h="4845050">
                <a:moveTo>
                  <a:pt x="3419995" y="4844529"/>
                </a:moveTo>
                <a:lnTo>
                  <a:pt x="3419995" y="0"/>
                </a:lnTo>
              </a:path>
              <a:path w="12186285" h="4845050">
                <a:moveTo>
                  <a:pt x="3429000" y="4844529"/>
                </a:moveTo>
                <a:lnTo>
                  <a:pt x="3429000" y="0"/>
                </a:lnTo>
              </a:path>
              <a:path w="12186285" h="4845050">
                <a:moveTo>
                  <a:pt x="3438004" y="4844529"/>
                </a:moveTo>
                <a:lnTo>
                  <a:pt x="3438004" y="0"/>
                </a:lnTo>
              </a:path>
              <a:path w="12186285" h="4845050">
                <a:moveTo>
                  <a:pt x="3446995" y="4844529"/>
                </a:moveTo>
                <a:lnTo>
                  <a:pt x="3446995" y="0"/>
                </a:lnTo>
              </a:path>
              <a:path w="12186285" h="4845050">
                <a:moveTo>
                  <a:pt x="3456000" y="4844529"/>
                </a:moveTo>
                <a:lnTo>
                  <a:pt x="3456000" y="0"/>
                </a:lnTo>
              </a:path>
              <a:path w="12186285" h="4845050">
                <a:moveTo>
                  <a:pt x="3465004" y="4844529"/>
                </a:moveTo>
                <a:lnTo>
                  <a:pt x="3465004" y="0"/>
                </a:lnTo>
              </a:path>
              <a:path w="12186285" h="4845050">
                <a:moveTo>
                  <a:pt x="3473996" y="4844529"/>
                </a:moveTo>
                <a:lnTo>
                  <a:pt x="3473996" y="0"/>
                </a:lnTo>
              </a:path>
              <a:path w="12186285" h="4845050">
                <a:moveTo>
                  <a:pt x="3483000" y="4844529"/>
                </a:moveTo>
                <a:lnTo>
                  <a:pt x="3483000" y="0"/>
                </a:lnTo>
              </a:path>
              <a:path w="12186285" h="4845050">
                <a:moveTo>
                  <a:pt x="3492004" y="4844529"/>
                </a:moveTo>
                <a:lnTo>
                  <a:pt x="3492004" y="0"/>
                </a:lnTo>
              </a:path>
              <a:path w="12186285" h="4845050">
                <a:moveTo>
                  <a:pt x="3500996" y="4844529"/>
                </a:moveTo>
                <a:lnTo>
                  <a:pt x="3500996" y="0"/>
                </a:lnTo>
              </a:path>
              <a:path w="12186285" h="4845050">
                <a:moveTo>
                  <a:pt x="3510000" y="4844529"/>
                </a:moveTo>
                <a:lnTo>
                  <a:pt x="3510000" y="0"/>
                </a:lnTo>
              </a:path>
              <a:path w="12186285" h="4845050">
                <a:moveTo>
                  <a:pt x="3519004" y="4844529"/>
                </a:moveTo>
                <a:lnTo>
                  <a:pt x="3519004" y="0"/>
                </a:lnTo>
              </a:path>
              <a:path w="12186285" h="4845050">
                <a:moveTo>
                  <a:pt x="3527996" y="4844529"/>
                </a:moveTo>
                <a:lnTo>
                  <a:pt x="3527996" y="0"/>
                </a:lnTo>
              </a:path>
              <a:path w="12186285" h="4845050">
                <a:moveTo>
                  <a:pt x="3537000" y="4844529"/>
                </a:moveTo>
                <a:lnTo>
                  <a:pt x="3537000" y="0"/>
                </a:lnTo>
              </a:path>
              <a:path w="12186285" h="4845050">
                <a:moveTo>
                  <a:pt x="3546005" y="4844529"/>
                </a:moveTo>
                <a:lnTo>
                  <a:pt x="3546005" y="0"/>
                </a:lnTo>
              </a:path>
              <a:path w="12186285" h="4845050">
                <a:moveTo>
                  <a:pt x="3554996" y="4844529"/>
                </a:moveTo>
                <a:lnTo>
                  <a:pt x="3554996" y="0"/>
                </a:lnTo>
              </a:path>
              <a:path w="12186285" h="4845050">
                <a:moveTo>
                  <a:pt x="3564001" y="4844529"/>
                </a:moveTo>
                <a:lnTo>
                  <a:pt x="3564001" y="0"/>
                </a:lnTo>
              </a:path>
              <a:path w="12186285" h="4845050">
                <a:moveTo>
                  <a:pt x="3573005" y="4844529"/>
                </a:moveTo>
                <a:lnTo>
                  <a:pt x="3573005" y="0"/>
                </a:lnTo>
              </a:path>
              <a:path w="12186285" h="4845050">
                <a:moveTo>
                  <a:pt x="3581996" y="4844529"/>
                </a:moveTo>
                <a:lnTo>
                  <a:pt x="3581996" y="0"/>
                </a:lnTo>
              </a:path>
              <a:path w="12186285" h="4845050">
                <a:moveTo>
                  <a:pt x="3591001" y="4844529"/>
                </a:moveTo>
                <a:lnTo>
                  <a:pt x="3591001" y="0"/>
                </a:lnTo>
              </a:path>
              <a:path w="12186285" h="4845050">
                <a:moveTo>
                  <a:pt x="3600005" y="4844529"/>
                </a:moveTo>
                <a:lnTo>
                  <a:pt x="3600005" y="0"/>
                </a:lnTo>
              </a:path>
              <a:path w="12186285" h="4845050">
                <a:moveTo>
                  <a:pt x="3608997" y="4844529"/>
                </a:moveTo>
                <a:lnTo>
                  <a:pt x="3608997" y="0"/>
                </a:lnTo>
              </a:path>
              <a:path w="12186285" h="4845050">
                <a:moveTo>
                  <a:pt x="3618001" y="4844529"/>
                </a:moveTo>
                <a:lnTo>
                  <a:pt x="3618001" y="0"/>
                </a:lnTo>
              </a:path>
              <a:path w="12186285" h="4845050">
                <a:moveTo>
                  <a:pt x="3627005" y="4844529"/>
                </a:moveTo>
                <a:lnTo>
                  <a:pt x="3627005" y="0"/>
                </a:lnTo>
              </a:path>
              <a:path w="12186285" h="4845050">
                <a:moveTo>
                  <a:pt x="3635997" y="4844529"/>
                </a:moveTo>
                <a:lnTo>
                  <a:pt x="3635997" y="0"/>
                </a:lnTo>
              </a:path>
              <a:path w="12186285" h="4845050">
                <a:moveTo>
                  <a:pt x="3645001" y="4844529"/>
                </a:moveTo>
                <a:lnTo>
                  <a:pt x="3645001" y="0"/>
                </a:lnTo>
              </a:path>
              <a:path w="12186285" h="4845050">
                <a:moveTo>
                  <a:pt x="3654005" y="4844529"/>
                </a:moveTo>
                <a:lnTo>
                  <a:pt x="3654005" y="0"/>
                </a:lnTo>
              </a:path>
              <a:path w="12186285" h="4845050">
                <a:moveTo>
                  <a:pt x="3662997" y="4844529"/>
                </a:moveTo>
                <a:lnTo>
                  <a:pt x="3662997" y="0"/>
                </a:lnTo>
              </a:path>
              <a:path w="12186285" h="4845050">
                <a:moveTo>
                  <a:pt x="3672001" y="4844529"/>
                </a:moveTo>
                <a:lnTo>
                  <a:pt x="3672001" y="0"/>
                </a:lnTo>
              </a:path>
              <a:path w="12186285" h="4845050">
                <a:moveTo>
                  <a:pt x="3681006" y="4844529"/>
                </a:moveTo>
                <a:lnTo>
                  <a:pt x="3681006" y="0"/>
                </a:lnTo>
              </a:path>
              <a:path w="12186285" h="4845050">
                <a:moveTo>
                  <a:pt x="3689997" y="4844529"/>
                </a:moveTo>
                <a:lnTo>
                  <a:pt x="3689997" y="0"/>
                </a:lnTo>
              </a:path>
              <a:path w="12186285" h="4845050">
                <a:moveTo>
                  <a:pt x="3699002" y="4844529"/>
                </a:moveTo>
                <a:lnTo>
                  <a:pt x="3699002" y="0"/>
                </a:lnTo>
              </a:path>
              <a:path w="12186285" h="4845050">
                <a:moveTo>
                  <a:pt x="3708006" y="4844529"/>
                </a:moveTo>
                <a:lnTo>
                  <a:pt x="3708006" y="0"/>
                </a:lnTo>
              </a:path>
              <a:path w="12186285" h="4845050">
                <a:moveTo>
                  <a:pt x="3716997" y="4844529"/>
                </a:moveTo>
                <a:lnTo>
                  <a:pt x="3716997" y="0"/>
                </a:lnTo>
              </a:path>
              <a:path w="12186285" h="4845050">
                <a:moveTo>
                  <a:pt x="3726002" y="4844529"/>
                </a:moveTo>
                <a:lnTo>
                  <a:pt x="3726002" y="0"/>
                </a:lnTo>
              </a:path>
              <a:path w="12186285" h="4845050">
                <a:moveTo>
                  <a:pt x="3734993" y="4844529"/>
                </a:moveTo>
                <a:lnTo>
                  <a:pt x="3734993" y="0"/>
                </a:lnTo>
              </a:path>
              <a:path w="12186285" h="4845050">
                <a:moveTo>
                  <a:pt x="3743998" y="4844529"/>
                </a:moveTo>
                <a:lnTo>
                  <a:pt x="3743998" y="0"/>
                </a:lnTo>
              </a:path>
              <a:path w="12186285" h="4845050">
                <a:moveTo>
                  <a:pt x="3753002" y="4844529"/>
                </a:moveTo>
                <a:lnTo>
                  <a:pt x="3753002" y="0"/>
                </a:lnTo>
              </a:path>
              <a:path w="12186285" h="4845050">
                <a:moveTo>
                  <a:pt x="3761994" y="4844529"/>
                </a:moveTo>
                <a:lnTo>
                  <a:pt x="3761994" y="0"/>
                </a:lnTo>
              </a:path>
              <a:path w="12186285" h="4845050">
                <a:moveTo>
                  <a:pt x="3770998" y="4844529"/>
                </a:moveTo>
                <a:lnTo>
                  <a:pt x="3770998" y="0"/>
                </a:lnTo>
              </a:path>
              <a:path w="12186285" h="4845050">
                <a:moveTo>
                  <a:pt x="3780002" y="4844529"/>
                </a:moveTo>
                <a:lnTo>
                  <a:pt x="3780002" y="0"/>
                </a:lnTo>
              </a:path>
              <a:path w="12186285" h="4845050">
                <a:moveTo>
                  <a:pt x="3788994" y="4844529"/>
                </a:moveTo>
                <a:lnTo>
                  <a:pt x="3788994" y="0"/>
                </a:lnTo>
              </a:path>
              <a:path w="12186285" h="4845050">
                <a:moveTo>
                  <a:pt x="3797998" y="4844529"/>
                </a:moveTo>
                <a:lnTo>
                  <a:pt x="3797998" y="0"/>
                </a:lnTo>
              </a:path>
              <a:path w="12186285" h="4845050">
                <a:moveTo>
                  <a:pt x="3807002" y="4844529"/>
                </a:moveTo>
                <a:lnTo>
                  <a:pt x="3807002" y="0"/>
                </a:lnTo>
              </a:path>
              <a:path w="12186285" h="4845050">
                <a:moveTo>
                  <a:pt x="3815994" y="4844529"/>
                </a:moveTo>
                <a:lnTo>
                  <a:pt x="3815994" y="0"/>
                </a:lnTo>
              </a:path>
              <a:path w="12186285" h="4845050">
                <a:moveTo>
                  <a:pt x="3824998" y="4844529"/>
                </a:moveTo>
                <a:lnTo>
                  <a:pt x="3824998" y="0"/>
                </a:lnTo>
              </a:path>
              <a:path w="12186285" h="4845050">
                <a:moveTo>
                  <a:pt x="3834003" y="4844529"/>
                </a:moveTo>
                <a:lnTo>
                  <a:pt x="3834003" y="0"/>
                </a:lnTo>
              </a:path>
              <a:path w="12186285" h="4845050">
                <a:moveTo>
                  <a:pt x="3842994" y="4844529"/>
                </a:moveTo>
                <a:lnTo>
                  <a:pt x="3842994" y="0"/>
                </a:lnTo>
              </a:path>
              <a:path w="12186285" h="4845050">
                <a:moveTo>
                  <a:pt x="3851998" y="4844529"/>
                </a:moveTo>
                <a:lnTo>
                  <a:pt x="3851998" y="0"/>
                </a:lnTo>
              </a:path>
              <a:path w="12186285" h="4845050">
                <a:moveTo>
                  <a:pt x="3861003" y="4844529"/>
                </a:moveTo>
                <a:lnTo>
                  <a:pt x="3861003" y="0"/>
                </a:lnTo>
              </a:path>
              <a:path w="12186285" h="4845050">
                <a:moveTo>
                  <a:pt x="3869994" y="4844529"/>
                </a:moveTo>
                <a:lnTo>
                  <a:pt x="3869994" y="0"/>
                </a:lnTo>
              </a:path>
              <a:path w="12186285" h="4845050">
                <a:moveTo>
                  <a:pt x="3878999" y="4844529"/>
                </a:moveTo>
                <a:lnTo>
                  <a:pt x="3878999" y="0"/>
                </a:lnTo>
              </a:path>
              <a:path w="12186285" h="4845050">
                <a:moveTo>
                  <a:pt x="3888003" y="4844529"/>
                </a:moveTo>
                <a:lnTo>
                  <a:pt x="3888003" y="0"/>
                </a:lnTo>
              </a:path>
              <a:path w="12186285" h="4845050">
                <a:moveTo>
                  <a:pt x="3896995" y="4844529"/>
                </a:moveTo>
                <a:lnTo>
                  <a:pt x="3896995" y="0"/>
                </a:lnTo>
              </a:path>
              <a:path w="12186285" h="4845050">
                <a:moveTo>
                  <a:pt x="3905999" y="4844529"/>
                </a:moveTo>
                <a:lnTo>
                  <a:pt x="3905999" y="0"/>
                </a:lnTo>
              </a:path>
              <a:path w="12186285" h="4845050">
                <a:moveTo>
                  <a:pt x="3915003" y="4844529"/>
                </a:moveTo>
                <a:lnTo>
                  <a:pt x="3915003" y="0"/>
                </a:lnTo>
              </a:path>
              <a:path w="12186285" h="4845050">
                <a:moveTo>
                  <a:pt x="3923995" y="4844529"/>
                </a:moveTo>
                <a:lnTo>
                  <a:pt x="3923995" y="0"/>
                </a:lnTo>
              </a:path>
              <a:path w="12186285" h="4845050">
                <a:moveTo>
                  <a:pt x="3932999" y="4844529"/>
                </a:moveTo>
                <a:lnTo>
                  <a:pt x="3932999" y="0"/>
                </a:lnTo>
              </a:path>
              <a:path w="12186285" h="4845050">
                <a:moveTo>
                  <a:pt x="3942003" y="4844529"/>
                </a:moveTo>
                <a:lnTo>
                  <a:pt x="3942003" y="0"/>
                </a:lnTo>
              </a:path>
              <a:path w="12186285" h="4845050">
                <a:moveTo>
                  <a:pt x="3950995" y="4844529"/>
                </a:moveTo>
                <a:lnTo>
                  <a:pt x="3950995" y="0"/>
                </a:lnTo>
              </a:path>
              <a:path w="12186285" h="4845050">
                <a:moveTo>
                  <a:pt x="3959999" y="4844529"/>
                </a:moveTo>
                <a:lnTo>
                  <a:pt x="3959999" y="0"/>
                </a:lnTo>
              </a:path>
              <a:path w="12186285" h="4845050">
                <a:moveTo>
                  <a:pt x="3969004" y="4844529"/>
                </a:moveTo>
                <a:lnTo>
                  <a:pt x="3969004" y="0"/>
                </a:lnTo>
              </a:path>
              <a:path w="12186285" h="4845050">
                <a:moveTo>
                  <a:pt x="3977995" y="4844529"/>
                </a:moveTo>
                <a:lnTo>
                  <a:pt x="3977995" y="0"/>
                </a:lnTo>
              </a:path>
              <a:path w="12186285" h="4845050">
                <a:moveTo>
                  <a:pt x="3986999" y="4844529"/>
                </a:moveTo>
                <a:lnTo>
                  <a:pt x="3986999" y="0"/>
                </a:lnTo>
              </a:path>
              <a:path w="12186285" h="4845050">
                <a:moveTo>
                  <a:pt x="3996004" y="4844529"/>
                </a:moveTo>
                <a:lnTo>
                  <a:pt x="3996004" y="0"/>
                </a:lnTo>
              </a:path>
              <a:path w="12186285" h="4845050">
                <a:moveTo>
                  <a:pt x="4004995" y="4844529"/>
                </a:moveTo>
                <a:lnTo>
                  <a:pt x="4004995" y="0"/>
                </a:lnTo>
              </a:path>
              <a:path w="12186285" h="4845050">
                <a:moveTo>
                  <a:pt x="4014000" y="4844529"/>
                </a:moveTo>
                <a:lnTo>
                  <a:pt x="4014000" y="0"/>
                </a:lnTo>
              </a:path>
              <a:path w="12186285" h="4845050">
                <a:moveTo>
                  <a:pt x="4023004" y="4844529"/>
                </a:moveTo>
                <a:lnTo>
                  <a:pt x="4023004" y="0"/>
                </a:lnTo>
              </a:path>
              <a:path w="12186285" h="4845050">
                <a:moveTo>
                  <a:pt x="4031996" y="4844529"/>
                </a:moveTo>
                <a:lnTo>
                  <a:pt x="4031996" y="0"/>
                </a:lnTo>
              </a:path>
              <a:path w="12186285" h="4845050">
                <a:moveTo>
                  <a:pt x="4041000" y="4844529"/>
                </a:moveTo>
                <a:lnTo>
                  <a:pt x="4041000" y="0"/>
                </a:lnTo>
              </a:path>
              <a:path w="12186285" h="4845050">
                <a:moveTo>
                  <a:pt x="4050004" y="4844529"/>
                </a:moveTo>
                <a:lnTo>
                  <a:pt x="4050004" y="0"/>
                </a:lnTo>
              </a:path>
              <a:path w="12186285" h="4845050">
                <a:moveTo>
                  <a:pt x="4058996" y="4844529"/>
                </a:moveTo>
                <a:lnTo>
                  <a:pt x="4058996" y="0"/>
                </a:lnTo>
              </a:path>
              <a:path w="12186285" h="4845050">
                <a:moveTo>
                  <a:pt x="4068000" y="4844529"/>
                </a:moveTo>
                <a:lnTo>
                  <a:pt x="4068000" y="0"/>
                </a:lnTo>
              </a:path>
              <a:path w="12186285" h="4845050">
                <a:moveTo>
                  <a:pt x="4077004" y="4844529"/>
                </a:moveTo>
                <a:lnTo>
                  <a:pt x="4077004" y="0"/>
                </a:lnTo>
              </a:path>
              <a:path w="12186285" h="4845050">
                <a:moveTo>
                  <a:pt x="4085996" y="4844529"/>
                </a:moveTo>
                <a:lnTo>
                  <a:pt x="4085996" y="0"/>
                </a:lnTo>
              </a:path>
              <a:path w="12186285" h="4845050">
                <a:moveTo>
                  <a:pt x="4095000" y="4844529"/>
                </a:moveTo>
                <a:lnTo>
                  <a:pt x="4095000" y="0"/>
                </a:lnTo>
              </a:path>
              <a:path w="12186285" h="4845050">
                <a:moveTo>
                  <a:pt x="4104004" y="4844529"/>
                </a:moveTo>
                <a:lnTo>
                  <a:pt x="4104004" y="0"/>
                </a:lnTo>
              </a:path>
              <a:path w="12186285" h="4845050">
                <a:moveTo>
                  <a:pt x="4112996" y="4844529"/>
                </a:moveTo>
                <a:lnTo>
                  <a:pt x="4112996" y="0"/>
                </a:lnTo>
              </a:path>
              <a:path w="12186285" h="4845050">
                <a:moveTo>
                  <a:pt x="4122000" y="4844529"/>
                </a:moveTo>
                <a:lnTo>
                  <a:pt x="4122000" y="0"/>
                </a:lnTo>
              </a:path>
              <a:path w="12186285" h="4845050">
                <a:moveTo>
                  <a:pt x="4131005" y="4844529"/>
                </a:moveTo>
                <a:lnTo>
                  <a:pt x="4131005" y="0"/>
                </a:lnTo>
              </a:path>
              <a:path w="12186285" h="4845050">
                <a:moveTo>
                  <a:pt x="4139996" y="4844529"/>
                </a:moveTo>
                <a:lnTo>
                  <a:pt x="4139996" y="0"/>
                </a:lnTo>
              </a:path>
              <a:path w="12186285" h="4845050">
                <a:moveTo>
                  <a:pt x="4149001" y="4844529"/>
                </a:moveTo>
                <a:lnTo>
                  <a:pt x="4149001" y="0"/>
                </a:lnTo>
              </a:path>
              <a:path w="12186285" h="4845050">
                <a:moveTo>
                  <a:pt x="4158005" y="4844529"/>
                </a:moveTo>
                <a:lnTo>
                  <a:pt x="4158005" y="0"/>
                </a:lnTo>
              </a:path>
              <a:path w="12186285" h="4845050">
                <a:moveTo>
                  <a:pt x="4166997" y="4844529"/>
                </a:moveTo>
                <a:lnTo>
                  <a:pt x="4166997" y="0"/>
                </a:lnTo>
              </a:path>
              <a:path w="12186285" h="4845050">
                <a:moveTo>
                  <a:pt x="4176001" y="4844529"/>
                </a:moveTo>
                <a:lnTo>
                  <a:pt x="4176001" y="0"/>
                </a:lnTo>
              </a:path>
              <a:path w="12186285" h="4845050">
                <a:moveTo>
                  <a:pt x="4185005" y="4844529"/>
                </a:moveTo>
                <a:lnTo>
                  <a:pt x="4185005" y="0"/>
                </a:lnTo>
              </a:path>
              <a:path w="12186285" h="4845050">
                <a:moveTo>
                  <a:pt x="4193997" y="4844529"/>
                </a:moveTo>
                <a:lnTo>
                  <a:pt x="4193997" y="0"/>
                </a:lnTo>
              </a:path>
              <a:path w="12186285" h="4845050">
                <a:moveTo>
                  <a:pt x="4203001" y="4844529"/>
                </a:moveTo>
                <a:lnTo>
                  <a:pt x="4203001" y="0"/>
                </a:lnTo>
              </a:path>
              <a:path w="12186285" h="4845050">
                <a:moveTo>
                  <a:pt x="4212005" y="4844529"/>
                </a:moveTo>
                <a:lnTo>
                  <a:pt x="4212005" y="0"/>
                </a:lnTo>
              </a:path>
              <a:path w="12186285" h="4845050">
                <a:moveTo>
                  <a:pt x="4220997" y="4844529"/>
                </a:moveTo>
                <a:lnTo>
                  <a:pt x="4220997" y="0"/>
                </a:lnTo>
              </a:path>
              <a:path w="12186285" h="4845050">
                <a:moveTo>
                  <a:pt x="4230001" y="4844529"/>
                </a:moveTo>
                <a:lnTo>
                  <a:pt x="4230001" y="0"/>
                </a:lnTo>
              </a:path>
              <a:path w="12186285" h="4845050">
                <a:moveTo>
                  <a:pt x="4239006" y="4844529"/>
                </a:moveTo>
                <a:lnTo>
                  <a:pt x="4239006" y="0"/>
                </a:lnTo>
              </a:path>
              <a:path w="12186285" h="4845050">
                <a:moveTo>
                  <a:pt x="4247997" y="4844529"/>
                </a:moveTo>
                <a:lnTo>
                  <a:pt x="4247997" y="0"/>
                </a:lnTo>
              </a:path>
              <a:path w="12186285" h="4845050">
                <a:moveTo>
                  <a:pt x="4257001" y="4844529"/>
                </a:moveTo>
                <a:lnTo>
                  <a:pt x="4257001" y="0"/>
                </a:lnTo>
              </a:path>
              <a:path w="12186285" h="4845050">
                <a:moveTo>
                  <a:pt x="4266006" y="4844529"/>
                </a:moveTo>
                <a:lnTo>
                  <a:pt x="4266006" y="0"/>
                </a:lnTo>
              </a:path>
              <a:path w="12186285" h="4845050">
                <a:moveTo>
                  <a:pt x="4274997" y="4844529"/>
                </a:moveTo>
                <a:lnTo>
                  <a:pt x="4274997" y="0"/>
                </a:lnTo>
              </a:path>
              <a:path w="12186285" h="4845050">
                <a:moveTo>
                  <a:pt x="4284002" y="4844529"/>
                </a:moveTo>
                <a:lnTo>
                  <a:pt x="4284002" y="0"/>
                </a:lnTo>
              </a:path>
              <a:path w="12186285" h="4845050">
                <a:moveTo>
                  <a:pt x="4292993" y="4844529"/>
                </a:moveTo>
                <a:lnTo>
                  <a:pt x="4292993" y="0"/>
                </a:lnTo>
              </a:path>
              <a:path w="12186285" h="4845050">
                <a:moveTo>
                  <a:pt x="4301998" y="4844529"/>
                </a:moveTo>
                <a:lnTo>
                  <a:pt x="4301998" y="0"/>
                </a:lnTo>
              </a:path>
              <a:path w="12186285" h="4845050">
                <a:moveTo>
                  <a:pt x="4311002" y="4844529"/>
                </a:moveTo>
                <a:lnTo>
                  <a:pt x="4311002" y="0"/>
                </a:lnTo>
              </a:path>
              <a:path w="12186285" h="4845050">
                <a:moveTo>
                  <a:pt x="4319993" y="4844529"/>
                </a:moveTo>
                <a:lnTo>
                  <a:pt x="4319993" y="0"/>
                </a:lnTo>
              </a:path>
              <a:path w="12186285" h="4845050">
                <a:moveTo>
                  <a:pt x="4328998" y="4844529"/>
                </a:moveTo>
                <a:lnTo>
                  <a:pt x="4328998" y="0"/>
                </a:lnTo>
              </a:path>
              <a:path w="12186285" h="4845050">
                <a:moveTo>
                  <a:pt x="4338002" y="4844529"/>
                </a:moveTo>
                <a:lnTo>
                  <a:pt x="4338002" y="0"/>
                </a:lnTo>
              </a:path>
              <a:path w="12186285" h="4845050">
                <a:moveTo>
                  <a:pt x="4346994" y="4844529"/>
                </a:moveTo>
                <a:lnTo>
                  <a:pt x="4346994" y="0"/>
                </a:lnTo>
              </a:path>
              <a:path w="12186285" h="4845050">
                <a:moveTo>
                  <a:pt x="4355998" y="4844529"/>
                </a:moveTo>
                <a:lnTo>
                  <a:pt x="4355998" y="0"/>
                </a:lnTo>
              </a:path>
              <a:path w="12186285" h="4845050">
                <a:moveTo>
                  <a:pt x="4365002" y="4844529"/>
                </a:moveTo>
                <a:lnTo>
                  <a:pt x="4365002" y="0"/>
                </a:lnTo>
              </a:path>
              <a:path w="12186285" h="4845050">
                <a:moveTo>
                  <a:pt x="4373994" y="4844529"/>
                </a:moveTo>
                <a:lnTo>
                  <a:pt x="4373994" y="0"/>
                </a:lnTo>
              </a:path>
              <a:path w="12186285" h="4845050">
                <a:moveTo>
                  <a:pt x="4382998" y="4844529"/>
                </a:moveTo>
                <a:lnTo>
                  <a:pt x="4382998" y="0"/>
                </a:lnTo>
              </a:path>
              <a:path w="12186285" h="4845050">
                <a:moveTo>
                  <a:pt x="4392002" y="4844529"/>
                </a:moveTo>
                <a:lnTo>
                  <a:pt x="4392002" y="0"/>
                </a:lnTo>
              </a:path>
              <a:path w="12186285" h="4845050">
                <a:moveTo>
                  <a:pt x="4400994" y="4844529"/>
                </a:moveTo>
                <a:lnTo>
                  <a:pt x="4400994" y="0"/>
                </a:lnTo>
              </a:path>
              <a:path w="12186285" h="4845050">
                <a:moveTo>
                  <a:pt x="4409998" y="4844529"/>
                </a:moveTo>
                <a:lnTo>
                  <a:pt x="4409998" y="0"/>
                </a:lnTo>
              </a:path>
              <a:path w="12186285" h="4845050">
                <a:moveTo>
                  <a:pt x="4419003" y="4844529"/>
                </a:moveTo>
                <a:lnTo>
                  <a:pt x="4419003" y="0"/>
                </a:lnTo>
              </a:path>
              <a:path w="12186285" h="4845050">
                <a:moveTo>
                  <a:pt x="4427994" y="4844529"/>
                </a:moveTo>
                <a:lnTo>
                  <a:pt x="4427994" y="0"/>
                </a:lnTo>
              </a:path>
              <a:path w="12186285" h="4845050">
                <a:moveTo>
                  <a:pt x="4436999" y="4844529"/>
                </a:moveTo>
                <a:lnTo>
                  <a:pt x="4436999" y="0"/>
                </a:lnTo>
              </a:path>
              <a:path w="12186285" h="4845050">
                <a:moveTo>
                  <a:pt x="4446003" y="4844529"/>
                </a:moveTo>
                <a:lnTo>
                  <a:pt x="4446003" y="0"/>
                </a:lnTo>
              </a:path>
              <a:path w="12186285" h="4845050">
                <a:moveTo>
                  <a:pt x="4454994" y="4844529"/>
                </a:moveTo>
                <a:lnTo>
                  <a:pt x="4454994" y="0"/>
                </a:lnTo>
              </a:path>
              <a:path w="12186285" h="4845050">
                <a:moveTo>
                  <a:pt x="4463999" y="4844529"/>
                </a:moveTo>
                <a:lnTo>
                  <a:pt x="4463999" y="0"/>
                </a:lnTo>
              </a:path>
              <a:path w="12186285" h="4845050">
                <a:moveTo>
                  <a:pt x="4473003" y="4844529"/>
                </a:moveTo>
                <a:lnTo>
                  <a:pt x="4473003" y="0"/>
                </a:lnTo>
              </a:path>
              <a:path w="12186285" h="4845050">
                <a:moveTo>
                  <a:pt x="4481995" y="4844529"/>
                </a:moveTo>
                <a:lnTo>
                  <a:pt x="4481995" y="0"/>
                </a:lnTo>
              </a:path>
              <a:path w="12186285" h="4845050">
                <a:moveTo>
                  <a:pt x="4490999" y="4844529"/>
                </a:moveTo>
                <a:lnTo>
                  <a:pt x="4490999" y="0"/>
                </a:lnTo>
              </a:path>
              <a:path w="12186285" h="4845050">
                <a:moveTo>
                  <a:pt x="4500003" y="4844529"/>
                </a:moveTo>
                <a:lnTo>
                  <a:pt x="4500003" y="0"/>
                </a:lnTo>
              </a:path>
              <a:path w="12186285" h="4845050">
                <a:moveTo>
                  <a:pt x="4508995" y="4844529"/>
                </a:moveTo>
                <a:lnTo>
                  <a:pt x="4508995" y="0"/>
                </a:lnTo>
              </a:path>
              <a:path w="12186285" h="4845050">
                <a:moveTo>
                  <a:pt x="4517999" y="4844529"/>
                </a:moveTo>
                <a:lnTo>
                  <a:pt x="4517999" y="0"/>
                </a:lnTo>
              </a:path>
              <a:path w="12186285" h="4845050">
                <a:moveTo>
                  <a:pt x="4527003" y="4844529"/>
                </a:moveTo>
                <a:lnTo>
                  <a:pt x="4527003" y="0"/>
                </a:lnTo>
              </a:path>
              <a:path w="12186285" h="4845050">
                <a:moveTo>
                  <a:pt x="4535995" y="4844529"/>
                </a:moveTo>
                <a:lnTo>
                  <a:pt x="4535995" y="0"/>
                </a:lnTo>
              </a:path>
              <a:path w="12186285" h="4845050">
                <a:moveTo>
                  <a:pt x="4544999" y="4844529"/>
                </a:moveTo>
                <a:lnTo>
                  <a:pt x="4544999" y="0"/>
                </a:lnTo>
              </a:path>
              <a:path w="12186285" h="4845050">
                <a:moveTo>
                  <a:pt x="4554004" y="4844529"/>
                </a:moveTo>
                <a:lnTo>
                  <a:pt x="4554004" y="0"/>
                </a:lnTo>
              </a:path>
              <a:path w="12186285" h="4845050">
                <a:moveTo>
                  <a:pt x="4562995" y="4844529"/>
                </a:moveTo>
                <a:lnTo>
                  <a:pt x="4562995" y="0"/>
                </a:lnTo>
              </a:path>
              <a:path w="12186285" h="4845050">
                <a:moveTo>
                  <a:pt x="4572000" y="4844529"/>
                </a:moveTo>
                <a:lnTo>
                  <a:pt x="4572000" y="0"/>
                </a:lnTo>
              </a:path>
              <a:path w="12186285" h="4845050">
                <a:moveTo>
                  <a:pt x="4581004" y="4844529"/>
                </a:moveTo>
                <a:lnTo>
                  <a:pt x="4581004" y="0"/>
                </a:lnTo>
              </a:path>
              <a:path w="12186285" h="4845050">
                <a:moveTo>
                  <a:pt x="4589995" y="4844529"/>
                </a:moveTo>
                <a:lnTo>
                  <a:pt x="4589995" y="0"/>
                </a:lnTo>
              </a:path>
              <a:path w="12186285" h="4845050">
                <a:moveTo>
                  <a:pt x="4599000" y="4844529"/>
                </a:moveTo>
                <a:lnTo>
                  <a:pt x="4599000" y="0"/>
                </a:lnTo>
              </a:path>
              <a:path w="12186285" h="4845050">
                <a:moveTo>
                  <a:pt x="4608004" y="4844529"/>
                </a:moveTo>
                <a:lnTo>
                  <a:pt x="4608004" y="0"/>
                </a:lnTo>
              </a:path>
              <a:path w="12186285" h="4845050">
                <a:moveTo>
                  <a:pt x="4616996" y="4844529"/>
                </a:moveTo>
                <a:lnTo>
                  <a:pt x="4616996" y="0"/>
                </a:lnTo>
              </a:path>
              <a:path w="12186285" h="4845050">
                <a:moveTo>
                  <a:pt x="4626000" y="4844529"/>
                </a:moveTo>
                <a:lnTo>
                  <a:pt x="4626000" y="0"/>
                </a:lnTo>
              </a:path>
              <a:path w="12186285" h="4845050">
                <a:moveTo>
                  <a:pt x="4635004" y="4844529"/>
                </a:moveTo>
                <a:lnTo>
                  <a:pt x="4635004" y="0"/>
                </a:lnTo>
              </a:path>
              <a:path w="12186285" h="4845050">
                <a:moveTo>
                  <a:pt x="4643996" y="4844529"/>
                </a:moveTo>
                <a:lnTo>
                  <a:pt x="4643996" y="0"/>
                </a:lnTo>
              </a:path>
              <a:path w="12186285" h="4845050">
                <a:moveTo>
                  <a:pt x="4653000" y="4844529"/>
                </a:moveTo>
                <a:lnTo>
                  <a:pt x="4653000" y="0"/>
                </a:lnTo>
              </a:path>
              <a:path w="12186285" h="4845050">
                <a:moveTo>
                  <a:pt x="4662004" y="4844529"/>
                </a:moveTo>
                <a:lnTo>
                  <a:pt x="4662004" y="0"/>
                </a:lnTo>
              </a:path>
              <a:path w="12186285" h="4845050">
                <a:moveTo>
                  <a:pt x="4670996" y="4844529"/>
                </a:moveTo>
                <a:lnTo>
                  <a:pt x="4670996" y="0"/>
                </a:lnTo>
              </a:path>
              <a:path w="12186285" h="4845050">
                <a:moveTo>
                  <a:pt x="4680000" y="4844529"/>
                </a:moveTo>
                <a:lnTo>
                  <a:pt x="4680000" y="0"/>
                </a:lnTo>
              </a:path>
              <a:path w="12186285" h="4845050">
                <a:moveTo>
                  <a:pt x="4689005" y="4844529"/>
                </a:moveTo>
                <a:lnTo>
                  <a:pt x="4689005" y="0"/>
                </a:lnTo>
              </a:path>
              <a:path w="12186285" h="4845050">
                <a:moveTo>
                  <a:pt x="4697996" y="4844529"/>
                </a:moveTo>
                <a:lnTo>
                  <a:pt x="4697996" y="0"/>
                </a:lnTo>
              </a:path>
              <a:path w="12186285" h="4845050">
                <a:moveTo>
                  <a:pt x="4707001" y="4844529"/>
                </a:moveTo>
                <a:lnTo>
                  <a:pt x="4707001" y="0"/>
                </a:lnTo>
              </a:path>
              <a:path w="12186285" h="4845050">
                <a:moveTo>
                  <a:pt x="4716005" y="4844529"/>
                </a:moveTo>
                <a:lnTo>
                  <a:pt x="4716005" y="0"/>
                </a:lnTo>
              </a:path>
              <a:path w="12186285" h="4845050">
                <a:moveTo>
                  <a:pt x="4724996" y="4844529"/>
                </a:moveTo>
                <a:lnTo>
                  <a:pt x="4724996" y="0"/>
                </a:lnTo>
              </a:path>
              <a:path w="12186285" h="4845050">
                <a:moveTo>
                  <a:pt x="4734001" y="4844529"/>
                </a:moveTo>
                <a:lnTo>
                  <a:pt x="4734001" y="0"/>
                </a:lnTo>
              </a:path>
              <a:path w="12186285" h="4845050">
                <a:moveTo>
                  <a:pt x="4743005" y="4844529"/>
                </a:moveTo>
                <a:lnTo>
                  <a:pt x="4743005" y="0"/>
                </a:lnTo>
              </a:path>
              <a:path w="12186285" h="4845050">
                <a:moveTo>
                  <a:pt x="4751997" y="4844529"/>
                </a:moveTo>
                <a:lnTo>
                  <a:pt x="4751997" y="0"/>
                </a:lnTo>
              </a:path>
              <a:path w="12186285" h="4845050">
                <a:moveTo>
                  <a:pt x="4761001" y="4844529"/>
                </a:moveTo>
                <a:lnTo>
                  <a:pt x="4761001" y="0"/>
                </a:lnTo>
              </a:path>
              <a:path w="12186285" h="4845050">
                <a:moveTo>
                  <a:pt x="4770005" y="4844529"/>
                </a:moveTo>
                <a:lnTo>
                  <a:pt x="4770005" y="0"/>
                </a:lnTo>
              </a:path>
              <a:path w="12186285" h="4845050">
                <a:moveTo>
                  <a:pt x="4778997" y="4844529"/>
                </a:moveTo>
                <a:lnTo>
                  <a:pt x="4778997" y="0"/>
                </a:lnTo>
              </a:path>
              <a:path w="12186285" h="4845050">
                <a:moveTo>
                  <a:pt x="4788001" y="4844529"/>
                </a:moveTo>
                <a:lnTo>
                  <a:pt x="4788001" y="0"/>
                </a:lnTo>
              </a:path>
              <a:path w="12186285" h="4845050">
                <a:moveTo>
                  <a:pt x="4797005" y="4844529"/>
                </a:moveTo>
                <a:lnTo>
                  <a:pt x="4797005" y="0"/>
                </a:lnTo>
              </a:path>
              <a:path w="12186285" h="4845050">
                <a:moveTo>
                  <a:pt x="4805997" y="4844529"/>
                </a:moveTo>
                <a:lnTo>
                  <a:pt x="4805997" y="0"/>
                </a:lnTo>
              </a:path>
              <a:path w="12186285" h="4845050">
                <a:moveTo>
                  <a:pt x="4815001" y="4844529"/>
                </a:moveTo>
                <a:lnTo>
                  <a:pt x="4815001" y="0"/>
                </a:lnTo>
              </a:path>
              <a:path w="12186285" h="4845050">
                <a:moveTo>
                  <a:pt x="4824006" y="4844529"/>
                </a:moveTo>
                <a:lnTo>
                  <a:pt x="4824006" y="0"/>
                </a:lnTo>
              </a:path>
              <a:path w="12186285" h="4845050">
                <a:moveTo>
                  <a:pt x="4832997" y="4844529"/>
                </a:moveTo>
                <a:lnTo>
                  <a:pt x="4832997" y="0"/>
                </a:lnTo>
              </a:path>
              <a:path w="12186285" h="4845050">
                <a:moveTo>
                  <a:pt x="4842002" y="4844529"/>
                </a:moveTo>
                <a:lnTo>
                  <a:pt x="4842002" y="0"/>
                </a:lnTo>
              </a:path>
              <a:path w="12186285" h="4845050">
                <a:moveTo>
                  <a:pt x="4851006" y="4844529"/>
                </a:moveTo>
                <a:lnTo>
                  <a:pt x="4851006" y="0"/>
                </a:lnTo>
              </a:path>
              <a:path w="12186285" h="4845050">
                <a:moveTo>
                  <a:pt x="4859997" y="4844529"/>
                </a:moveTo>
                <a:lnTo>
                  <a:pt x="4859997" y="0"/>
                </a:lnTo>
              </a:path>
              <a:path w="12186285" h="4845050">
                <a:moveTo>
                  <a:pt x="4869002" y="4844529"/>
                </a:moveTo>
                <a:lnTo>
                  <a:pt x="4869002" y="0"/>
                </a:lnTo>
              </a:path>
              <a:path w="12186285" h="4845050">
                <a:moveTo>
                  <a:pt x="4877993" y="4844529"/>
                </a:moveTo>
                <a:lnTo>
                  <a:pt x="4877993" y="0"/>
                </a:lnTo>
              </a:path>
              <a:path w="12186285" h="4845050">
                <a:moveTo>
                  <a:pt x="4886998" y="4844529"/>
                </a:moveTo>
                <a:lnTo>
                  <a:pt x="4886998" y="0"/>
                </a:lnTo>
              </a:path>
              <a:path w="12186285" h="4845050">
                <a:moveTo>
                  <a:pt x="4896002" y="4844529"/>
                </a:moveTo>
                <a:lnTo>
                  <a:pt x="4896002" y="0"/>
                </a:lnTo>
              </a:path>
              <a:path w="12186285" h="4845050">
                <a:moveTo>
                  <a:pt x="4904994" y="4844529"/>
                </a:moveTo>
                <a:lnTo>
                  <a:pt x="4904994" y="0"/>
                </a:lnTo>
              </a:path>
              <a:path w="12186285" h="4845050">
                <a:moveTo>
                  <a:pt x="4913998" y="4844529"/>
                </a:moveTo>
                <a:lnTo>
                  <a:pt x="4913998" y="0"/>
                </a:lnTo>
              </a:path>
              <a:path w="12186285" h="4845050">
                <a:moveTo>
                  <a:pt x="4923002" y="4844529"/>
                </a:moveTo>
                <a:lnTo>
                  <a:pt x="4923002" y="0"/>
                </a:lnTo>
              </a:path>
              <a:path w="12186285" h="4845050">
                <a:moveTo>
                  <a:pt x="4931994" y="4844529"/>
                </a:moveTo>
                <a:lnTo>
                  <a:pt x="4931994" y="0"/>
                </a:lnTo>
              </a:path>
              <a:path w="12186285" h="4845050">
                <a:moveTo>
                  <a:pt x="4940998" y="4844529"/>
                </a:moveTo>
                <a:lnTo>
                  <a:pt x="4940998" y="0"/>
                </a:lnTo>
              </a:path>
              <a:path w="12186285" h="4845050">
                <a:moveTo>
                  <a:pt x="4950002" y="4844529"/>
                </a:moveTo>
                <a:lnTo>
                  <a:pt x="4950002" y="0"/>
                </a:lnTo>
              </a:path>
              <a:path w="12186285" h="4845050">
                <a:moveTo>
                  <a:pt x="4958994" y="4844529"/>
                </a:moveTo>
                <a:lnTo>
                  <a:pt x="4958994" y="0"/>
                </a:lnTo>
              </a:path>
              <a:path w="12186285" h="4845050">
                <a:moveTo>
                  <a:pt x="4967998" y="4844529"/>
                </a:moveTo>
                <a:lnTo>
                  <a:pt x="4967998" y="0"/>
                </a:lnTo>
              </a:path>
              <a:path w="12186285" h="4845050">
                <a:moveTo>
                  <a:pt x="4977003" y="4844529"/>
                </a:moveTo>
                <a:lnTo>
                  <a:pt x="4977003" y="0"/>
                </a:lnTo>
              </a:path>
              <a:path w="12186285" h="4845050">
                <a:moveTo>
                  <a:pt x="4985994" y="4844529"/>
                </a:moveTo>
                <a:lnTo>
                  <a:pt x="4985994" y="0"/>
                </a:lnTo>
              </a:path>
              <a:path w="12186285" h="4845050">
                <a:moveTo>
                  <a:pt x="4994998" y="4844529"/>
                </a:moveTo>
                <a:lnTo>
                  <a:pt x="4994998" y="0"/>
                </a:lnTo>
              </a:path>
              <a:path w="12186285" h="4845050">
                <a:moveTo>
                  <a:pt x="5004003" y="4844529"/>
                </a:moveTo>
                <a:lnTo>
                  <a:pt x="5004003" y="0"/>
                </a:lnTo>
              </a:path>
              <a:path w="12186285" h="4845050">
                <a:moveTo>
                  <a:pt x="5012994" y="4844529"/>
                </a:moveTo>
                <a:lnTo>
                  <a:pt x="5012994" y="0"/>
                </a:lnTo>
              </a:path>
              <a:path w="12186285" h="4845050">
                <a:moveTo>
                  <a:pt x="5021999" y="4844529"/>
                </a:moveTo>
                <a:lnTo>
                  <a:pt x="5021999" y="0"/>
                </a:lnTo>
              </a:path>
              <a:path w="12186285" h="4845050">
                <a:moveTo>
                  <a:pt x="5031003" y="4844529"/>
                </a:moveTo>
                <a:lnTo>
                  <a:pt x="5031003" y="0"/>
                </a:lnTo>
              </a:path>
              <a:path w="12186285" h="4845050">
                <a:moveTo>
                  <a:pt x="5039995" y="4844529"/>
                </a:moveTo>
                <a:lnTo>
                  <a:pt x="5039995" y="0"/>
                </a:lnTo>
              </a:path>
              <a:path w="12186285" h="4845050">
                <a:moveTo>
                  <a:pt x="5048999" y="4844529"/>
                </a:moveTo>
                <a:lnTo>
                  <a:pt x="5048999" y="0"/>
                </a:lnTo>
              </a:path>
              <a:path w="12186285" h="4845050">
                <a:moveTo>
                  <a:pt x="5058003" y="4844529"/>
                </a:moveTo>
                <a:lnTo>
                  <a:pt x="5058003" y="0"/>
                </a:lnTo>
              </a:path>
              <a:path w="12186285" h="4845050">
                <a:moveTo>
                  <a:pt x="5066995" y="4844529"/>
                </a:moveTo>
                <a:lnTo>
                  <a:pt x="5066995" y="0"/>
                </a:lnTo>
              </a:path>
              <a:path w="12186285" h="4845050">
                <a:moveTo>
                  <a:pt x="5075999" y="4844529"/>
                </a:moveTo>
                <a:lnTo>
                  <a:pt x="5075999" y="0"/>
                </a:lnTo>
              </a:path>
              <a:path w="12186285" h="4845050">
                <a:moveTo>
                  <a:pt x="5085003" y="4844529"/>
                </a:moveTo>
                <a:lnTo>
                  <a:pt x="5085003" y="0"/>
                </a:lnTo>
              </a:path>
              <a:path w="12186285" h="4845050">
                <a:moveTo>
                  <a:pt x="5093995" y="4844529"/>
                </a:moveTo>
                <a:lnTo>
                  <a:pt x="5093995" y="0"/>
                </a:lnTo>
              </a:path>
              <a:path w="12186285" h="4845050">
                <a:moveTo>
                  <a:pt x="5102999" y="4844529"/>
                </a:moveTo>
                <a:lnTo>
                  <a:pt x="5102999" y="0"/>
                </a:lnTo>
              </a:path>
              <a:path w="12186285" h="4845050">
                <a:moveTo>
                  <a:pt x="5112004" y="4844529"/>
                </a:moveTo>
                <a:lnTo>
                  <a:pt x="5112004" y="0"/>
                </a:lnTo>
              </a:path>
              <a:path w="12186285" h="4845050">
                <a:moveTo>
                  <a:pt x="5120995" y="4844529"/>
                </a:moveTo>
                <a:lnTo>
                  <a:pt x="5120995" y="0"/>
                </a:lnTo>
              </a:path>
              <a:path w="12186285" h="4845050">
                <a:moveTo>
                  <a:pt x="5129999" y="4844529"/>
                </a:moveTo>
                <a:lnTo>
                  <a:pt x="5129999" y="0"/>
                </a:lnTo>
              </a:path>
              <a:path w="12186285" h="4845050">
                <a:moveTo>
                  <a:pt x="5139004" y="4844529"/>
                </a:moveTo>
                <a:lnTo>
                  <a:pt x="5139004" y="0"/>
                </a:lnTo>
              </a:path>
              <a:path w="12186285" h="4845050">
                <a:moveTo>
                  <a:pt x="5147995" y="4844529"/>
                </a:moveTo>
                <a:lnTo>
                  <a:pt x="5147995" y="0"/>
                </a:lnTo>
              </a:path>
              <a:path w="12186285" h="4845050">
                <a:moveTo>
                  <a:pt x="5157000" y="4844529"/>
                </a:moveTo>
                <a:lnTo>
                  <a:pt x="5157000" y="0"/>
                </a:lnTo>
              </a:path>
              <a:path w="12186285" h="4845050">
                <a:moveTo>
                  <a:pt x="5166004" y="4844529"/>
                </a:moveTo>
                <a:lnTo>
                  <a:pt x="5166004" y="0"/>
                </a:lnTo>
              </a:path>
              <a:path w="12186285" h="4845050">
                <a:moveTo>
                  <a:pt x="5174996" y="4844529"/>
                </a:moveTo>
                <a:lnTo>
                  <a:pt x="5174996" y="0"/>
                </a:lnTo>
              </a:path>
              <a:path w="12186285" h="4845050">
                <a:moveTo>
                  <a:pt x="5184000" y="4844529"/>
                </a:moveTo>
                <a:lnTo>
                  <a:pt x="5184000" y="0"/>
                </a:lnTo>
              </a:path>
              <a:path w="12186285" h="4845050">
                <a:moveTo>
                  <a:pt x="5193004" y="4844529"/>
                </a:moveTo>
                <a:lnTo>
                  <a:pt x="5193004" y="0"/>
                </a:lnTo>
              </a:path>
              <a:path w="12186285" h="4845050">
                <a:moveTo>
                  <a:pt x="5201996" y="4844529"/>
                </a:moveTo>
                <a:lnTo>
                  <a:pt x="5201996" y="0"/>
                </a:lnTo>
              </a:path>
              <a:path w="12186285" h="4845050">
                <a:moveTo>
                  <a:pt x="5211000" y="4844529"/>
                </a:moveTo>
                <a:lnTo>
                  <a:pt x="5211000" y="0"/>
                </a:lnTo>
              </a:path>
              <a:path w="12186285" h="4845050">
                <a:moveTo>
                  <a:pt x="5220004" y="4844529"/>
                </a:moveTo>
                <a:lnTo>
                  <a:pt x="5220004" y="0"/>
                </a:lnTo>
              </a:path>
              <a:path w="12186285" h="4845050">
                <a:moveTo>
                  <a:pt x="5228996" y="4844529"/>
                </a:moveTo>
                <a:lnTo>
                  <a:pt x="5228996" y="0"/>
                </a:lnTo>
              </a:path>
              <a:path w="12186285" h="4845050">
                <a:moveTo>
                  <a:pt x="5238000" y="4844529"/>
                </a:moveTo>
                <a:lnTo>
                  <a:pt x="5238000" y="0"/>
                </a:lnTo>
              </a:path>
              <a:path w="12186285" h="4845050">
                <a:moveTo>
                  <a:pt x="5247005" y="4844529"/>
                </a:moveTo>
                <a:lnTo>
                  <a:pt x="5247005" y="0"/>
                </a:lnTo>
              </a:path>
              <a:path w="12186285" h="4845050">
                <a:moveTo>
                  <a:pt x="5255996" y="4844529"/>
                </a:moveTo>
                <a:lnTo>
                  <a:pt x="5255996" y="0"/>
                </a:lnTo>
              </a:path>
              <a:path w="12186285" h="4845050">
                <a:moveTo>
                  <a:pt x="5265000" y="4844529"/>
                </a:moveTo>
                <a:lnTo>
                  <a:pt x="5265000" y="0"/>
                </a:lnTo>
              </a:path>
              <a:path w="12186285" h="4845050">
                <a:moveTo>
                  <a:pt x="5274005" y="4844529"/>
                </a:moveTo>
                <a:lnTo>
                  <a:pt x="5274005" y="0"/>
                </a:lnTo>
              </a:path>
              <a:path w="12186285" h="4845050">
                <a:moveTo>
                  <a:pt x="5282996" y="4844529"/>
                </a:moveTo>
                <a:lnTo>
                  <a:pt x="5282996" y="0"/>
                </a:lnTo>
              </a:path>
              <a:path w="12186285" h="4845050">
                <a:moveTo>
                  <a:pt x="5292001" y="4844529"/>
                </a:moveTo>
                <a:lnTo>
                  <a:pt x="5292001" y="0"/>
                </a:lnTo>
              </a:path>
              <a:path w="12186285" h="4845050">
                <a:moveTo>
                  <a:pt x="5301005" y="4844529"/>
                </a:moveTo>
                <a:lnTo>
                  <a:pt x="5301005" y="0"/>
                </a:lnTo>
              </a:path>
              <a:path w="12186285" h="4845050">
                <a:moveTo>
                  <a:pt x="5309997" y="4844529"/>
                </a:moveTo>
                <a:lnTo>
                  <a:pt x="5309997" y="0"/>
                </a:lnTo>
              </a:path>
              <a:path w="12186285" h="4845050">
                <a:moveTo>
                  <a:pt x="5319001" y="4844529"/>
                </a:moveTo>
                <a:lnTo>
                  <a:pt x="5319001" y="0"/>
                </a:lnTo>
              </a:path>
              <a:path w="12186285" h="4845050">
                <a:moveTo>
                  <a:pt x="5328005" y="4844529"/>
                </a:moveTo>
                <a:lnTo>
                  <a:pt x="5328005" y="0"/>
                </a:lnTo>
              </a:path>
              <a:path w="12186285" h="4845050">
                <a:moveTo>
                  <a:pt x="5336997" y="4844529"/>
                </a:moveTo>
                <a:lnTo>
                  <a:pt x="5336997" y="0"/>
                </a:lnTo>
              </a:path>
              <a:path w="12186285" h="4845050">
                <a:moveTo>
                  <a:pt x="5346001" y="4844529"/>
                </a:moveTo>
                <a:lnTo>
                  <a:pt x="5346001" y="0"/>
                </a:lnTo>
              </a:path>
              <a:path w="12186285" h="4845050">
                <a:moveTo>
                  <a:pt x="5355005" y="4844529"/>
                </a:moveTo>
                <a:lnTo>
                  <a:pt x="5355005" y="0"/>
                </a:lnTo>
              </a:path>
              <a:path w="12186285" h="4845050">
                <a:moveTo>
                  <a:pt x="5363997" y="4844529"/>
                </a:moveTo>
                <a:lnTo>
                  <a:pt x="5363997" y="0"/>
                </a:lnTo>
              </a:path>
              <a:path w="12186285" h="4845050">
                <a:moveTo>
                  <a:pt x="5373001" y="4844529"/>
                </a:moveTo>
                <a:lnTo>
                  <a:pt x="5373001" y="0"/>
                </a:lnTo>
              </a:path>
              <a:path w="12186285" h="4845050">
                <a:moveTo>
                  <a:pt x="5382006" y="4844529"/>
                </a:moveTo>
                <a:lnTo>
                  <a:pt x="5382006" y="0"/>
                </a:lnTo>
              </a:path>
              <a:path w="12186285" h="4845050">
                <a:moveTo>
                  <a:pt x="5390997" y="4844529"/>
                </a:moveTo>
                <a:lnTo>
                  <a:pt x="5390997" y="0"/>
                </a:lnTo>
              </a:path>
              <a:path w="12186285" h="4845050">
                <a:moveTo>
                  <a:pt x="5400001" y="4844529"/>
                </a:moveTo>
                <a:lnTo>
                  <a:pt x="5400001" y="0"/>
                </a:lnTo>
              </a:path>
              <a:path w="12186285" h="4845050">
                <a:moveTo>
                  <a:pt x="5409006" y="4844529"/>
                </a:moveTo>
                <a:lnTo>
                  <a:pt x="5409006" y="0"/>
                </a:lnTo>
              </a:path>
              <a:path w="12186285" h="4845050">
                <a:moveTo>
                  <a:pt x="5417997" y="4844529"/>
                </a:moveTo>
                <a:lnTo>
                  <a:pt x="5417997" y="0"/>
                </a:lnTo>
              </a:path>
              <a:path w="12186285" h="4845050">
                <a:moveTo>
                  <a:pt x="5427002" y="4844529"/>
                </a:moveTo>
                <a:lnTo>
                  <a:pt x="5427002" y="0"/>
                </a:lnTo>
              </a:path>
              <a:path w="12186285" h="4845050">
                <a:moveTo>
                  <a:pt x="5435993" y="4844529"/>
                </a:moveTo>
                <a:lnTo>
                  <a:pt x="5435993" y="0"/>
                </a:lnTo>
              </a:path>
              <a:path w="12186285" h="4845050">
                <a:moveTo>
                  <a:pt x="5444998" y="4844529"/>
                </a:moveTo>
                <a:lnTo>
                  <a:pt x="5444998" y="0"/>
                </a:lnTo>
              </a:path>
              <a:path w="12186285" h="4845050">
                <a:moveTo>
                  <a:pt x="5454002" y="4844529"/>
                </a:moveTo>
                <a:lnTo>
                  <a:pt x="5454002" y="0"/>
                </a:lnTo>
              </a:path>
              <a:path w="12186285" h="4845050">
                <a:moveTo>
                  <a:pt x="5462993" y="4844529"/>
                </a:moveTo>
                <a:lnTo>
                  <a:pt x="5462993" y="0"/>
                </a:lnTo>
              </a:path>
              <a:path w="12186285" h="4845050">
                <a:moveTo>
                  <a:pt x="5471998" y="4844529"/>
                </a:moveTo>
                <a:lnTo>
                  <a:pt x="5471998" y="0"/>
                </a:lnTo>
              </a:path>
              <a:path w="12186285" h="4845050">
                <a:moveTo>
                  <a:pt x="5481002" y="4844529"/>
                </a:moveTo>
                <a:lnTo>
                  <a:pt x="5481002" y="0"/>
                </a:lnTo>
              </a:path>
              <a:path w="12186285" h="4845050">
                <a:moveTo>
                  <a:pt x="5489994" y="4844529"/>
                </a:moveTo>
                <a:lnTo>
                  <a:pt x="5489994" y="0"/>
                </a:lnTo>
              </a:path>
              <a:path w="12186285" h="4845050">
                <a:moveTo>
                  <a:pt x="5498998" y="4844529"/>
                </a:moveTo>
                <a:lnTo>
                  <a:pt x="5498998" y="0"/>
                </a:lnTo>
              </a:path>
              <a:path w="12186285" h="4845050">
                <a:moveTo>
                  <a:pt x="5508002" y="4844529"/>
                </a:moveTo>
                <a:lnTo>
                  <a:pt x="5508002" y="0"/>
                </a:lnTo>
              </a:path>
              <a:path w="12186285" h="4845050">
                <a:moveTo>
                  <a:pt x="5516994" y="4844529"/>
                </a:moveTo>
                <a:lnTo>
                  <a:pt x="5516994" y="0"/>
                </a:lnTo>
              </a:path>
              <a:path w="12186285" h="4845050">
                <a:moveTo>
                  <a:pt x="5525998" y="4844529"/>
                </a:moveTo>
                <a:lnTo>
                  <a:pt x="5525998" y="0"/>
                </a:lnTo>
              </a:path>
              <a:path w="12186285" h="4845050">
                <a:moveTo>
                  <a:pt x="5535002" y="4844529"/>
                </a:moveTo>
                <a:lnTo>
                  <a:pt x="5535002" y="0"/>
                </a:lnTo>
              </a:path>
              <a:path w="12186285" h="4845050">
                <a:moveTo>
                  <a:pt x="5543994" y="4844529"/>
                </a:moveTo>
                <a:lnTo>
                  <a:pt x="5543994" y="0"/>
                </a:lnTo>
              </a:path>
              <a:path w="12186285" h="4845050">
                <a:moveTo>
                  <a:pt x="5552998" y="4844529"/>
                </a:moveTo>
                <a:lnTo>
                  <a:pt x="5552998" y="0"/>
                </a:lnTo>
              </a:path>
              <a:path w="12186285" h="4845050">
                <a:moveTo>
                  <a:pt x="5562003" y="4844529"/>
                </a:moveTo>
                <a:lnTo>
                  <a:pt x="5562003" y="0"/>
                </a:lnTo>
              </a:path>
              <a:path w="12186285" h="4845050">
                <a:moveTo>
                  <a:pt x="5570994" y="4844529"/>
                </a:moveTo>
                <a:lnTo>
                  <a:pt x="5570994" y="0"/>
                </a:lnTo>
              </a:path>
              <a:path w="12186285" h="4845050">
                <a:moveTo>
                  <a:pt x="5579999" y="4844529"/>
                </a:moveTo>
                <a:lnTo>
                  <a:pt x="5579999" y="0"/>
                </a:lnTo>
              </a:path>
              <a:path w="12186285" h="4845050">
                <a:moveTo>
                  <a:pt x="5589003" y="4844529"/>
                </a:moveTo>
                <a:lnTo>
                  <a:pt x="5589003" y="0"/>
                </a:lnTo>
              </a:path>
              <a:path w="12186285" h="4845050">
                <a:moveTo>
                  <a:pt x="5597994" y="4844529"/>
                </a:moveTo>
                <a:lnTo>
                  <a:pt x="5597994" y="0"/>
                </a:lnTo>
              </a:path>
              <a:path w="12186285" h="4845050">
                <a:moveTo>
                  <a:pt x="5606999" y="4844529"/>
                </a:moveTo>
                <a:lnTo>
                  <a:pt x="5606999" y="0"/>
                </a:lnTo>
              </a:path>
              <a:path w="12186285" h="4845050">
                <a:moveTo>
                  <a:pt x="5616003" y="4844529"/>
                </a:moveTo>
                <a:lnTo>
                  <a:pt x="5616003" y="0"/>
                </a:lnTo>
              </a:path>
              <a:path w="12186285" h="4845050">
                <a:moveTo>
                  <a:pt x="5624995" y="4844529"/>
                </a:moveTo>
                <a:lnTo>
                  <a:pt x="5624995" y="0"/>
                </a:lnTo>
              </a:path>
              <a:path w="12186285" h="4845050">
                <a:moveTo>
                  <a:pt x="5633999" y="4844529"/>
                </a:moveTo>
                <a:lnTo>
                  <a:pt x="5633999" y="0"/>
                </a:lnTo>
              </a:path>
              <a:path w="12186285" h="4845050">
                <a:moveTo>
                  <a:pt x="5643003" y="4844529"/>
                </a:moveTo>
                <a:lnTo>
                  <a:pt x="5643003" y="0"/>
                </a:lnTo>
              </a:path>
              <a:path w="12186285" h="4845050">
                <a:moveTo>
                  <a:pt x="5651995" y="4844529"/>
                </a:moveTo>
                <a:lnTo>
                  <a:pt x="5651995" y="0"/>
                </a:lnTo>
              </a:path>
              <a:path w="12186285" h="4845050">
                <a:moveTo>
                  <a:pt x="5660999" y="4844529"/>
                </a:moveTo>
                <a:lnTo>
                  <a:pt x="5660999" y="0"/>
                </a:lnTo>
              </a:path>
              <a:path w="12186285" h="4845050">
                <a:moveTo>
                  <a:pt x="5670003" y="4844529"/>
                </a:moveTo>
                <a:lnTo>
                  <a:pt x="5670003" y="0"/>
                </a:lnTo>
              </a:path>
              <a:path w="12186285" h="4845050">
                <a:moveTo>
                  <a:pt x="5678995" y="4844529"/>
                </a:moveTo>
                <a:lnTo>
                  <a:pt x="5678995" y="0"/>
                </a:lnTo>
              </a:path>
              <a:path w="12186285" h="4845050">
                <a:moveTo>
                  <a:pt x="5687999" y="4844529"/>
                </a:moveTo>
                <a:lnTo>
                  <a:pt x="5687999" y="0"/>
                </a:lnTo>
              </a:path>
              <a:path w="12186285" h="4845050">
                <a:moveTo>
                  <a:pt x="5697004" y="4844529"/>
                </a:moveTo>
                <a:lnTo>
                  <a:pt x="5697004" y="0"/>
                </a:lnTo>
              </a:path>
              <a:path w="12186285" h="4845050">
                <a:moveTo>
                  <a:pt x="5705995" y="4844529"/>
                </a:moveTo>
                <a:lnTo>
                  <a:pt x="5705995" y="0"/>
                </a:lnTo>
              </a:path>
              <a:path w="12186285" h="4845050">
                <a:moveTo>
                  <a:pt x="5715000" y="4844529"/>
                </a:moveTo>
                <a:lnTo>
                  <a:pt x="5715000" y="0"/>
                </a:lnTo>
              </a:path>
              <a:path w="12186285" h="4845050">
                <a:moveTo>
                  <a:pt x="5724004" y="4844529"/>
                </a:moveTo>
                <a:lnTo>
                  <a:pt x="5724004" y="0"/>
                </a:lnTo>
              </a:path>
              <a:path w="12186285" h="4845050">
                <a:moveTo>
                  <a:pt x="5732995" y="4844529"/>
                </a:moveTo>
                <a:lnTo>
                  <a:pt x="5732995" y="0"/>
                </a:lnTo>
              </a:path>
              <a:path w="12186285" h="4845050">
                <a:moveTo>
                  <a:pt x="5742000" y="4844529"/>
                </a:moveTo>
                <a:lnTo>
                  <a:pt x="5742000" y="0"/>
                </a:lnTo>
              </a:path>
              <a:path w="12186285" h="4845050">
                <a:moveTo>
                  <a:pt x="5751004" y="4844529"/>
                </a:moveTo>
                <a:lnTo>
                  <a:pt x="5751004" y="0"/>
                </a:lnTo>
              </a:path>
              <a:path w="12186285" h="4845050">
                <a:moveTo>
                  <a:pt x="5759996" y="4844529"/>
                </a:moveTo>
                <a:lnTo>
                  <a:pt x="5759996" y="0"/>
                </a:lnTo>
              </a:path>
              <a:path w="12186285" h="4845050">
                <a:moveTo>
                  <a:pt x="5769000" y="4844529"/>
                </a:moveTo>
                <a:lnTo>
                  <a:pt x="5769000" y="0"/>
                </a:lnTo>
              </a:path>
              <a:path w="12186285" h="4845050">
                <a:moveTo>
                  <a:pt x="5778004" y="4844529"/>
                </a:moveTo>
                <a:lnTo>
                  <a:pt x="5778004" y="0"/>
                </a:lnTo>
              </a:path>
              <a:path w="12186285" h="4845050">
                <a:moveTo>
                  <a:pt x="5786996" y="4844529"/>
                </a:moveTo>
                <a:lnTo>
                  <a:pt x="5786996" y="0"/>
                </a:lnTo>
              </a:path>
              <a:path w="12186285" h="4845050">
                <a:moveTo>
                  <a:pt x="5796000" y="4844529"/>
                </a:moveTo>
                <a:lnTo>
                  <a:pt x="5796000" y="0"/>
                </a:lnTo>
              </a:path>
              <a:path w="12186285" h="4845050">
                <a:moveTo>
                  <a:pt x="5805004" y="4844529"/>
                </a:moveTo>
                <a:lnTo>
                  <a:pt x="5805004" y="0"/>
                </a:lnTo>
              </a:path>
              <a:path w="12186285" h="4845050">
                <a:moveTo>
                  <a:pt x="5813996" y="4844529"/>
                </a:moveTo>
                <a:lnTo>
                  <a:pt x="5813996" y="0"/>
                </a:lnTo>
              </a:path>
              <a:path w="12186285" h="4845050">
                <a:moveTo>
                  <a:pt x="5823000" y="4844529"/>
                </a:moveTo>
                <a:lnTo>
                  <a:pt x="5823000" y="0"/>
                </a:lnTo>
              </a:path>
              <a:path w="12186285" h="4845050">
                <a:moveTo>
                  <a:pt x="5832005" y="4844529"/>
                </a:moveTo>
                <a:lnTo>
                  <a:pt x="5832005" y="0"/>
                </a:lnTo>
              </a:path>
              <a:path w="12186285" h="4845050">
                <a:moveTo>
                  <a:pt x="5840996" y="4844529"/>
                </a:moveTo>
                <a:lnTo>
                  <a:pt x="5840996" y="0"/>
                </a:lnTo>
              </a:path>
              <a:path w="12186285" h="4845050">
                <a:moveTo>
                  <a:pt x="5850001" y="4844529"/>
                </a:moveTo>
                <a:lnTo>
                  <a:pt x="5850001" y="0"/>
                </a:lnTo>
              </a:path>
              <a:path w="12186285" h="4845050">
                <a:moveTo>
                  <a:pt x="5859005" y="4844529"/>
                </a:moveTo>
                <a:lnTo>
                  <a:pt x="5859005" y="0"/>
                </a:lnTo>
              </a:path>
              <a:path w="12186285" h="4845050">
                <a:moveTo>
                  <a:pt x="5867996" y="4844529"/>
                </a:moveTo>
                <a:lnTo>
                  <a:pt x="5867996" y="0"/>
                </a:lnTo>
              </a:path>
              <a:path w="12186285" h="4845050">
                <a:moveTo>
                  <a:pt x="5877001" y="4844529"/>
                </a:moveTo>
                <a:lnTo>
                  <a:pt x="5877001" y="0"/>
                </a:lnTo>
              </a:path>
              <a:path w="12186285" h="4845050">
                <a:moveTo>
                  <a:pt x="5886005" y="4844529"/>
                </a:moveTo>
                <a:lnTo>
                  <a:pt x="5886005" y="0"/>
                </a:lnTo>
              </a:path>
              <a:path w="12186285" h="4845050">
                <a:moveTo>
                  <a:pt x="5894997" y="4844529"/>
                </a:moveTo>
                <a:lnTo>
                  <a:pt x="5894997" y="0"/>
                </a:lnTo>
              </a:path>
              <a:path w="12186285" h="4845050">
                <a:moveTo>
                  <a:pt x="5904001" y="4844529"/>
                </a:moveTo>
                <a:lnTo>
                  <a:pt x="5904001" y="0"/>
                </a:lnTo>
              </a:path>
              <a:path w="12186285" h="4845050">
                <a:moveTo>
                  <a:pt x="5913005" y="4844529"/>
                </a:moveTo>
                <a:lnTo>
                  <a:pt x="5913005" y="0"/>
                </a:lnTo>
              </a:path>
              <a:path w="12186285" h="4845050">
                <a:moveTo>
                  <a:pt x="5921997" y="4844529"/>
                </a:moveTo>
                <a:lnTo>
                  <a:pt x="5921997" y="0"/>
                </a:lnTo>
              </a:path>
              <a:path w="12186285" h="4845050">
                <a:moveTo>
                  <a:pt x="5931001" y="4844529"/>
                </a:moveTo>
                <a:lnTo>
                  <a:pt x="5931001" y="0"/>
                </a:lnTo>
              </a:path>
              <a:path w="12186285" h="4845050">
                <a:moveTo>
                  <a:pt x="5940005" y="4844529"/>
                </a:moveTo>
                <a:lnTo>
                  <a:pt x="5940005" y="0"/>
                </a:lnTo>
              </a:path>
              <a:path w="12186285" h="4845050">
                <a:moveTo>
                  <a:pt x="5948997" y="4844529"/>
                </a:moveTo>
                <a:lnTo>
                  <a:pt x="5948997" y="0"/>
                </a:lnTo>
              </a:path>
              <a:path w="12186285" h="4845050">
                <a:moveTo>
                  <a:pt x="5958001" y="4844529"/>
                </a:moveTo>
                <a:lnTo>
                  <a:pt x="5958001" y="0"/>
                </a:lnTo>
              </a:path>
              <a:path w="12186285" h="4845050">
                <a:moveTo>
                  <a:pt x="5967006" y="4844529"/>
                </a:moveTo>
                <a:lnTo>
                  <a:pt x="5967006" y="0"/>
                </a:lnTo>
              </a:path>
              <a:path w="12186285" h="4845050">
                <a:moveTo>
                  <a:pt x="5975997" y="4844529"/>
                </a:moveTo>
                <a:lnTo>
                  <a:pt x="5975997" y="0"/>
                </a:lnTo>
              </a:path>
              <a:path w="12186285" h="4845050">
                <a:moveTo>
                  <a:pt x="5985002" y="4844529"/>
                </a:moveTo>
                <a:lnTo>
                  <a:pt x="5985002" y="0"/>
                </a:lnTo>
              </a:path>
              <a:path w="12186285" h="4845050">
                <a:moveTo>
                  <a:pt x="5994006" y="4844529"/>
                </a:moveTo>
                <a:lnTo>
                  <a:pt x="5994006" y="0"/>
                </a:lnTo>
              </a:path>
              <a:path w="12186285" h="4845050">
                <a:moveTo>
                  <a:pt x="6002997" y="4844529"/>
                </a:moveTo>
                <a:lnTo>
                  <a:pt x="6002997" y="0"/>
                </a:lnTo>
              </a:path>
              <a:path w="12186285" h="4845050">
                <a:moveTo>
                  <a:pt x="6012002" y="4844529"/>
                </a:moveTo>
                <a:lnTo>
                  <a:pt x="6012002" y="0"/>
                </a:lnTo>
              </a:path>
              <a:path w="12186285" h="4845050">
                <a:moveTo>
                  <a:pt x="6020993" y="4844529"/>
                </a:moveTo>
                <a:lnTo>
                  <a:pt x="6020993" y="0"/>
                </a:lnTo>
              </a:path>
              <a:path w="12186285" h="4845050">
                <a:moveTo>
                  <a:pt x="6029998" y="4844529"/>
                </a:moveTo>
                <a:lnTo>
                  <a:pt x="6029998" y="0"/>
                </a:lnTo>
              </a:path>
              <a:path w="12186285" h="4845050">
                <a:moveTo>
                  <a:pt x="6039002" y="4844529"/>
                </a:moveTo>
                <a:lnTo>
                  <a:pt x="6039002" y="0"/>
                </a:lnTo>
              </a:path>
              <a:path w="12186285" h="4845050">
                <a:moveTo>
                  <a:pt x="6047994" y="4844529"/>
                </a:moveTo>
                <a:lnTo>
                  <a:pt x="6047994" y="0"/>
                </a:lnTo>
              </a:path>
              <a:path w="12186285" h="4845050">
                <a:moveTo>
                  <a:pt x="6056998" y="4844529"/>
                </a:moveTo>
                <a:lnTo>
                  <a:pt x="6056998" y="0"/>
                </a:lnTo>
              </a:path>
              <a:path w="12186285" h="4845050">
                <a:moveTo>
                  <a:pt x="6066002" y="4844529"/>
                </a:moveTo>
                <a:lnTo>
                  <a:pt x="6066002" y="0"/>
                </a:lnTo>
              </a:path>
              <a:path w="12186285" h="4845050">
                <a:moveTo>
                  <a:pt x="6074994" y="4844529"/>
                </a:moveTo>
                <a:lnTo>
                  <a:pt x="6074994" y="0"/>
                </a:lnTo>
              </a:path>
              <a:path w="12186285" h="4845050">
                <a:moveTo>
                  <a:pt x="6083998" y="4844529"/>
                </a:moveTo>
                <a:lnTo>
                  <a:pt x="6083998" y="0"/>
                </a:lnTo>
              </a:path>
              <a:path w="12186285" h="4845050">
                <a:moveTo>
                  <a:pt x="6093002" y="4844529"/>
                </a:moveTo>
                <a:lnTo>
                  <a:pt x="6093002" y="0"/>
                </a:lnTo>
              </a:path>
              <a:path w="12186285" h="4845050">
                <a:moveTo>
                  <a:pt x="6101994" y="4844529"/>
                </a:moveTo>
                <a:lnTo>
                  <a:pt x="6101994" y="0"/>
                </a:lnTo>
              </a:path>
              <a:path w="12186285" h="4845050">
                <a:moveTo>
                  <a:pt x="6110998" y="4844529"/>
                </a:moveTo>
                <a:lnTo>
                  <a:pt x="6110998" y="0"/>
                </a:lnTo>
              </a:path>
              <a:path w="12186285" h="4845050">
                <a:moveTo>
                  <a:pt x="6120003" y="4844529"/>
                </a:moveTo>
                <a:lnTo>
                  <a:pt x="6120003" y="0"/>
                </a:lnTo>
              </a:path>
              <a:path w="12186285" h="4845050">
                <a:moveTo>
                  <a:pt x="6128994" y="4844529"/>
                </a:moveTo>
                <a:lnTo>
                  <a:pt x="6128994" y="0"/>
                </a:lnTo>
              </a:path>
              <a:path w="12186285" h="4845050">
                <a:moveTo>
                  <a:pt x="6137998" y="4844529"/>
                </a:moveTo>
                <a:lnTo>
                  <a:pt x="6137998" y="0"/>
                </a:lnTo>
              </a:path>
              <a:path w="12186285" h="4845050">
                <a:moveTo>
                  <a:pt x="6147003" y="4844529"/>
                </a:moveTo>
                <a:lnTo>
                  <a:pt x="6147003" y="0"/>
                </a:lnTo>
              </a:path>
              <a:path w="12186285" h="4845050">
                <a:moveTo>
                  <a:pt x="6155994" y="4844529"/>
                </a:moveTo>
                <a:lnTo>
                  <a:pt x="6155994" y="0"/>
                </a:lnTo>
              </a:path>
              <a:path w="12186285" h="4845050">
                <a:moveTo>
                  <a:pt x="6164999" y="4844529"/>
                </a:moveTo>
                <a:lnTo>
                  <a:pt x="6164999" y="0"/>
                </a:lnTo>
              </a:path>
              <a:path w="12186285" h="4845050">
                <a:moveTo>
                  <a:pt x="6174003" y="4844529"/>
                </a:moveTo>
                <a:lnTo>
                  <a:pt x="6174003" y="0"/>
                </a:lnTo>
              </a:path>
              <a:path w="12186285" h="4845050">
                <a:moveTo>
                  <a:pt x="6182995" y="4844529"/>
                </a:moveTo>
                <a:lnTo>
                  <a:pt x="6182995" y="0"/>
                </a:lnTo>
              </a:path>
              <a:path w="12186285" h="4845050">
                <a:moveTo>
                  <a:pt x="6191999" y="4844529"/>
                </a:moveTo>
                <a:lnTo>
                  <a:pt x="6191999" y="0"/>
                </a:lnTo>
              </a:path>
              <a:path w="12186285" h="4845050">
                <a:moveTo>
                  <a:pt x="6201003" y="4844529"/>
                </a:moveTo>
                <a:lnTo>
                  <a:pt x="6201003" y="0"/>
                </a:lnTo>
              </a:path>
              <a:path w="12186285" h="4845050">
                <a:moveTo>
                  <a:pt x="6209995" y="4844529"/>
                </a:moveTo>
                <a:lnTo>
                  <a:pt x="6209995" y="0"/>
                </a:lnTo>
              </a:path>
              <a:path w="12186285" h="4845050">
                <a:moveTo>
                  <a:pt x="6218999" y="4844529"/>
                </a:moveTo>
                <a:lnTo>
                  <a:pt x="6218999" y="0"/>
                </a:lnTo>
              </a:path>
              <a:path w="12186285" h="4845050">
                <a:moveTo>
                  <a:pt x="6228003" y="4844529"/>
                </a:moveTo>
                <a:lnTo>
                  <a:pt x="6228003" y="0"/>
                </a:lnTo>
              </a:path>
              <a:path w="12186285" h="4845050">
                <a:moveTo>
                  <a:pt x="6236995" y="4844529"/>
                </a:moveTo>
                <a:lnTo>
                  <a:pt x="6236995" y="0"/>
                </a:lnTo>
              </a:path>
              <a:path w="12186285" h="4845050">
                <a:moveTo>
                  <a:pt x="6245999" y="4844529"/>
                </a:moveTo>
                <a:lnTo>
                  <a:pt x="6245999" y="0"/>
                </a:lnTo>
              </a:path>
              <a:path w="12186285" h="4845050">
                <a:moveTo>
                  <a:pt x="6255004" y="4844529"/>
                </a:moveTo>
                <a:lnTo>
                  <a:pt x="6255004" y="0"/>
                </a:lnTo>
              </a:path>
              <a:path w="12186285" h="4845050">
                <a:moveTo>
                  <a:pt x="6263995" y="4844529"/>
                </a:moveTo>
                <a:lnTo>
                  <a:pt x="6263995" y="0"/>
                </a:lnTo>
              </a:path>
              <a:path w="12186285" h="4845050">
                <a:moveTo>
                  <a:pt x="6272999" y="4844529"/>
                </a:moveTo>
                <a:lnTo>
                  <a:pt x="6272999" y="0"/>
                </a:lnTo>
              </a:path>
              <a:path w="12186285" h="4845050">
                <a:moveTo>
                  <a:pt x="6282004" y="4844529"/>
                </a:moveTo>
                <a:lnTo>
                  <a:pt x="6282004" y="0"/>
                </a:lnTo>
              </a:path>
              <a:path w="12186285" h="4845050">
                <a:moveTo>
                  <a:pt x="6290995" y="4844529"/>
                </a:moveTo>
                <a:lnTo>
                  <a:pt x="6290995" y="0"/>
                </a:lnTo>
              </a:path>
              <a:path w="12186285" h="4845050">
                <a:moveTo>
                  <a:pt x="6300000" y="4844529"/>
                </a:moveTo>
                <a:lnTo>
                  <a:pt x="6300000" y="0"/>
                </a:lnTo>
              </a:path>
              <a:path w="12186285" h="4845050">
                <a:moveTo>
                  <a:pt x="6309004" y="4844529"/>
                </a:moveTo>
                <a:lnTo>
                  <a:pt x="6309004" y="0"/>
                </a:lnTo>
              </a:path>
              <a:path w="12186285" h="4845050">
                <a:moveTo>
                  <a:pt x="6317996" y="4844529"/>
                </a:moveTo>
                <a:lnTo>
                  <a:pt x="6317996" y="0"/>
                </a:lnTo>
              </a:path>
              <a:path w="12186285" h="4845050">
                <a:moveTo>
                  <a:pt x="6327000" y="4844529"/>
                </a:moveTo>
                <a:lnTo>
                  <a:pt x="6327000" y="0"/>
                </a:lnTo>
              </a:path>
              <a:path w="12186285" h="4845050">
                <a:moveTo>
                  <a:pt x="6336004" y="4844529"/>
                </a:moveTo>
                <a:lnTo>
                  <a:pt x="6336004" y="0"/>
                </a:lnTo>
              </a:path>
              <a:path w="12186285" h="4845050">
                <a:moveTo>
                  <a:pt x="6344996" y="4844529"/>
                </a:moveTo>
                <a:lnTo>
                  <a:pt x="6344996" y="0"/>
                </a:lnTo>
              </a:path>
              <a:path w="12186285" h="4845050">
                <a:moveTo>
                  <a:pt x="6354000" y="4844529"/>
                </a:moveTo>
                <a:lnTo>
                  <a:pt x="6354000" y="0"/>
                </a:lnTo>
              </a:path>
              <a:path w="12186285" h="4845050">
                <a:moveTo>
                  <a:pt x="6363004" y="4844529"/>
                </a:moveTo>
                <a:lnTo>
                  <a:pt x="6363004" y="0"/>
                </a:lnTo>
              </a:path>
              <a:path w="12186285" h="4845050">
                <a:moveTo>
                  <a:pt x="6371996" y="4844529"/>
                </a:moveTo>
                <a:lnTo>
                  <a:pt x="6371996" y="0"/>
                </a:lnTo>
              </a:path>
              <a:path w="12186285" h="4845050">
                <a:moveTo>
                  <a:pt x="6381000" y="4844529"/>
                </a:moveTo>
                <a:lnTo>
                  <a:pt x="6381000" y="0"/>
                </a:lnTo>
              </a:path>
              <a:path w="12186285" h="4845050">
                <a:moveTo>
                  <a:pt x="6390005" y="4844529"/>
                </a:moveTo>
                <a:lnTo>
                  <a:pt x="6390005" y="0"/>
                </a:lnTo>
              </a:path>
              <a:path w="12186285" h="4845050">
                <a:moveTo>
                  <a:pt x="6398996" y="4844529"/>
                </a:moveTo>
                <a:lnTo>
                  <a:pt x="6398996" y="0"/>
                </a:lnTo>
              </a:path>
              <a:path w="12186285" h="4845050">
                <a:moveTo>
                  <a:pt x="6408000" y="4844529"/>
                </a:moveTo>
                <a:lnTo>
                  <a:pt x="6408000" y="0"/>
                </a:lnTo>
              </a:path>
              <a:path w="12186285" h="4845050">
                <a:moveTo>
                  <a:pt x="6417005" y="4844529"/>
                </a:moveTo>
                <a:lnTo>
                  <a:pt x="6417005" y="0"/>
                </a:lnTo>
              </a:path>
              <a:path w="12186285" h="4845050">
                <a:moveTo>
                  <a:pt x="6425996" y="4844529"/>
                </a:moveTo>
                <a:lnTo>
                  <a:pt x="6425996" y="0"/>
                </a:lnTo>
              </a:path>
              <a:path w="12186285" h="4845050">
                <a:moveTo>
                  <a:pt x="6435001" y="4844529"/>
                </a:moveTo>
                <a:lnTo>
                  <a:pt x="6435001" y="0"/>
                </a:lnTo>
              </a:path>
              <a:path w="12186285" h="4845050">
                <a:moveTo>
                  <a:pt x="6444005" y="4844529"/>
                </a:moveTo>
                <a:lnTo>
                  <a:pt x="6444005" y="0"/>
                </a:lnTo>
              </a:path>
              <a:path w="12186285" h="4845050">
                <a:moveTo>
                  <a:pt x="6452997" y="4844529"/>
                </a:moveTo>
                <a:lnTo>
                  <a:pt x="6452997" y="0"/>
                </a:lnTo>
              </a:path>
              <a:path w="12186285" h="4845050">
                <a:moveTo>
                  <a:pt x="6462001" y="4844529"/>
                </a:moveTo>
                <a:lnTo>
                  <a:pt x="6462001" y="0"/>
                </a:lnTo>
              </a:path>
              <a:path w="12186285" h="4845050">
                <a:moveTo>
                  <a:pt x="6471005" y="4844529"/>
                </a:moveTo>
                <a:lnTo>
                  <a:pt x="6471005" y="0"/>
                </a:lnTo>
              </a:path>
              <a:path w="12186285" h="4845050">
                <a:moveTo>
                  <a:pt x="6479997" y="4844529"/>
                </a:moveTo>
                <a:lnTo>
                  <a:pt x="6479997" y="0"/>
                </a:lnTo>
              </a:path>
              <a:path w="12186285" h="4845050">
                <a:moveTo>
                  <a:pt x="6489001" y="4844529"/>
                </a:moveTo>
                <a:lnTo>
                  <a:pt x="6489001" y="0"/>
                </a:lnTo>
              </a:path>
              <a:path w="12186285" h="4845050">
                <a:moveTo>
                  <a:pt x="6498005" y="4844529"/>
                </a:moveTo>
                <a:lnTo>
                  <a:pt x="6498005" y="0"/>
                </a:lnTo>
              </a:path>
              <a:path w="12186285" h="4845050">
                <a:moveTo>
                  <a:pt x="6506997" y="4844529"/>
                </a:moveTo>
                <a:lnTo>
                  <a:pt x="6506997" y="0"/>
                </a:lnTo>
              </a:path>
              <a:path w="12186285" h="4845050">
                <a:moveTo>
                  <a:pt x="6516001" y="4844529"/>
                </a:moveTo>
                <a:lnTo>
                  <a:pt x="6516001" y="0"/>
                </a:lnTo>
              </a:path>
              <a:path w="12186285" h="4845050">
                <a:moveTo>
                  <a:pt x="6525006" y="4844529"/>
                </a:moveTo>
                <a:lnTo>
                  <a:pt x="6525006" y="0"/>
                </a:lnTo>
              </a:path>
              <a:path w="12186285" h="4845050">
                <a:moveTo>
                  <a:pt x="6533997" y="4844529"/>
                </a:moveTo>
                <a:lnTo>
                  <a:pt x="6533997" y="0"/>
                </a:lnTo>
              </a:path>
              <a:path w="12186285" h="4845050">
                <a:moveTo>
                  <a:pt x="6543001" y="4844529"/>
                </a:moveTo>
                <a:lnTo>
                  <a:pt x="6543001" y="0"/>
                </a:lnTo>
              </a:path>
              <a:path w="12186285" h="4845050">
                <a:moveTo>
                  <a:pt x="6552006" y="4844529"/>
                </a:moveTo>
                <a:lnTo>
                  <a:pt x="6552006" y="0"/>
                </a:lnTo>
              </a:path>
              <a:path w="12186285" h="4845050">
                <a:moveTo>
                  <a:pt x="6560997" y="4844529"/>
                </a:moveTo>
                <a:lnTo>
                  <a:pt x="6560997" y="0"/>
                </a:lnTo>
              </a:path>
              <a:path w="12186285" h="4845050">
                <a:moveTo>
                  <a:pt x="6570002" y="4844529"/>
                </a:moveTo>
                <a:lnTo>
                  <a:pt x="6570002" y="0"/>
                </a:lnTo>
              </a:path>
              <a:path w="12186285" h="4845050">
                <a:moveTo>
                  <a:pt x="6578993" y="4844529"/>
                </a:moveTo>
                <a:lnTo>
                  <a:pt x="6578993" y="0"/>
                </a:lnTo>
              </a:path>
              <a:path w="12186285" h="4845050">
                <a:moveTo>
                  <a:pt x="6587998" y="4844529"/>
                </a:moveTo>
                <a:lnTo>
                  <a:pt x="6587998" y="0"/>
                </a:lnTo>
              </a:path>
              <a:path w="12186285" h="4845050">
                <a:moveTo>
                  <a:pt x="6597002" y="4844529"/>
                </a:moveTo>
                <a:lnTo>
                  <a:pt x="6597002" y="0"/>
                </a:lnTo>
              </a:path>
              <a:path w="12186285" h="4845050">
                <a:moveTo>
                  <a:pt x="6605993" y="4844529"/>
                </a:moveTo>
                <a:lnTo>
                  <a:pt x="6605993" y="0"/>
                </a:lnTo>
              </a:path>
              <a:path w="12186285" h="4845050">
                <a:moveTo>
                  <a:pt x="6614998" y="4844529"/>
                </a:moveTo>
                <a:lnTo>
                  <a:pt x="6614998" y="0"/>
                </a:lnTo>
              </a:path>
              <a:path w="12186285" h="4845050">
                <a:moveTo>
                  <a:pt x="6624002" y="4844529"/>
                </a:moveTo>
                <a:lnTo>
                  <a:pt x="6624002" y="0"/>
                </a:lnTo>
              </a:path>
              <a:path w="12186285" h="4845050">
                <a:moveTo>
                  <a:pt x="6632994" y="4844529"/>
                </a:moveTo>
                <a:lnTo>
                  <a:pt x="6632994" y="0"/>
                </a:lnTo>
              </a:path>
              <a:path w="12186285" h="4845050">
                <a:moveTo>
                  <a:pt x="6641998" y="4844529"/>
                </a:moveTo>
                <a:lnTo>
                  <a:pt x="6641998" y="0"/>
                </a:lnTo>
              </a:path>
              <a:path w="12186285" h="4845050">
                <a:moveTo>
                  <a:pt x="6651002" y="4844529"/>
                </a:moveTo>
                <a:lnTo>
                  <a:pt x="6651002" y="0"/>
                </a:lnTo>
              </a:path>
              <a:path w="12186285" h="4845050">
                <a:moveTo>
                  <a:pt x="6659994" y="4844529"/>
                </a:moveTo>
                <a:lnTo>
                  <a:pt x="6659994" y="0"/>
                </a:lnTo>
              </a:path>
              <a:path w="12186285" h="4845050">
                <a:moveTo>
                  <a:pt x="6668998" y="4844529"/>
                </a:moveTo>
                <a:lnTo>
                  <a:pt x="6668998" y="0"/>
                </a:lnTo>
              </a:path>
              <a:path w="12186285" h="4845050">
                <a:moveTo>
                  <a:pt x="6678002" y="4844529"/>
                </a:moveTo>
                <a:lnTo>
                  <a:pt x="6678002" y="0"/>
                </a:lnTo>
              </a:path>
              <a:path w="12186285" h="4845050">
                <a:moveTo>
                  <a:pt x="6686994" y="4844529"/>
                </a:moveTo>
                <a:lnTo>
                  <a:pt x="6686994" y="0"/>
                </a:lnTo>
              </a:path>
              <a:path w="12186285" h="4845050">
                <a:moveTo>
                  <a:pt x="6695998" y="4844529"/>
                </a:moveTo>
                <a:lnTo>
                  <a:pt x="6695998" y="0"/>
                </a:lnTo>
              </a:path>
              <a:path w="12186285" h="4845050">
                <a:moveTo>
                  <a:pt x="6705003" y="4844529"/>
                </a:moveTo>
                <a:lnTo>
                  <a:pt x="6705003" y="0"/>
                </a:lnTo>
              </a:path>
              <a:path w="12186285" h="4845050">
                <a:moveTo>
                  <a:pt x="6713994" y="4844529"/>
                </a:moveTo>
                <a:lnTo>
                  <a:pt x="6713994" y="0"/>
                </a:lnTo>
              </a:path>
              <a:path w="12186285" h="4845050">
                <a:moveTo>
                  <a:pt x="6722999" y="4844529"/>
                </a:moveTo>
                <a:lnTo>
                  <a:pt x="6722999" y="0"/>
                </a:lnTo>
              </a:path>
              <a:path w="12186285" h="4845050">
                <a:moveTo>
                  <a:pt x="6732003" y="4844529"/>
                </a:moveTo>
                <a:lnTo>
                  <a:pt x="6732003" y="0"/>
                </a:lnTo>
              </a:path>
              <a:path w="12186285" h="4845050">
                <a:moveTo>
                  <a:pt x="6740994" y="4844529"/>
                </a:moveTo>
                <a:lnTo>
                  <a:pt x="6740994" y="0"/>
                </a:lnTo>
              </a:path>
              <a:path w="12186285" h="4845050">
                <a:moveTo>
                  <a:pt x="6749999" y="4844529"/>
                </a:moveTo>
                <a:lnTo>
                  <a:pt x="6749999" y="0"/>
                </a:lnTo>
              </a:path>
              <a:path w="12186285" h="4845050">
                <a:moveTo>
                  <a:pt x="6759003" y="4844529"/>
                </a:moveTo>
                <a:lnTo>
                  <a:pt x="6759003" y="0"/>
                </a:lnTo>
              </a:path>
              <a:path w="12186285" h="4845050">
                <a:moveTo>
                  <a:pt x="6767995" y="4844529"/>
                </a:moveTo>
                <a:lnTo>
                  <a:pt x="6767995" y="0"/>
                </a:lnTo>
              </a:path>
              <a:path w="12186285" h="4845050">
                <a:moveTo>
                  <a:pt x="6776999" y="4844529"/>
                </a:moveTo>
                <a:lnTo>
                  <a:pt x="6776999" y="0"/>
                </a:lnTo>
              </a:path>
              <a:path w="12186285" h="4845050">
                <a:moveTo>
                  <a:pt x="6786003" y="4844529"/>
                </a:moveTo>
                <a:lnTo>
                  <a:pt x="6786003" y="0"/>
                </a:lnTo>
              </a:path>
              <a:path w="12186285" h="4845050">
                <a:moveTo>
                  <a:pt x="6794995" y="4844529"/>
                </a:moveTo>
                <a:lnTo>
                  <a:pt x="6794995" y="0"/>
                </a:lnTo>
              </a:path>
              <a:path w="12186285" h="4845050">
                <a:moveTo>
                  <a:pt x="6803999" y="4844529"/>
                </a:moveTo>
                <a:lnTo>
                  <a:pt x="6803999" y="0"/>
                </a:lnTo>
              </a:path>
              <a:path w="12186285" h="4845050">
                <a:moveTo>
                  <a:pt x="6813003" y="4844529"/>
                </a:moveTo>
                <a:lnTo>
                  <a:pt x="6813003" y="0"/>
                </a:lnTo>
              </a:path>
              <a:path w="12186285" h="4845050">
                <a:moveTo>
                  <a:pt x="6821995" y="4844529"/>
                </a:moveTo>
                <a:lnTo>
                  <a:pt x="6821995" y="0"/>
                </a:lnTo>
              </a:path>
              <a:path w="12186285" h="4845050">
                <a:moveTo>
                  <a:pt x="6830999" y="4844529"/>
                </a:moveTo>
                <a:lnTo>
                  <a:pt x="6830999" y="0"/>
                </a:lnTo>
              </a:path>
              <a:path w="12186285" h="4845050">
                <a:moveTo>
                  <a:pt x="6840004" y="4844529"/>
                </a:moveTo>
                <a:lnTo>
                  <a:pt x="6840004" y="0"/>
                </a:lnTo>
              </a:path>
              <a:path w="12186285" h="4845050">
                <a:moveTo>
                  <a:pt x="6848995" y="4844529"/>
                </a:moveTo>
                <a:lnTo>
                  <a:pt x="6848995" y="0"/>
                </a:lnTo>
              </a:path>
              <a:path w="12186285" h="4845050">
                <a:moveTo>
                  <a:pt x="6858000" y="4844529"/>
                </a:moveTo>
                <a:lnTo>
                  <a:pt x="6858000" y="0"/>
                </a:lnTo>
              </a:path>
              <a:path w="12186285" h="4845050">
                <a:moveTo>
                  <a:pt x="6867004" y="4844529"/>
                </a:moveTo>
                <a:lnTo>
                  <a:pt x="6867004" y="0"/>
                </a:lnTo>
              </a:path>
              <a:path w="12186285" h="4845050">
                <a:moveTo>
                  <a:pt x="6875995" y="4844529"/>
                </a:moveTo>
                <a:lnTo>
                  <a:pt x="6875995" y="0"/>
                </a:lnTo>
              </a:path>
              <a:path w="12186285" h="4845050">
                <a:moveTo>
                  <a:pt x="6885000" y="4844529"/>
                </a:moveTo>
                <a:lnTo>
                  <a:pt x="6885000" y="0"/>
                </a:lnTo>
              </a:path>
              <a:path w="12186285" h="4845050">
                <a:moveTo>
                  <a:pt x="6894004" y="4844529"/>
                </a:moveTo>
                <a:lnTo>
                  <a:pt x="6894004" y="0"/>
                </a:lnTo>
              </a:path>
              <a:path w="12186285" h="4845050">
                <a:moveTo>
                  <a:pt x="6902996" y="4844529"/>
                </a:moveTo>
                <a:lnTo>
                  <a:pt x="6902996" y="0"/>
                </a:lnTo>
              </a:path>
              <a:path w="12186285" h="4845050">
                <a:moveTo>
                  <a:pt x="6912000" y="4844529"/>
                </a:moveTo>
                <a:lnTo>
                  <a:pt x="6912000" y="0"/>
                </a:lnTo>
              </a:path>
              <a:path w="12186285" h="4845050">
                <a:moveTo>
                  <a:pt x="6921004" y="4844529"/>
                </a:moveTo>
                <a:lnTo>
                  <a:pt x="6921004" y="0"/>
                </a:lnTo>
              </a:path>
              <a:path w="12186285" h="4845050">
                <a:moveTo>
                  <a:pt x="6929996" y="4844529"/>
                </a:moveTo>
                <a:lnTo>
                  <a:pt x="6929996" y="0"/>
                </a:lnTo>
              </a:path>
              <a:path w="12186285" h="4845050">
                <a:moveTo>
                  <a:pt x="6939000" y="4844529"/>
                </a:moveTo>
                <a:lnTo>
                  <a:pt x="6939000" y="0"/>
                </a:lnTo>
              </a:path>
              <a:path w="12186285" h="4845050">
                <a:moveTo>
                  <a:pt x="6948004" y="4844529"/>
                </a:moveTo>
                <a:lnTo>
                  <a:pt x="6948004" y="0"/>
                </a:lnTo>
              </a:path>
              <a:path w="12186285" h="4845050">
                <a:moveTo>
                  <a:pt x="6956996" y="4844529"/>
                </a:moveTo>
                <a:lnTo>
                  <a:pt x="6956996" y="0"/>
                </a:lnTo>
              </a:path>
              <a:path w="12186285" h="4845050">
                <a:moveTo>
                  <a:pt x="6966000" y="4844529"/>
                </a:moveTo>
                <a:lnTo>
                  <a:pt x="6966000" y="0"/>
                </a:lnTo>
              </a:path>
              <a:path w="12186285" h="4845050">
                <a:moveTo>
                  <a:pt x="6975005" y="4844529"/>
                </a:moveTo>
                <a:lnTo>
                  <a:pt x="6975005" y="0"/>
                </a:lnTo>
              </a:path>
              <a:path w="12186285" h="4845050">
                <a:moveTo>
                  <a:pt x="6983996" y="4844529"/>
                </a:moveTo>
                <a:lnTo>
                  <a:pt x="6983996" y="0"/>
                </a:lnTo>
              </a:path>
              <a:path w="12186285" h="4845050">
                <a:moveTo>
                  <a:pt x="6993001" y="4844529"/>
                </a:moveTo>
                <a:lnTo>
                  <a:pt x="6993001" y="0"/>
                </a:lnTo>
              </a:path>
              <a:path w="12186285" h="4845050">
                <a:moveTo>
                  <a:pt x="7002005" y="4844529"/>
                </a:moveTo>
                <a:lnTo>
                  <a:pt x="7002005" y="0"/>
                </a:lnTo>
              </a:path>
              <a:path w="12186285" h="4845050">
                <a:moveTo>
                  <a:pt x="7010996" y="4844529"/>
                </a:moveTo>
                <a:lnTo>
                  <a:pt x="7010996" y="0"/>
                </a:lnTo>
              </a:path>
              <a:path w="12186285" h="4845050">
                <a:moveTo>
                  <a:pt x="7020001" y="4844529"/>
                </a:moveTo>
                <a:lnTo>
                  <a:pt x="7020001" y="0"/>
                </a:lnTo>
              </a:path>
              <a:path w="12186285" h="4845050">
                <a:moveTo>
                  <a:pt x="7029005" y="4844529"/>
                </a:moveTo>
                <a:lnTo>
                  <a:pt x="7029005" y="0"/>
                </a:lnTo>
              </a:path>
              <a:path w="12186285" h="4845050">
                <a:moveTo>
                  <a:pt x="7037997" y="4844529"/>
                </a:moveTo>
                <a:lnTo>
                  <a:pt x="7037997" y="0"/>
                </a:lnTo>
              </a:path>
              <a:path w="12186285" h="4845050">
                <a:moveTo>
                  <a:pt x="7047001" y="4844529"/>
                </a:moveTo>
                <a:lnTo>
                  <a:pt x="7047001" y="0"/>
                </a:lnTo>
              </a:path>
              <a:path w="12186285" h="4845050">
                <a:moveTo>
                  <a:pt x="7056005" y="4844529"/>
                </a:moveTo>
                <a:lnTo>
                  <a:pt x="7056005" y="0"/>
                </a:lnTo>
              </a:path>
              <a:path w="12186285" h="4845050">
                <a:moveTo>
                  <a:pt x="7064997" y="4844529"/>
                </a:moveTo>
                <a:lnTo>
                  <a:pt x="7064997" y="0"/>
                </a:lnTo>
              </a:path>
              <a:path w="12186285" h="4845050">
                <a:moveTo>
                  <a:pt x="7074001" y="4844529"/>
                </a:moveTo>
                <a:lnTo>
                  <a:pt x="7074001" y="0"/>
                </a:lnTo>
              </a:path>
              <a:path w="12186285" h="4845050">
                <a:moveTo>
                  <a:pt x="7083005" y="4844529"/>
                </a:moveTo>
                <a:lnTo>
                  <a:pt x="7083005" y="0"/>
                </a:lnTo>
              </a:path>
              <a:path w="12186285" h="4845050">
                <a:moveTo>
                  <a:pt x="7091997" y="4844529"/>
                </a:moveTo>
                <a:lnTo>
                  <a:pt x="7091997" y="0"/>
                </a:lnTo>
              </a:path>
              <a:path w="12186285" h="4845050">
                <a:moveTo>
                  <a:pt x="7101001" y="4844529"/>
                </a:moveTo>
                <a:lnTo>
                  <a:pt x="7101001" y="0"/>
                </a:lnTo>
              </a:path>
              <a:path w="12186285" h="4845050">
                <a:moveTo>
                  <a:pt x="7110006" y="4844529"/>
                </a:moveTo>
                <a:lnTo>
                  <a:pt x="7110006" y="0"/>
                </a:lnTo>
              </a:path>
              <a:path w="12186285" h="4845050">
                <a:moveTo>
                  <a:pt x="7118997" y="4844529"/>
                </a:moveTo>
                <a:lnTo>
                  <a:pt x="7118997" y="0"/>
                </a:lnTo>
              </a:path>
              <a:path w="12186285" h="4845050">
                <a:moveTo>
                  <a:pt x="7128002" y="4844529"/>
                </a:moveTo>
                <a:lnTo>
                  <a:pt x="7128002" y="0"/>
                </a:lnTo>
              </a:path>
              <a:path w="12186285" h="4845050">
                <a:moveTo>
                  <a:pt x="7137006" y="4844529"/>
                </a:moveTo>
                <a:lnTo>
                  <a:pt x="7137006" y="0"/>
                </a:lnTo>
              </a:path>
              <a:path w="12186285" h="4845050">
                <a:moveTo>
                  <a:pt x="7145997" y="4844529"/>
                </a:moveTo>
                <a:lnTo>
                  <a:pt x="7145997" y="0"/>
                </a:lnTo>
              </a:path>
              <a:path w="12186285" h="4845050">
                <a:moveTo>
                  <a:pt x="7155002" y="4844529"/>
                </a:moveTo>
                <a:lnTo>
                  <a:pt x="7155002" y="0"/>
                </a:lnTo>
              </a:path>
              <a:path w="12186285" h="4845050">
                <a:moveTo>
                  <a:pt x="7163993" y="4844529"/>
                </a:moveTo>
                <a:lnTo>
                  <a:pt x="7163993" y="0"/>
                </a:lnTo>
              </a:path>
              <a:path w="12186285" h="4845050">
                <a:moveTo>
                  <a:pt x="7172998" y="4844529"/>
                </a:moveTo>
                <a:lnTo>
                  <a:pt x="7172998" y="0"/>
                </a:lnTo>
              </a:path>
              <a:path w="12186285" h="4845050">
                <a:moveTo>
                  <a:pt x="7182002" y="4844529"/>
                </a:moveTo>
                <a:lnTo>
                  <a:pt x="7182002" y="0"/>
                </a:lnTo>
              </a:path>
              <a:path w="12186285" h="4845050">
                <a:moveTo>
                  <a:pt x="7190994" y="4844529"/>
                </a:moveTo>
                <a:lnTo>
                  <a:pt x="7190994" y="0"/>
                </a:lnTo>
              </a:path>
              <a:path w="12186285" h="4845050">
                <a:moveTo>
                  <a:pt x="7199998" y="4844529"/>
                </a:moveTo>
                <a:lnTo>
                  <a:pt x="7199998" y="0"/>
                </a:lnTo>
              </a:path>
              <a:path w="12186285" h="4845050">
                <a:moveTo>
                  <a:pt x="7209002" y="4844529"/>
                </a:moveTo>
                <a:lnTo>
                  <a:pt x="7209002" y="0"/>
                </a:lnTo>
              </a:path>
              <a:path w="12186285" h="4845050">
                <a:moveTo>
                  <a:pt x="7217994" y="4844529"/>
                </a:moveTo>
                <a:lnTo>
                  <a:pt x="7217994" y="0"/>
                </a:lnTo>
              </a:path>
              <a:path w="12186285" h="4845050">
                <a:moveTo>
                  <a:pt x="7226998" y="4844529"/>
                </a:moveTo>
                <a:lnTo>
                  <a:pt x="7226998" y="0"/>
                </a:lnTo>
              </a:path>
              <a:path w="12186285" h="4845050">
                <a:moveTo>
                  <a:pt x="7236002" y="4844529"/>
                </a:moveTo>
                <a:lnTo>
                  <a:pt x="7236002" y="0"/>
                </a:lnTo>
              </a:path>
              <a:path w="12186285" h="4845050">
                <a:moveTo>
                  <a:pt x="7244994" y="4844529"/>
                </a:moveTo>
                <a:lnTo>
                  <a:pt x="7244994" y="0"/>
                </a:lnTo>
              </a:path>
              <a:path w="12186285" h="4845050">
                <a:moveTo>
                  <a:pt x="7253998" y="4844529"/>
                </a:moveTo>
                <a:lnTo>
                  <a:pt x="7253998" y="0"/>
                </a:lnTo>
              </a:path>
              <a:path w="12186285" h="4845050">
                <a:moveTo>
                  <a:pt x="7263003" y="4844529"/>
                </a:moveTo>
                <a:lnTo>
                  <a:pt x="7263003" y="0"/>
                </a:lnTo>
              </a:path>
              <a:path w="12186285" h="4845050">
                <a:moveTo>
                  <a:pt x="7271994" y="4844529"/>
                </a:moveTo>
                <a:lnTo>
                  <a:pt x="7271994" y="0"/>
                </a:lnTo>
              </a:path>
              <a:path w="12186285" h="4845050">
                <a:moveTo>
                  <a:pt x="7280998" y="4844529"/>
                </a:moveTo>
                <a:lnTo>
                  <a:pt x="7280998" y="0"/>
                </a:lnTo>
              </a:path>
              <a:path w="12186285" h="4845050">
                <a:moveTo>
                  <a:pt x="7290003" y="4844529"/>
                </a:moveTo>
                <a:lnTo>
                  <a:pt x="7290003" y="0"/>
                </a:lnTo>
              </a:path>
              <a:path w="12186285" h="4845050">
                <a:moveTo>
                  <a:pt x="7298994" y="4844529"/>
                </a:moveTo>
                <a:lnTo>
                  <a:pt x="7298994" y="0"/>
                </a:lnTo>
              </a:path>
              <a:path w="12186285" h="4845050">
                <a:moveTo>
                  <a:pt x="7307999" y="4844529"/>
                </a:moveTo>
                <a:lnTo>
                  <a:pt x="7307999" y="0"/>
                </a:lnTo>
              </a:path>
              <a:path w="12186285" h="4845050">
                <a:moveTo>
                  <a:pt x="7317003" y="4844529"/>
                </a:moveTo>
                <a:lnTo>
                  <a:pt x="7317003" y="0"/>
                </a:lnTo>
              </a:path>
              <a:path w="12186285" h="4845050">
                <a:moveTo>
                  <a:pt x="7325995" y="4844529"/>
                </a:moveTo>
                <a:lnTo>
                  <a:pt x="7325995" y="0"/>
                </a:lnTo>
              </a:path>
              <a:path w="12186285" h="4845050">
                <a:moveTo>
                  <a:pt x="7334999" y="4844529"/>
                </a:moveTo>
                <a:lnTo>
                  <a:pt x="7334999" y="0"/>
                </a:lnTo>
              </a:path>
              <a:path w="12186285" h="4845050">
                <a:moveTo>
                  <a:pt x="7344003" y="4844529"/>
                </a:moveTo>
                <a:lnTo>
                  <a:pt x="7344003" y="0"/>
                </a:lnTo>
              </a:path>
              <a:path w="12186285" h="4845050">
                <a:moveTo>
                  <a:pt x="7352995" y="4844529"/>
                </a:moveTo>
                <a:lnTo>
                  <a:pt x="7352995" y="0"/>
                </a:lnTo>
              </a:path>
              <a:path w="12186285" h="4845050">
                <a:moveTo>
                  <a:pt x="7361999" y="4844529"/>
                </a:moveTo>
                <a:lnTo>
                  <a:pt x="7361999" y="0"/>
                </a:lnTo>
              </a:path>
              <a:path w="12186285" h="4845050">
                <a:moveTo>
                  <a:pt x="7371003" y="4844529"/>
                </a:moveTo>
                <a:lnTo>
                  <a:pt x="7371003" y="0"/>
                </a:lnTo>
              </a:path>
              <a:path w="12186285" h="4845050">
                <a:moveTo>
                  <a:pt x="7379995" y="4844529"/>
                </a:moveTo>
                <a:lnTo>
                  <a:pt x="7379995" y="0"/>
                </a:lnTo>
              </a:path>
              <a:path w="12186285" h="4845050">
                <a:moveTo>
                  <a:pt x="7388999" y="4844529"/>
                </a:moveTo>
                <a:lnTo>
                  <a:pt x="7388999" y="0"/>
                </a:lnTo>
              </a:path>
              <a:path w="12186285" h="4845050">
                <a:moveTo>
                  <a:pt x="7398004" y="4844529"/>
                </a:moveTo>
                <a:lnTo>
                  <a:pt x="7398004" y="0"/>
                </a:lnTo>
              </a:path>
              <a:path w="12186285" h="4845050">
                <a:moveTo>
                  <a:pt x="7406995" y="4844529"/>
                </a:moveTo>
                <a:lnTo>
                  <a:pt x="7406995" y="0"/>
                </a:lnTo>
              </a:path>
              <a:path w="12186285" h="4845050">
                <a:moveTo>
                  <a:pt x="7415999" y="4844529"/>
                </a:moveTo>
                <a:lnTo>
                  <a:pt x="7415999" y="0"/>
                </a:lnTo>
              </a:path>
              <a:path w="12186285" h="4845050">
                <a:moveTo>
                  <a:pt x="7425004" y="4844529"/>
                </a:moveTo>
                <a:lnTo>
                  <a:pt x="7425004" y="0"/>
                </a:lnTo>
              </a:path>
              <a:path w="12186285" h="4845050">
                <a:moveTo>
                  <a:pt x="7433995" y="4844529"/>
                </a:moveTo>
                <a:lnTo>
                  <a:pt x="7433995" y="0"/>
                </a:lnTo>
              </a:path>
              <a:path w="12186285" h="4845050">
                <a:moveTo>
                  <a:pt x="7443000" y="4844529"/>
                </a:moveTo>
                <a:lnTo>
                  <a:pt x="7443000" y="0"/>
                </a:lnTo>
              </a:path>
              <a:path w="12186285" h="4845050">
                <a:moveTo>
                  <a:pt x="7452004" y="4844529"/>
                </a:moveTo>
                <a:lnTo>
                  <a:pt x="7452004" y="0"/>
                </a:lnTo>
              </a:path>
              <a:path w="12186285" h="4845050">
                <a:moveTo>
                  <a:pt x="7460996" y="4844529"/>
                </a:moveTo>
                <a:lnTo>
                  <a:pt x="7460996" y="0"/>
                </a:lnTo>
              </a:path>
              <a:path w="12186285" h="4845050">
                <a:moveTo>
                  <a:pt x="7470000" y="4844529"/>
                </a:moveTo>
                <a:lnTo>
                  <a:pt x="7470000" y="0"/>
                </a:lnTo>
              </a:path>
              <a:path w="12186285" h="4845050">
                <a:moveTo>
                  <a:pt x="7479004" y="4844529"/>
                </a:moveTo>
                <a:lnTo>
                  <a:pt x="7479004" y="0"/>
                </a:lnTo>
              </a:path>
              <a:path w="12186285" h="4845050">
                <a:moveTo>
                  <a:pt x="7487996" y="4844529"/>
                </a:moveTo>
                <a:lnTo>
                  <a:pt x="7487996" y="0"/>
                </a:lnTo>
              </a:path>
              <a:path w="12186285" h="4845050">
                <a:moveTo>
                  <a:pt x="7497000" y="4844529"/>
                </a:moveTo>
                <a:lnTo>
                  <a:pt x="7497000" y="0"/>
                </a:lnTo>
              </a:path>
              <a:path w="12186285" h="4845050">
                <a:moveTo>
                  <a:pt x="7506004" y="4844529"/>
                </a:moveTo>
                <a:lnTo>
                  <a:pt x="7506004" y="0"/>
                </a:lnTo>
              </a:path>
              <a:path w="12186285" h="4845050">
                <a:moveTo>
                  <a:pt x="7514996" y="4844529"/>
                </a:moveTo>
                <a:lnTo>
                  <a:pt x="7514996" y="0"/>
                </a:lnTo>
              </a:path>
              <a:path w="12186285" h="4845050">
                <a:moveTo>
                  <a:pt x="7524000" y="4844529"/>
                </a:moveTo>
                <a:lnTo>
                  <a:pt x="7524000" y="0"/>
                </a:lnTo>
              </a:path>
              <a:path w="12186285" h="4845050">
                <a:moveTo>
                  <a:pt x="7533005" y="4844529"/>
                </a:moveTo>
                <a:lnTo>
                  <a:pt x="7533005" y="0"/>
                </a:lnTo>
              </a:path>
              <a:path w="12186285" h="4845050">
                <a:moveTo>
                  <a:pt x="7541996" y="4844529"/>
                </a:moveTo>
                <a:lnTo>
                  <a:pt x="7541996" y="0"/>
                </a:lnTo>
              </a:path>
              <a:path w="12186285" h="4845050">
                <a:moveTo>
                  <a:pt x="7551000" y="4844529"/>
                </a:moveTo>
                <a:lnTo>
                  <a:pt x="7551000" y="0"/>
                </a:lnTo>
              </a:path>
              <a:path w="12186285" h="4845050">
                <a:moveTo>
                  <a:pt x="7560005" y="4844529"/>
                </a:moveTo>
                <a:lnTo>
                  <a:pt x="7560005" y="0"/>
                </a:lnTo>
              </a:path>
              <a:path w="12186285" h="4845050">
                <a:moveTo>
                  <a:pt x="7568996" y="4844529"/>
                </a:moveTo>
                <a:lnTo>
                  <a:pt x="7568996" y="0"/>
                </a:lnTo>
              </a:path>
              <a:path w="12186285" h="4845050">
                <a:moveTo>
                  <a:pt x="7578001" y="4844529"/>
                </a:moveTo>
                <a:lnTo>
                  <a:pt x="7578001" y="0"/>
                </a:lnTo>
              </a:path>
              <a:path w="12186285" h="4845050">
                <a:moveTo>
                  <a:pt x="7587005" y="4844529"/>
                </a:moveTo>
                <a:lnTo>
                  <a:pt x="7587005" y="0"/>
                </a:lnTo>
              </a:path>
              <a:path w="12186285" h="4845050">
                <a:moveTo>
                  <a:pt x="7595997" y="4844529"/>
                </a:moveTo>
                <a:lnTo>
                  <a:pt x="7595997" y="0"/>
                </a:lnTo>
              </a:path>
              <a:path w="12186285" h="4845050">
                <a:moveTo>
                  <a:pt x="7605001" y="4844529"/>
                </a:moveTo>
                <a:lnTo>
                  <a:pt x="7605001" y="0"/>
                </a:lnTo>
              </a:path>
              <a:path w="12186285" h="4845050">
                <a:moveTo>
                  <a:pt x="7614005" y="4844529"/>
                </a:moveTo>
                <a:lnTo>
                  <a:pt x="7614005" y="0"/>
                </a:lnTo>
              </a:path>
              <a:path w="12186285" h="4845050">
                <a:moveTo>
                  <a:pt x="7622997" y="4844529"/>
                </a:moveTo>
                <a:lnTo>
                  <a:pt x="7622997" y="0"/>
                </a:lnTo>
              </a:path>
              <a:path w="12186285" h="4845050">
                <a:moveTo>
                  <a:pt x="7632001" y="4844529"/>
                </a:moveTo>
                <a:lnTo>
                  <a:pt x="7632001" y="0"/>
                </a:lnTo>
              </a:path>
              <a:path w="12186285" h="4845050">
                <a:moveTo>
                  <a:pt x="7641005" y="4844529"/>
                </a:moveTo>
                <a:lnTo>
                  <a:pt x="7641005" y="0"/>
                </a:lnTo>
              </a:path>
              <a:path w="12186285" h="4845050">
                <a:moveTo>
                  <a:pt x="7649997" y="4844529"/>
                </a:moveTo>
                <a:lnTo>
                  <a:pt x="7649997" y="0"/>
                </a:lnTo>
              </a:path>
              <a:path w="12186285" h="4845050">
                <a:moveTo>
                  <a:pt x="7659001" y="4844529"/>
                </a:moveTo>
                <a:lnTo>
                  <a:pt x="7659001" y="0"/>
                </a:lnTo>
              </a:path>
              <a:path w="12186285" h="4845050">
                <a:moveTo>
                  <a:pt x="7668006" y="4844529"/>
                </a:moveTo>
                <a:lnTo>
                  <a:pt x="7668006" y="0"/>
                </a:lnTo>
              </a:path>
              <a:path w="12186285" h="4845050">
                <a:moveTo>
                  <a:pt x="7676997" y="4844529"/>
                </a:moveTo>
                <a:lnTo>
                  <a:pt x="7676997" y="0"/>
                </a:lnTo>
              </a:path>
              <a:path w="12186285" h="4845050">
                <a:moveTo>
                  <a:pt x="7686001" y="4844529"/>
                </a:moveTo>
                <a:lnTo>
                  <a:pt x="7686001" y="0"/>
                </a:lnTo>
              </a:path>
              <a:path w="12186285" h="4845050">
                <a:moveTo>
                  <a:pt x="7695006" y="4844529"/>
                </a:moveTo>
                <a:lnTo>
                  <a:pt x="7695006" y="0"/>
                </a:lnTo>
              </a:path>
              <a:path w="12186285" h="4845050">
                <a:moveTo>
                  <a:pt x="7703997" y="4844529"/>
                </a:moveTo>
                <a:lnTo>
                  <a:pt x="7703997" y="0"/>
                </a:lnTo>
              </a:path>
              <a:path w="12186285" h="4845050">
                <a:moveTo>
                  <a:pt x="7713002" y="4844529"/>
                </a:moveTo>
                <a:lnTo>
                  <a:pt x="7713002" y="0"/>
                </a:lnTo>
              </a:path>
              <a:path w="12186285" h="4845050">
                <a:moveTo>
                  <a:pt x="7721993" y="4844529"/>
                </a:moveTo>
                <a:lnTo>
                  <a:pt x="7721993" y="0"/>
                </a:lnTo>
              </a:path>
              <a:path w="12186285" h="4845050">
                <a:moveTo>
                  <a:pt x="7730998" y="4844529"/>
                </a:moveTo>
                <a:lnTo>
                  <a:pt x="7730998" y="0"/>
                </a:lnTo>
              </a:path>
              <a:path w="12186285" h="4845050">
                <a:moveTo>
                  <a:pt x="7740002" y="4844529"/>
                </a:moveTo>
                <a:lnTo>
                  <a:pt x="7740002" y="0"/>
                </a:lnTo>
              </a:path>
              <a:path w="12186285" h="4845050">
                <a:moveTo>
                  <a:pt x="7748993" y="4844529"/>
                </a:moveTo>
                <a:lnTo>
                  <a:pt x="7748993" y="0"/>
                </a:lnTo>
              </a:path>
              <a:path w="12186285" h="4845050">
                <a:moveTo>
                  <a:pt x="7757998" y="4844529"/>
                </a:moveTo>
                <a:lnTo>
                  <a:pt x="7757998" y="0"/>
                </a:lnTo>
              </a:path>
              <a:path w="12186285" h="4845050">
                <a:moveTo>
                  <a:pt x="7767002" y="4844529"/>
                </a:moveTo>
                <a:lnTo>
                  <a:pt x="7767002" y="0"/>
                </a:lnTo>
              </a:path>
              <a:path w="12186285" h="4845050">
                <a:moveTo>
                  <a:pt x="7775994" y="4844529"/>
                </a:moveTo>
                <a:lnTo>
                  <a:pt x="7775994" y="0"/>
                </a:lnTo>
              </a:path>
              <a:path w="12186285" h="4845050">
                <a:moveTo>
                  <a:pt x="7784998" y="4844529"/>
                </a:moveTo>
                <a:lnTo>
                  <a:pt x="7784998" y="0"/>
                </a:lnTo>
              </a:path>
              <a:path w="12186285" h="4845050">
                <a:moveTo>
                  <a:pt x="7794002" y="4844529"/>
                </a:moveTo>
                <a:lnTo>
                  <a:pt x="7794002" y="0"/>
                </a:lnTo>
              </a:path>
              <a:path w="12186285" h="4845050">
                <a:moveTo>
                  <a:pt x="7802994" y="4844529"/>
                </a:moveTo>
                <a:lnTo>
                  <a:pt x="7802994" y="0"/>
                </a:lnTo>
              </a:path>
              <a:path w="12186285" h="4845050">
                <a:moveTo>
                  <a:pt x="7811998" y="4844529"/>
                </a:moveTo>
                <a:lnTo>
                  <a:pt x="7811998" y="0"/>
                </a:lnTo>
              </a:path>
              <a:path w="12186285" h="4845050">
                <a:moveTo>
                  <a:pt x="7821002" y="4844529"/>
                </a:moveTo>
                <a:lnTo>
                  <a:pt x="7821002" y="0"/>
                </a:lnTo>
              </a:path>
              <a:path w="12186285" h="4845050">
                <a:moveTo>
                  <a:pt x="7829994" y="4844529"/>
                </a:moveTo>
                <a:lnTo>
                  <a:pt x="7829994" y="0"/>
                </a:lnTo>
              </a:path>
              <a:path w="12186285" h="4845050">
                <a:moveTo>
                  <a:pt x="7838998" y="4844529"/>
                </a:moveTo>
                <a:lnTo>
                  <a:pt x="7838998" y="0"/>
                </a:lnTo>
              </a:path>
              <a:path w="12186285" h="4845050">
                <a:moveTo>
                  <a:pt x="7848003" y="4844529"/>
                </a:moveTo>
                <a:lnTo>
                  <a:pt x="7848003" y="0"/>
                </a:lnTo>
              </a:path>
              <a:path w="12186285" h="4845050">
                <a:moveTo>
                  <a:pt x="7856994" y="4844529"/>
                </a:moveTo>
                <a:lnTo>
                  <a:pt x="7856994" y="0"/>
                </a:lnTo>
              </a:path>
              <a:path w="12186285" h="4845050">
                <a:moveTo>
                  <a:pt x="7865999" y="4844529"/>
                </a:moveTo>
                <a:lnTo>
                  <a:pt x="7865999" y="0"/>
                </a:lnTo>
              </a:path>
              <a:path w="12186285" h="4845050">
                <a:moveTo>
                  <a:pt x="7875003" y="4844529"/>
                </a:moveTo>
                <a:lnTo>
                  <a:pt x="7875003" y="0"/>
                </a:lnTo>
              </a:path>
              <a:path w="12186285" h="4845050">
                <a:moveTo>
                  <a:pt x="7883994" y="4844529"/>
                </a:moveTo>
                <a:lnTo>
                  <a:pt x="7883994" y="0"/>
                </a:lnTo>
              </a:path>
              <a:path w="12186285" h="4845050">
                <a:moveTo>
                  <a:pt x="7892999" y="4844529"/>
                </a:moveTo>
                <a:lnTo>
                  <a:pt x="7892999" y="0"/>
                </a:lnTo>
              </a:path>
              <a:path w="12186285" h="4845050">
                <a:moveTo>
                  <a:pt x="7902003" y="4844529"/>
                </a:moveTo>
                <a:lnTo>
                  <a:pt x="7902003" y="0"/>
                </a:lnTo>
              </a:path>
              <a:path w="12186285" h="4845050">
                <a:moveTo>
                  <a:pt x="7910995" y="4844529"/>
                </a:moveTo>
                <a:lnTo>
                  <a:pt x="7910995" y="0"/>
                </a:lnTo>
              </a:path>
              <a:path w="12186285" h="4845050">
                <a:moveTo>
                  <a:pt x="7919999" y="4844529"/>
                </a:moveTo>
                <a:lnTo>
                  <a:pt x="7919999" y="0"/>
                </a:lnTo>
              </a:path>
              <a:path w="12186285" h="4845050">
                <a:moveTo>
                  <a:pt x="7929003" y="4844529"/>
                </a:moveTo>
                <a:lnTo>
                  <a:pt x="7929003" y="0"/>
                </a:lnTo>
              </a:path>
              <a:path w="12186285" h="4845050">
                <a:moveTo>
                  <a:pt x="7937995" y="4844529"/>
                </a:moveTo>
                <a:lnTo>
                  <a:pt x="7937995" y="0"/>
                </a:lnTo>
              </a:path>
              <a:path w="12186285" h="4845050">
                <a:moveTo>
                  <a:pt x="7946999" y="4844529"/>
                </a:moveTo>
                <a:lnTo>
                  <a:pt x="7946999" y="0"/>
                </a:lnTo>
              </a:path>
              <a:path w="12186285" h="4845050">
                <a:moveTo>
                  <a:pt x="7956003" y="4844529"/>
                </a:moveTo>
                <a:lnTo>
                  <a:pt x="7956003" y="0"/>
                </a:lnTo>
              </a:path>
              <a:path w="12186285" h="4845050">
                <a:moveTo>
                  <a:pt x="7964995" y="4844529"/>
                </a:moveTo>
                <a:lnTo>
                  <a:pt x="7964995" y="0"/>
                </a:lnTo>
              </a:path>
              <a:path w="12186285" h="4845050">
                <a:moveTo>
                  <a:pt x="7973999" y="4844529"/>
                </a:moveTo>
                <a:lnTo>
                  <a:pt x="7973999" y="0"/>
                </a:lnTo>
              </a:path>
              <a:path w="12186285" h="4845050">
                <a:moveTo>
                  <a:pt x="7983004" y="4844529"/>
                </a:moveTo>
                <a:lnTo>
                  <a:pt x="7983004" y="0"/>
                </a:lnTo>
              </a:path>
              <a:path w="12186285" h="4845050">
                <a:moveTo>
                  <a:pt x="7991995" y="4844529"/>
                </a:moveTo>
                <a:lnTo>
                  <a:pt x="7991995" y="0"/>
                </a:lnTo>
              </a:path>
              <a:path w="12186285" h="4845050">
                <a:moveTo>
                  <a:pt x="8001000" y="4844529"/>
                </a:moveTo>
                <a:lnTo>
                  <a:pt x="8001000" y="0"/>
                </a:lnTo>
              </a:path>
              <a:path w="12186285" h="4845050">
                <a:moveTo>
                  <a:pt x="8010004" y="4844529"/>
                </a:moveTo>
                <a:lnTo>
                  <a:pt x="8010004" y="0"/>
                </a:lnTo>
              </a:path>
              <a:path w="12186285" h="4845050">
                <a:moveTo>
                  <a:pt x="8018995" y="4844529"/>
                </a:moveTo>
                <a:lnTo>
                  <a:pt x="8018995" y="0"/>
                </a:lnTo>
              </a:path>
              <a:path w="12186285" h="4845050">
                <a:moveTo>
                  <a:pt x="8028000" y="4844529"/>
                </a:moveTo>
                <a:lnTo>
                  <a:pt x="8028000" y="0"/>
                </a:lnTo>
              </a:path>
              <a:path w="12186285" h="4845050">
                <a:moveTo>
                  <a:pt x="8037004" y="4844529"/>
                </a:moveTo>
                <a:lnTo>
                  <a:pt x="8037004" y="0"/>
                </a:lnTo>
              </a:path>
              <a:path w="12186285" h="4845050">
                <a:moveTo>
                  <a:pt x="8045996" y="4844529"/>
                </a:moveTo>
                <a:lnTo>
                  <a:pt x="8045996" y="0"/>
                </a:lnTo>
              </a:path>
              <a:path w="12186285" h="4845050">
                <a:moveTo>
                  <a:pt x="8055000" y="4844529"/>
                </a:moveTo>
                <a:lnTo>
                  <a:pt x="8055000" y="0"/>
                </a:lnTo>
              </a:path>
              <a:path w="12186285" h="4845050">
                <a:moveTo>
                  <a:pt x="8064004" y="4844529"/>
                </a:moveTo>
                <a:lnTo>
                  <a:pt x="8064004" y="0"/>
                </a:lnTo>
              </a:path>
              <a:path w="12186285" h="4845050">
                <a:moveTo>
                  <a:pt x="8072996" y="4844529"/>
                </a:moveTo>
                <a:lnTo>
                  <a:pt x="8072996" y="0"/>
                </a:lnTo>
              </a:path>
              <a:path w="12186285" h="4845050">
                <a:moveTo>
                  <a:pt x="8082000" y="4844529"/>
                </a:moveTo>
                <a:lnTo>
                  <a:pt x="8082000" y="0"/>
                </a:lnTo>
              </a:path>
              <a:path w="12186285" h="4845050">
                <a:moveTo>
                  <a:pt x="8091004" y="4844529"/>
                </a:moveTo>
                <a:lnTo>
                  <a:pt x="8091004" y="0"/>
                </a:lnTo>
              </a:path>
              <a:path w="12186285" h="4845050">
                <a:moveTo>
                  <a:pt x="8099996" y="4844529"/>
                </a:moveTo>
                <a:lnTo>
                  <a:pt x="8099996" y="0"/>
                </a:lnTo>
              </a:path>
              <a:path w="12186285" h="4845050">
                <a:moveTo>
                  <a:pt x="8109000" y="4844529"/>
                </a:moveTo>
                <a:lnTo>
                  <a:pt x="8109000" y="0"/>
                </a:lnTo>
              </a:path>
              <a:path w="12186285" h="4845050">
                <a:moveTo>
                  <a:pt x="8118005" y="4844529"/>
                </a:moveTo>
                <a:lnTo>
                  <a:pt x="8118005" y="0"/>
                </a:lnTo>
              </a:path>
              <a:path w="12186285" h="4845050">
                <a:moveTo>
                  <a:pt x="8126996" y="4844529"/>
                </a:moveTo>
                <a:lnTo>
                  <a:pt x="8126996" y="0"/>
                </a:lnTo>
              </a:path>
              <a:path w="12186285" h="4845050">
                <a:moveTo>
                  <a:pt x="8136001" y="4844529"/>
                </a:moveTo>
                <a:lnTo>
                  <a:pt x="8136001" y="0"/>
                </a:lnTo>
              </a:path>
              <a:path w="12186285" h="4845050">
                <a:moveTo>
                  <a:pt x="8145005" y="4844529"/>
                </a:moveTo>
                <a:lnTo>
                  <a:pt x="8145005" y="0"/>
                </a:lnTo>
              </a:path>
              <a:path w="12186285" h="4845050">
                <a:moveTo>
                  <a:pt x="8153996" y="4844529"/>
                </a:moveTo>
                <a:lnTo>
                  <a:pt x="8153996" y="0"/>
                </a:lnTo>
              </a:path>
              <a:path w="12186285" h="4845050">
                <a:moveTo>
                  <a:pt x="8163001" y="4844529"/>
                </a:moveTo>
                <a:lnTo>
                  <a:pt x="8163001" y="0"/>
                </a:lnTo>
              </a:path>
              <a:path w="12186285" h="4845050">
                <a:moveTo>
                  <a:pt x="8172005" y="4844529"/>
                </a:moveTo>
                <a:lnTo>
                  <a:pt x="8172005" y="0"/>
                </a:lnTo>
              </a:path>
              <a:path w="12186285" h="4845050">
                <a:moveTo>
                  <a:pt x="8180997" y="4844529"/>
                </a:moveTo>
                <a:lnTo>
                  <a:pt x="8180997" y="0"/>
                </a:lnTo>
              </a:path>
              <a:path w="12186285" h="4845050">
                <a:moveTo>
                  <a:pt x="8190001" y="4844529"/>
                </a:moveTo>
                <a:lnTo>
                  <a:pt x="8190001" y="0"/>
                </a:lnTo>
              </a:path>
              <a:path w="12186285" h="4845050">
                <a:moveTo>
                  <a:pt x="8199005" y="4844529"/>
                </a:moveTo>
                <a:lnTo>
                  <a:pt x="8199005" y="0"/>
                </a:lnTo>
              </a:path>
              <a:path w="12186285" h="4845050">
                <a:moveTo>
                  <a:pt x="8207997" y="4844529"/>
                </a:moveTo>
                <a:lnTo>
                  <a:pt x="8207997" y="0"/>
                </a:lnTo>
              </a:path>
              <a:path w="12186285" h="4845050">
                <a:moveTo>
                  <a:pt x="8217001" y="4844529"/>
                </a:moveTo>
                <a:lnTo>
                  <a:pt x="8217001" y="0"/>
                </a:lnTo>
              </a:path>
              <a:path w="12186285" h="4845050">
                <a:moveTo>
                  <a:pt x="8226005" y="4844529"/>
                </a:moveTo>
                <a:lnTo>
                  <a:pt x="8226005" y="0"/>
                </a:lnTo>
              </a:path>
              <a:path w="12186285" h="4845050">
                <a:moveTo>
                  <a:pt x="8234997" y="4844529"/>
                </a:moveTo>
                <a:lnTo>
                  <a:pt x="8234997" y="0"/>
                </a:lnTo>
              </a:path>
              <a:path w="12186285" h="4845050">
                <a:moveTo>
                  <a:pt x="8244001" y="4844529"/>
                </a:moveTo>
                <a:lnTo>
                  <a:pt x="8244001" y="0"/>
                </a:lnTo>
              </a:path>
              <a:path w="12186285" h="4845050">
                <a:moveTo>
                  <a:pt x="8253006" y="4844529"/>
                </a:moveTo>
                <a:lnTo>
                  <a:pt x="8253006" y="0"/>
                </a:lnTo>
              </a:path>
              <a:path w="12186285" h="4845050">
                <a:moveTo>
                  <a:pt x="8261997" y="4844529"/>
                </a:moveTo>
                <a:lnTo>
                  <a:pt x="8261997" y="0"/>
                </a:lnTo>
              </a:path>
              <a:path w="12186285" h="4845050">
                <a:moveTo>
                  <a:pt x="8271002" y="4844529"/>
                </a:moveTo>
                <a:lnTo>
                  <a:pt x="8271002" y="0"/>
                </a:lnTo>
              </a:path>
              <a:path w="12186285" h="4845050">
                <a:moveTo>
                  <a:pt x="8280006" y="4844529"/>
                </a:moveTo>
                <a:lnTo>
                  <a:pt x="8280006" y="0"/>
                </a:lnTo>
              </a:path>
              <a:path w="12186285" h="4845050">
                <a:moveTo>
                  <a:pt x="8288997" y="4844529"/>
                </a:moveTo>
                <a:lnTo>
                  <a:pt x="8288997" y="0"/>
                </a:lnTo>
              </a:path>
              <a:path w="12186285" h="4845050">
                <a:moveTo>
                  <a:pt x="8298002" y="4844529"/>
                </a:moveTo>
                <a:lnTo>
                  <a:pt x="8298002" y="0"/>
                </a:lnTo>
              </a:path>
              <a:path w="12186285" h="4845050">
                <a:moveTo>
                  <a:pt x="8306993" y="4844529"/>
                </a:moveTo>
                <a:lnTo>
                  <a:pt x="8306993" y="0"/>
                </a:lnTo>
              </a:path>
              <a:path w="12186285" h="4845050">
                <a:moveTo>
                  <a:pt x="8315998" y="4844529"/>
                </a:moveTo>
                <a:lnTo>
                  <a:pt x="8315998" y="0"/>
                </a:lnTo>
              </a:path>
              <a:path w="12186285" h="4845050">
                <a:moveTo>
                  <a:pt x="8325002" y="4844529"/>
                </a:moveTo>
                <a:lnTo>
                  <a:pt x="8325002" y="0"/>
                </a:lnTo>
              </a:path>
              <a:path w="12186285" h="4845050">
                <a:moveTo>
                  <a:pt x="8333994" y="4844529"/>
                </a:moveTo>
                <a:lnTo>
                  <a:pt x="8333994" y="0"/>
                </a:lnTo>
              </a:path>
              <a:path w="12186285" h="4845050">
                <a:moveTo>
                  <a:pt x="8342998" y="4844529"/>
                </a:moveTo>
                <a:lnTo>
                  <a:pt x="8342998" y="0"/>
                </a:lnTo>
              </a:path>
              <a:path w="12186285" h="4845050">
                <a:moveTo>
                  <a:pt x="8352002" y="4844529"/>
                </a:moveTo>
                <a:lnTo>
                  <a:pt x="8352002" y="0"/>
                </a:lnTo>
              </a:path>
              <a:path w="12186285" h="4845050">
                <a:moveTo>
                  <a:pt x="8360994" y="4844529"/>
                </a:moveTo>
                <a:lnTo>
                  <a:pt x="8360994" y="0"/>
                </a:lnTo>
              </a:path>
              <a:path w="12186285" h="4845050">
                <a:moveTo>
                  <a:pt x="8369998" y="4844529"/>
                </a:moveTo>
                <a:lnTo>
                  <a:pt x="8369998" y="0"/>
                </a:lnTo>
              </a:path>
              <a:path w="12186285" h="4845050">
                <a:moveTo>
                  <a:pt x="8379002" y="4844529"/>
                </a:moveTo>
                <a:lnTo>
                  <a:pt x="8379002" y="0"/>
                </a:lnTo>
              </a:path>
              <a:path w="12186285" h="4845050">
                <a:moveTo>
                  <a:pt x="8387994" y="4844529"/>
                </a:moveTo>
                <a:lnTo>
                  <a:pt x="8387994" y="0"/>
                </a:lnTo>
              </a:path>
              <a:path w="12186285" h="4845050">
                <a:moveTo>
                  <a:pt x="8396998" y="4844529"/>
                </a:moveTo>
                <a:lnTo>
                  <a:pt x="8396998" y="0"/>
                </a:lnTo>
              </a:path>
              <a:path w="12186285" h="4845050">
                <a:moveTo>
                  <a:pt x="8406003" y="4844529"/>
                </a:moveTo>
                <a:lnTo>
                  <a:pt x="8406003" y="0"/>
                </a:lnTo>
              </a:path>
              <a:path w="12186285" h="4845050">
                <a:moveTo>
                  <a:pt x="8414994" y="4844529"/>
                </a:moveTo>
                <a:lnTo>
                  <a:pt x="8414994" y="0"/>
                </a:lnTo>
              </a:path>
              <a:path w="12186285" h="4845050">
                <a:moveTo>
                  <a:pt x="8423998" y="4844529"/>
                </a:moveTo>
                <a:lnTo>
                  <a:pt x="8423998" y="0"/>
                </a:lnTo>
              </a:path>
              <a:path w="12186285" h="4845050">
                <a:moveTo>
                  <a:pt x="8433003" y="4844529"/>
                </a:moveTo>
                <a:lnTo>
                  <a:pt x="8433003" y="0"/>
                </a:lnTo>
              </a:path>
              <a:path w="12186285" h="4845050">
                <a:moveTo>
                  <a:pt x="8441994" y="4844529"/>
                </a:moveTo>
                <a:lnTo>
                  <a:pt x="8441994" y="0"/>
                </a:lnTo>
              </a:path>
              <a:path w="12186285" h="4845050">
                <a:moveTo>
                  <a:pt x="8450999" y="4844529"/>
                </a:moveTo>
                <a:lnTo>
                  <a:pt x="8450999" y="0"/>
                </a:lnTo>
              </a:path>
              <a:path w="12186285" h="4845050">
                <a:moveTo>
                  <a:pt x="8460003" y="4844529"/>
                </a:moveTo>
                <a:lnTo>
                  <a:pt x="8460003" y="0"/>
                </a:lnTo>
              </a:path>
              <a:path w="12186285" h="4845050">
                <a:moveTo>
                  <a:pt x="8468995" y="4844529"/>
                </a:moveTo>
                <a:lnTo>
                  <a:pt x="8468995" y="0"/>
                </a:lnTo>
              </a:path>
              <a:path w="12186285" h="4845050">
                <a:moveTo>
                  <a:pt x="8477999" y="4844529"/>
                </a:moveTo>
                <a:lnTo>
                  <a:pt x="8477999" y="0"/>
                </a:lnTo>
              </a:path>
              <a:path w="12186285" h="4845050">
                <a:moveTo>
                  <a:pt x="8487003" y="4844529"/>
                </a:moveTo>
                <a:lnTo>
                  <a:pt x="8487003" y="0"/>
                </a:lnTo>
              </a:path>
              <a:path w="12186285" h="4845050">
                <a:moveTo>
                  <a:pt x="8495995" y="4844529"/>
                </a:moveTo>
                <a:lnTo>
                  <a:pt x="8495995" y="0"/>
                </a:lnTo>
              </a:path>
              <a:path w="12186285" h="4845050">
                <a:moveTo>
                  <a:pt x="8504999" y="4844529"/>
                </a:moveTo>
                <a:lnTo>
                  <a:pt x="8504999" y="0"/>
                </a:lnTo>
              </a:path>
              <a:path w="12186285" h="4845050">
                <a:moveTo>
                  <a:pt x="8514003" y="4844529"/>
                </a:moveTo>
                <a:lnTo>
                  <a:pt x="8514003" y="0"/>
                </a:lnTo>
              </a:path>
              <a:path w="12186285" h="4845050">
                <a:moveTo>
                  <a:pt x="8522995" y="4844529"/>
                </a:moveTo>
                <a:lnTo>
                  <a:pt x="8522995" y="0"/>
                </a:lnTo>
              </a:path>
              <a:path w="12186285" h="4845050">
                <a:moveTo>
                  <a:pt x="8531999" y="4844529"/>
                </a:moveTo>
                <a:lnTo>
                  <a:pt x="8531999" y="0"/>
                </a:lnTo>
              </a:path>
              <a:path w="12186285" h="4845050">
                <a:moveTo>
                  <a:pt x="8541004" y="4844529"/>
                </a:moveTo>
                <a:lnTo>
                  <a:pt x="8541004" y="0"/>
                </a:lnTo>
              </a:path>
              <a:path w="12186285" h="4845050">
                <a:moveTo>
                  <a:pt x="8549995" y="4844529"/>
                </a:moveTo>
                <a:lnTo>
                  <a:pt x="8549995" y="0"/>
                </a:lnTo>
              </a:path>
              <a:path w="12186285" h="4845050">
                <a:moveTo>
                  <a:pt x="8558999" y="4844529"/>
                </a:moveTo>
                <a:lnTo>
                  <a:pt x="8558999" y="0"/>
                </a:lnTo>
              </a:path>
              <a:path w="12186285" h="4845050">
                <a:moveTo>
                  <a:pt x="8568004" y="4844529"/>
                </a:moveTo>
                <a:lnTo>
                  <a:pt x="8568004" y="0"/>
                </a:lnTo>
              </a:path>
              <a:path w="12186285" h="4845050">
                <a:moveTo>
                  <a:pt x="8576995" y="4844529"/>
                </a:moveTo>
                <a:lnTo>
                  <a:pt x="8576995" y="0"/>
                </a:lnTo>
              </a:path>
              <a:path w="12186285" h="4845050">
                <a:moveTo>
                  <a:pt x="8586000" y="4844529"/>
                </a:moveTo>
                <a:lnTo>
                  <a:pt x="8586000" y="0"/>
                </a:lnTo>
              </a:path>
              <a:path w="12186285" h="4845050">
                <a:moveTo>
                  <a:pt x="8595004" y="4844529"/>
                </a:moveTo>
                <a:lnTo>
                  <a:pt x="8595004" y="0"/>
                </a:lnTo>
              </a:path>
              <a:path w="12186285" h="4845050">
                <a:moveTo>
                  <a:pt x="8603996" y="4844529"/>
                </a:moveTo>
                <a:lnTo>
                  <a:pt x="8603996" y="0"/>
                </a:lnTo>
              </a:path>
              <a:path w="12186285" h="4845050">
                <a:moveTo>
                  <a:pt x="8613000" y="4844529"/>
                </a:moveTo>
                <a:lnTo>
                  <a:pt x="8613000" y="0"/>
                </a:lnTo>
              </a:path>
              <a:path w="12186285" h="4845050">
                <a:moveTo>
                  <a:pt x="8622004" y="4844529"/>
                </a:moveTo>
                <a:lnTo>
                  <a:pt x="8622004" y="0"/>
                </a:lnTo>
              </a:path>
              <a:path w="12186285" h="4845050">
                <a:moveTo>
                  <a:pt x="8630996" y="4844529"/>
                </a:moveTo>
                <a:lnTo>
                  <a:pt x="8630996" y="0"/>
                </a:lnTo>
              </a:path>
              <a:path w="12186285" h="4845050">
                <a:moveTo>
                  <a:pt x="8640000" y="4844529"/>
                </a:moveTo>
                <a:lnTo>
                  <a:pt x="8640000" y="0"/>
                </a:lnTo>
              </a:path>
              <a:path w="12186285" h="4845050">
                <a:moveTo>
                  <a:pt x="8649004" y="4844529"/>
                </a:moveTo>
                <a:lnTo>
                  <a:pt x="8649004" y="0"/>
                </a:lnTo>
              </a:path>
              <a:path w="12186285" h="4845050">
                <a:moveTo>
                  <a:pt x="8657996" y="4844529"/>
                </a:moveTo>
                <a:lnTo>
                  <a:pt x="8657996" y="0"/>
                </a:lnTo>
              </a:path>
              <a:path w="12186285" h="4845050">
                <a:moveTo>
                  <a:pt x="8667000" y="4844529"/>
                </a:moveTo>
                <a:lnTo>
                  <a:pt x="8667000" y="0"/>
                </a:lnTo>
              </a:path>
              <a:path w="12186285" h="4845050">
                <a:moveTo>
                  <a:pt x="8676005" y="4844529"/>
                </a:moveTo>
                <a:lnTo>
                  <a:pt x="8676005" y="0"/>
                </a:lnTo>
              </a:path>
              <a:path w="12186285" h="4845050">
                <a:moveTo>
                  <a:pt x="8684996" y="4844529"/>
                </a:moveTo>
                <a:lnTo>
                  <a:pt x="8684996" y="0"/>
                </a:lnTo>
              </a:path>
              <a:path w="12186285" h="4845050">
                <a:moveTo>
                  <a:pt x="8694000" y="4844529"/>
                </a:moveTo>
                <a:lnTo>
                  <a:pt x="8694000" y="0"/>
                </a:lnTo>
              </a:path>
              <a:path w="12186285" h="4845050">
                <a:moveTo>
                  <a:pt x="8703005" y="4844529"/>
                </a:moveTo>
                <a:lnTo>
                  <a:pt x="8703005" y="0"/>
                </a:lnTo>
              </a:path>
              <a:path w="12186285" h="4845050">
                <a:moveTo>
                  <a:pt x="8711996" y="4844529"/>
                </a:moveTo>
                <a:lnTo>
                  <a:pt x="8711996" y="0"/>
                </a:lnTo>
              </a:path>
              <a:path w="12186285" h="4845050">
                <a:moveTo>
                  <a:pt x="8721001" y="4844529"/>
                </a:moveTo>
                <a:lnTo>
                  <a:pt x="8721001" y="0"/>
                </a:lnTo>
              </a:path>
              <a:path w="12186285" h="4845050">
                <a:moveTo>
                  <a:pt x="8730005" y="4844529"/>
                </a:moveTo>
                <a:lnTo>
                  <a:pt x="8730005" y="0"/>
                </a:lnTo>
              </a:path>
              <a:path w="12186285" h="4845050">
                <a:moveTo>
                  <a:pt x="8738997" y="4844529"/>
                </a:moveTo>
                <a:lnTo>
                  <a:pt x="8738997" y="0"/>
                </a:lnTo>
              </a:path>
              <a:path w="12186285" h="4845050">
                <a:moveTo>
                  <a:pt x="8748001" y="4844529"/>
                </a:moveTo>
                <a:lnTo>
                  <a:pt x="8748001" y="0"/>
                </a:lnTo>
              </a:path>
              <a:path w="12186285" h="4845050">
                <a:moveTo>
                  <a:pt x="8757005" y="4844529"/>
                </a:moveTo>
                <a:lnTo>
                  <a:pt x="8757005" y="0"/>
                </a:lnTo>
              </a:path>
              <a:path w="12186285" h="4845050">
                <a:moveTo>
                  <a:pt x="8765997" y="4844529"/>
                </a:moveTo>
                <a:lnTo>
                  <a:pt x="8765997" y="0"/>
                </a:lnTo>
              </a:path>
              <a:path w="12186285" h="4845050">
                <a:moveTo>
                  <a:pt x="8775001" y="4844529"/>
                </a:moveTo>
                <a:lnTo>
                  <a:pt x="8775001" y="0"/>
                </a:lnTo>
              </a:path>
              <a:path w="12186285" h="4845050">
                <a:moveTo>
                  <a:pt x="8784005" y="4844529"/>
                </a:moveTo>
                <a:lnTo>
                  <a:pt x="8784005" y="0"/>
                </a:lnTo>
              </a:path>
              <a:path w="12186285" h="4845050">
                <a:moveTo>
                  <a:pt x="8792997" y="4844529"/>
                </a:moveTo>
                <a:lnTo>
                  <a:pt x="8792997" y="0"/>
                </a:lnTo>
              </a:path>
              <a:path w="12186285" h="4845050">
                <a:moveTo>
                  <a:pt x="8802001" y="4844529"/>
                </a:moveTo>
                <a:lnTo>
                  <a:pt x="8802001" y="0"/>
                </a:lnTo>
              </a:path>
              <a:path w="12186285" h="4845050">
                <a:moveTo>
                  <a:pt x="8811006" y="4844529"/>
                </a:moveTo>
                <a:lnTo>
                  <a:pt x="8811006" y="0"/>
                </a:lnTo>
              </a:path>
              <a:path w="12186285" h="4845050">
                <a:moveTo>
                  <a:pt x="8819997" y="4844529"/>
                </a:moveTo>
                <a:lnTo>
                  <a:pt x="8819997" y="0"/>
                </a:lnTo>
              </a:path>
              <a:path w="12186285" h="4845050">
                <a:moveTo>
                  <a:pt x="8829001" y="4844529"/>
                </a:moveTo>
                <a:lnTo>
                  <a:pt x="8829001" y="0"/>
                </a:lnTo>
              </a:path>
              <a:path w="12186285" h="4845050">
                <a:moveTo>
                  <a:pt x="8838006" y="4844529"/>
                </a:moveTo>
                <a:lnTo>
                  <a:pt x="8838006" y="0"/>
                </a:lnTo>
              </a:path>
              <a:path w="12186285" h="4845050">
                <a:moveTo>
                  <a:pt x="8846997" y="4844529"/>
                </a:moveTo>
                <a:lnTo>
                  <a:pt x="8846997" y="0"/>
                </a:lnTo>
              </a:path>
              <a:path w="12186285" h="4845050">
                <a:moveTo>
                  <a:pt x="8856002" y="4844529"/>
                </a:moveTo>
                <a:lnTo>
                  <a:pt x="8856002" y="0"/>
                </a:lnTo>
              </a:path>
              <a:path w="12186285" h="4845050">
                <a:moveTo>
                  <a:pt x="8864993" y="4844529"/>
                </a:moveTo>
                <a:lnTo>
                  <a:pt x="8864993" y="0"/>
                </a:lnTo>
              </a:path>
              <a:path w="12186285" h="4845050">
                <a:moveTo>
                  <a:pt x="8873998" y="4844529"/>
                </a:moveTo>
                <a:lnTo>
                  <a:pt x="8873998" y="0"/>
                </a:lnTo>
              </a:path>
              <a:path w="12186285" h="4845050">
                <a:moveTo>
                  <a:pt x="8883002" y="4844529"/>
                </a:moveTo>
                <a:lnTo>
                  <a:pt x="8883002" y="0"/>
                </a:lnTo>
              </a:path>
              <a:path w="12186285" h="4845050">
                <a:moveTo>
                  <a:pt x="8891993" y="4844529"/>
                </a:moveTo>
                <a:lnTo>
                  <a:pt x="8891993" y="0"/>
                </a:lnTo>
              </a:path>
              <a:path w="12186285" h="4845050">
                <a:moveTo>
                  <a:pt x="8900998" y="4844529"/>
                </a:moveTo>
                <a:lnTo>
                  <a:pt x="8900998" y="0"/>
                </a:lnTo>
              </a:path>
              <a:path w="12186285" h="4845050">
                <a:moveTo>
                  <a:pt x="8910002" y="4844529"/>
                </a:moveTo>
                <a:lnTo>
                  <a:pt x="8910002" y="0"/>
                </a:lnTo>
              </a:path>
              <a:path w="12186285" h="4845050">
                <a:moveTo>
                  <a:pt x="8918994" y="4844529"/>
                </a:moveTo>
                <a:lnTo>
                  <a:pt x="8918994" y="0"/>
                </a:lnTo>
              </a:path>
              <a:path w="12186285" h="4845050">
                <a:moveTo>
                  <a:pt x="8927998" y="4844529"/>
                </a:moveTo>
                <a:lnTo>
                  <a:pt x="8927998" y="0"/>
                </a:lnTo>
              </a:path>
              <a:path w="12186285" h="4845050">
                <a:moveTo>
                  <a:pt x="8937002" y="4844529"/>
                </a:moveTo>
                <a:lnTo>
                  <a:pt x="8937002" y="0"/>
                </a:lnTo>
              </a:path>
              <a:path w="12186285" h="4845050">
                <a:moveTo>
                  <a:pt x="8945994" y="4844529"/>
                </a:moveTo>
                <a:lnTo>
                  <a:pt x="8945994" y="0"/>
                </a:lnTo>
              </a:path>
              <a:path w="12186285" h="4845050">
                <a:moveTo>
                  <a:pt x="8954998" y="4844529"/>
                </a:moveTo>
                <a:lnTo>
                  <a:pt x="8954998" y="0"/>
                </a:lnTo>
              </a:path>
              <a:path w="12186285" h="4845050">
                <a:moveTo>
                  <a:pt x="8964002" y="4844529"/>
                </a:moveTo>
                <a:lnTo>
                  <a:pt x="8964002" y="0"/>
                </a:lnTo>
              </a:path>
              <a:path w="12186285" h="4845050">
                <a:moveTo>
                  <a:pt x="8972994" y="4844529"/>
                </a:moveTo>
                <a:lnTo>
                  <a:pt x="8972994" y="0"/>
                </a:lnTo>
              </a:path>
              <a:path w="12186285" h="4845050">
                <a:moveTo>
                  <a:pt x="8981998" y="4844529"/>
                </a:moveTo>
                <a:lnTo>
                  <a:pt x="8981998" y="0"/>
                </a:lnTo>
              </a:path>
              <a:path w="12186285" h="4845050">
                <a:moveTo>
                  <a:pt x="8991003" y="4844529"/>
                </a:moveTo>
                <a:lnTo>
                  <a:pt x="8991003" y="0"/>
                </a:lnTo>
              </a:path>
              <a:path w="12186285" h="4845050">
                <a:moveTo>
                  <a:pt x="8999994" y="4844529"/>
                </a:moveTo>
                <a:lnTo>
                  <a:pt x="8999994" y="0"/>
                </a:lnTo>
              </a:path>
              <a:path w="12186285" h="4845050">
                <a:moveTo>
                  <a:pt x="9008999" y="4844529"/>
                </a:moveTo>
                <a:lnTo>
                  <a:pt x="9008999" y="0"/>
                </a:lnTo>
              </a:path>
              <a:path w="12186285" h="4845050">
                <a:moveTo>
                  <a:pt x="9018003" y="4844529"/>
                </a:moveTo>
                <a:lnTo>
                  <a:pt x="9018003" y="0"/>
                </a:lnTo>
              </a:path>
              <a:path w="12186285" h="4845050">
                <a:moveTo>
                  <a:pt x="9026994" y="4844529"/>
                </a:moveTo>
                <a:lnTo>
                  <a:pt x="9026994" y="0"/>
                </a:lnTo>
              </a:path>
              <a:path w="12186285" h="4845050">
                <a:moveTo>
                  <a:pt x="9035999" y="4844529"/>
                </a:moveTo>
                <a:lnTo>
                  <a:pt x="9035999" y="0"/>
                </a:lnTo>
              </a:path>
              <a:path w="12186285" h="4845050">
                <a:moveTo>
                  <a:pt x="9045003" y="4844529"/>
                </a:moveTo>
                <a:lnTo>
                  <a:pt x="9045003" y="0"/>
                </a:lnTo>
              </a:path>
              <a:path w="12186285" h="4845050">
                <a:moveTo>
                  <a:pt x="9053995" y="4844529"/>
                </a:moveTo>
                <a:lnTo>
                  <a:pt x="9053995" y="0"/>
                </a:lnTo>
              </a:path>
              <a:path w="12186285" h="4845050">
                <a:moveTo>
                  <a:pt x="9062999" y="4844529"/>
                </a:moveTo>
                <a:lnTo>
                  <a:pt x="9062999" y="0"/>
                </a:lnTo>
              </a:path>
              <a:path w="12186285" h="4845050">
                <a:moveTo>
                  <a:pt x="9072003" y="4844529"/>
                </a:moveTo>
                <a:lnTo>
                  <a:pt x="9072003" y="0"/>
                </a:lnTo>
              </a:path>
              <a:path w="12186285" h="4845050">
                <a:moveTo>
                  <a:pt x="9080995" y="4844529"/>
                </a:moveTo>
                <a:lnTo>
                  <a:pt x="9080995" y="0"/>
                </a:lnTo>
              </a:path>
              <a:path w="12186285" h="4845050">
                <a:moveTo>
                  <a:pt x="9089999" y="4844529"/>
                </a:moveTo>
                <a:lnTo>
                  <a:pt x="9089999" y="0"/>
                </a:lnTo>
              </a:path>
              <a:path w="12186285" h="4845050">
                <a:moveTo>
                  <a:pt x="9099003" y="4844529"/>
                </a:moveTo>
                <a:lnTo>
                  <a:pt x="9099003" y="0"/>
                </a:lnTo>
              </a:path>
              <a:path w="12186285" h="4845050">
                <a:moveTo>
                  <a:pt x="9107995" y="4844529"/>
                </a:moveTo>
                <a:lnTo>
                  <a:pt x="9107995" y="0"/>
                </a:lnTo>
              </a:path>
              <a:path w="12186285" h="4845050">
                <a:moveTo>
                  <a:pt x="9116999" y="4844529"/>
                </a:moveTo>
                <a:lnTo>
                  <a:pt x="9116999" y="0"/>
                </a:lnTo>
              </a:path>
              <a:path w="12186285" h="4845050">
                <a:moveTo>
                  <a:pt x="9126004" y="4844529"/>
                </a:moveTo>
                <a:lnTo>
                  <a:pt x="9126004" y="0"/>
                </a:lnTo>
              </a:path>
              <a:path w="12186285" h="4845050">
                <a:moveTo>
                  <a:pt x="9134995" y="4844529"/>
                </a:moveTo>
                <a:lnTo>
                  <a:pt x="9134995" y="0"/>
                </a:lnTo>
              </a:path>
              <a:path w="12186285" h="4845050">
                <a:moveTo>
                  <a:pt x="9144000" y="4844529"/>
                </a:moveTo>
                <a:lnTo>
                  <a:pt x="9144000" y="0"/>
                </a:lnTo>
              </a:path>
              <a:path w="12186285" h="4845050">
                <a:moveTo>
                  <a:pt x="9153004" y="4844529"/>
                </a:moveTo>
                <a:lnTo>
                  <a:pt x="9153004" y="0"/>
                </a:lnTo>
              </a:path>
              <a:path w="12186285" h="4845050">
                <a:moveTo>
                  <a:pt x="9161995" y="4844529"/>
                </a:moveTo>
                <a:lnTo>
                  <a:pt x="9161995" y="0"/>
                </a:lnTo>
              </a:path>
              <a:path w="12186285" h="4845050">
                <a:moveTo>
                  <a:pt x="9171000" y="4844529"/>
                </a:moveTo>
                <a:lnTo>
                  <a:pt x="9171000" y="0"/>
                </a:lnTo>
              </a:path>
              <a:path w="12186285" h="4845050">
                <a:moveTo>
                  <a:pt x="9180004" y="4844529"/>
                </a:moveTo>
                <a:lnTo>
                  <a:pt x="9180004" y="0"/>
                </a:lnTo>
              </a:path>
              <a:path w="12186285" h="4845050">
                <a:moveTo>
                  <a:pt x="9188996" y="4844529"/>
                </a:moveTo>
                <a:lnTo>
                  <a:pt x="9188996" y="0"/>
                </a:lnTo>
              </a:path>
              <a:path w="12186285" h="4845050">
                <a:moveTo>
                  <a:pt x="9198000" y="4844529"/>
                </a:moveTo>
                <a:lnTo>
                  <a:pt x="9198000" y="0"/>
                </a:lnTo>
              </a:path>
              <a:path w="12186285" h="4845050">
                <a:moveTo>
                  <a:pt x="9207004" y="4844529"/>
                </a:moveTo>
                <a:lnTo>
                  <a:pt x="9207004" y="0"/>
                </a:lnTo>
              </a:path>
              <a:path w="12186285" h="4845050">
                <a:moveTo>
                  <a:pt x="9215996" y="4844529"/>
                </a:moveTo>
                <a:lnTo>
                  <a:pt x="9215996" y="0"/>
                </a:lnTo>
              </a:path>
              <a:path w="12186285" h="4845050">
                <a:moveTo>
                  <a:pt x="9225000" y="4844529"/>
                </a:moveTo>
                <a:lnTo>
                  <a:pt x="9225000" y="0"/>
                </a:lnTo>
              </a:path>
              <a:path w="12186285" h="4845050">
                <a:moveTo>
                  <a:pt x="9234004" y="4844529"/>
                </a:moveTo>
                <a:lnTo>
                  <a:pt x="9234004" y="0"/>
                </a:lnTo>
              </a:path>
              <a:path w="12186285" h="4845050">
                <a:moveTo>
                  <a:pt x="9242996" y="4844529"/>
                </a:moveTo>
                <a:lnTo>
                  <a:pt x="9242996" y="0"/>
                </a:lnTo>
              </a:path>
              <a:path w="12186285" h="4845050">
                <a:moveTo>
                  <a:pt x="9252000" y="4844529"/>
                </a:moveTo>
                <a:lnTo>
                  <a:pt x="9252000" y="0"/>
                </a:lnTo>
              </a:path>
              <a:path w="12186285" h="4845050">
                <a:moveTo>
                  <a:pt x="9261005" y="4844529"/>
                </a:moveTo>
                <a:lnTo>
                  <a:pt x="9261005" y="0"/>
                </a:lnTo>
              </a:path>
              <a:path w="12186285" h="4845050">
                <a:moveTo>
                  <a:pt x="9269996" y="4844529"/>
                </a:moveTo>
                <a:lnTo>
                  <a:pt x="9269996" y="0"/>
                </a:lnTo>
              </a:path>
              <a:path w="12186285" h="4845050">
                <a:moveTo>
                  <a:pt x="9279001" y="4844529"/>
                </a:moveTo>
                <a:lnTo>
                  <a:pt x="9279001" y="0"/>
                </a:lnTo>
              </a:path>
              <a:path w="12186285" h="4845050">
                <a:moveTo>
                  <a:pt x="9288005" y="4844529"/>
                </a:moveTo>
                <a:lnTo>
                  <a:pt x="9288005" y="0"/>
                </a:lnTo>
              </a:path>
              <a:path w="12186285" h="4845050">
                <a:moveTo>
                  <a:pt x="9296996" y="4844529"/>
                </a:moveTo>
                <a:lnTo>
                  <a:pt x="9296996" y="0"/>
                </a:lnTo>
              </a:path>
              <a:path w="12186285" h="4845050">
                <a:moveTo>
                  <a:pt x="9306001" y="4844529"/>
                </a:moveTo>
                <a:lnTo>
                  <a:pt x="9306001" y="0"/>
                </a:lnTo>
              </a:path>
              <a:path w="12186285" h="4845050">
                <a:moveTo>
                  <a:pt x="9315005" y="4844529"/>
                </a:moveTo>
                <a:lnTo>
                  <a:pt x="9315005" y="0"/>
                </a:lnTo>
              </a:path>
              <a:path w="12186285" h="4845050">
                <a:moveTo>
                  <a:pt x="9323997" y="4844529"/>
                </a:moveTo>
                <a:lnTo>
                  <a:pt x="9323997" y="0"/>
                </a:lnTo>
              </a:path>
              <a:path w="12186285" h="4845050">
                <a:moveTo>
                  <a:pt x="9333001" y="4844529"/>
                </a:moveTo>
                <a:lnTo>
                  <a:pt x="9333001" y="0"/>
                </a:lnTo>
              </a:path>
              <a:path w="12186285" h="4845050">
                <a:moveTo>
                  <a:pt x="9342005" y="4844529"/>
                </a:moveTo>
                <a:lnTo>
                  <a:pt x="9342005" y="0"/>
                </a:lnTo>
              </a:path>
              <a:path w="12186285" h="4845050">
                <a:moveTo>
                  <a:pt x="9350997" y="4844529"/>
                </a:moveTo>
                <a:lnTo>
                  <a:pt x="9350997" y="0"/>
                </a:lnTo>
              </a:path>
              <a:path w="12186285" h="4845050">
                <a:moveTo>
                  <a:pt x="9360001" y="4844529"/>
                </a:moveTo>
                <a:lnTo>
                  <a:pt x="9360001" y="0"/>
                </a:lnTo>
              </a:path>
              <a:path w="12186285" h="4845050">
                <a:moveTo>
                  <a:pt x="9369005" y="4844529"/>
                </a:moveTo>
                <a:lnTo>
                  <a:pt x="9369005" y="0"/>
                </a:lnTo>
              </a:path>
              <a:path w="12186285" h="4845050">
                <a:moveTo>
                  <a:pt x="9377997" y="4844529"/>
                </a:moveTo>
                <a:lnTo>
                  <a:pt x="9377997" y="0"/>
                </a:lnTo>
              </a:path>
              <a:path w="12186285" h="4845050">
                <a:moveTo>
                  <a:pt x="9387001" y="4844529"/>
                </a:moveTo>
                <a:lnTo>
                  <a:pt x="9387001" y="0"/>
                </a:lnTo>
              </a:path>
              <a:path w="12186285" h="4845050">
                <a:moveTo>
                  <a:pt x="9396006" y="4844529"/>
                </a:moveTo>
                <a:lnTo>
                  <a:pt x="9396006" y="0"/>
                </a:lnTo>
              </a:path>
              <a:path w="12186285" h="4845050">
                <a:moveTo>
                  <a:pt x="9404997" y="4844529"/>
                </a:moveTo>
                <a:lnTo>
                  <a:pt x="9404997" y="0"/>
                </a:lnTo>
              </a:path>
              <a:path w="12186285" h="4845050">
                <a:moveTo>
                  <a:pt x="9414002" y="4844529"/>
                </a:moveTo>
                <a:lnTo>
                  <a:pt x="9414002" y="0"/>
                </a:lnTo>
              </a:path>
              <a:path w="12186285" h="4845050">
                <a:moveTo>
                  <a:pt x="9423006" y="4844529"/>
                </a:moveTo>
                <a:lnTo>
                  <a:pt x="9423006" y="0"/>
                </a:lnTo>
              </a:path>
              <a:path w="12186285" h="4845050">
                <a:moveTo>
                  <a:pt x="9431997" y="4844529"/>
                </a:moveTo>
                <a:lnTo>
                  <a:pt x="9431997" y="0"/>
                </a:lnTo>
              </a:path>
              <a:path w="12186285" h="4845050">
                <a:moveTo>
                  <a:pt x="9441002" y="4844529"/>
                </a:moveTo>
                <a:lnTo>
                  <a:pt x="9441002" y="0"/>
                </a:lnTo>
              </a:path>
              <a:path w="12186285" h="4845050">
                <a:moveTo>
                  <a:pt x="9449993" y="4844529"/>
                </a:moveTo>
                <a:lnTo>
                  <a:pt x="9449993" y="0"/>
                </a:lnTo>
              </a:path>
              <a:path w="12186285" h="4845050">
                <a:moveTo>
                  <a:pt x="9458998" y="4844529"/>
                </a:moveTo>
                <a:lnTo>
                  <a:pt x="9458998" y="0"/>
                </a:lnTo>
              </a:path>
              <a:path w="12186285" h="4845050">
                <a:moveTo>
                  <a:pt x="9468002" y="4844529"/>
                </a:moveTo>
                <a:lnTo>
                  <a:pt x="9468002" y="0"/>
                </a:lnTo>
              </a:path>
              <a:path w="12186285" h="4845050">
                <a:moveTo>
                  <a:pt x="9476994" y="4844529"/>
                </a:moveTo>
                <a:lnTo>
                  <a:pt x="9476994" y="0"/>
                </a:lnTo>
              </a:path>
              <a:path w="12186285" h="4845050">
                <a:moveTo>
                  <a:pt x="9485998" y="4844529"/>
                </a:moveTo>
                <a:lnTo>
                  <a:pt x="9485998" y="0"/>
                </a:lnTo>
              </a:path>
              <a:path w="12186285" h="4845050">
                <a:moveTo>
                  <a:pt x="9495002" y="4844529"/>
                </a:moveTo>
                <a:lnTo>
                  <a:pt x="9495002" y="0"/>
                </a:lnTo>
              </a:path>
              <a:path w="12186285" h="4845050">
                <a:moveTo>
                  <a:pt x="9503994" y="4844529"/>
                </a:moveTo>
                <a:lnTo>
                  <a:pt x="9503994" y="0"/>
                </a:lnTo>
              </a:path>
              <a:path w="12186285" h="4845050">
                <a:moveTo>
                  <a:pt x="9512998" y="4844529"/>
                </a:moveTo>
                <a:lnTo>
                  <a:pt x="9512998" y="0"/>
                </a:lnTo>
              </a:path>
              <a:path w="12186285" h="4845050">
                <a:moveTo>
                  <a:pt x="9522002" y="4844529"/>
                </a:moveTo>
                <a:lnTo>
                  <a:pt x="9522002" y="0"/>
                </a:lnTo>
              </a:path>
              <a:path w="12186285" h="4845050">
                <a:moveTo>
                  <a:pt x="9530994" y="4844529"/>
                </a:moveTo>
                <a:lnTo>
                  <a:pt x="9530994" y="0"/>
                </a:lnTo>
              </a:path>
              <a:path w="12186285" h="4845050">
                <a:moveTo>
                  <a:pt x="9539998" y="4844529"/>
                </a:moveTo>
                <a:lnTo>
                  <a:pt x="9539998" y="0"/>
                </a:lnTo>
              </a:path>
              <a:path w="12186285" h="4845050">
                <a:moveTo>
                  <a:pt x="9549003" y="4844529"/>
                </a:moveTo>
                <a:lnTo>
                  <a:pt x="9549003" y="0"/>
                </a:lnTo>
              </a:path>
              <a:path w="12186285" h="4845050">
                <a:moveTo>
                  <a:pt x="9557994" y="4844529"/>
                </a:moveTo>
                <a:lnTo>
                  <a:pt x="9557994" y="0"/>
                </a:lnTo>
              </a:path>
              <a:path w="12186285" h="4845050">
                <a:moveTo>
                  <a:pt x="9566998" y="4844529"/>
                </a:moveTo>
                <a:lnTo>
                  <a:pt x="9566998" y="0"/>
                </a:lnTo>
              </a:path>
              <a:path w="12186285" h="4845050">
                <a:moveTo>
                  <a:pt x="9576003" y="4844529"/>
                </a:moveTo>
                <a:lnTo>
                  <a:pt x="9576003" y="0"/>
                </a:lnTo>
              </a:path>
              <a:path w="12186285" h="4845050">
                <a:moveTo>
                  <a:pt x="9584994" y="4844529"/>
                </a:moveTo>
                <a:lnTo>
                  <a:pt x="9584994" y="0"/>
                </a:lnTo>
              </a:path>
              <a:path w="12186285" h="4845050">
                <a:moveTo>
                  <a:pt x="9593999" y="4844529"/>
                </a:moveTo>
                <a:lnTo>
                  <a:pt x="9593999" y="0"/>
                </a:lnTo>
              </a:path>
              <a:path w="12186285" h="4845050">
                <a:moveTo>
                  <a:pt x="9603003" y="4844529"/>
                </a:moveTo>
                <a:lnTo>
                  <a:pt x="9603003" y="0"/>
                </a:lnTo>
              </a:path>
              <a:path w="12186285" h="4845050">
                <a:moveTo>
                  <a:pt x="9611995" y="4844529"/>
                </a:moveTo>
                <a:lnTo>
                  <a:pt x="9611995" y="0"/>
                </a:lnTo>
              </a:path>
              <a:path w="12186285" h="4845050">
                <a:moveTo>
                  <a:pt x="9620999" y="4844529"/>
                </a:moveTo>
                <a:lnTo>
                  <a:pt x="9620999" y="0"/>
                </a:lnTo>
              </a:path>
              <a:path w="12186285" h="4845050">
                <a:moveTo>
                  <a:pt x="9630003" y="4844529"/>
                </a:moveTo>
                <a:lnTo>
                  <a:pt x="9630003" y="0"/>
                </a:lnTo>
              </a:path>
              <a:path w="12186285" h="4845050">
                <a:moveTo>
                  <a:pt x="9638995" y="4844529"/>
                </a:moveTo>
                <a:lnTo>
                  <a:pt x="9638995" y="0"/>
                </a:lnTo>
              </a:path>
              <a:path w="12186285" h="4845050">
                <a:moveTo>
                  <a:pt x="9647999" y="4844529"/>
                </a:moveTo>
                <a:lnTo>
                  <a:pt x="9647999" y="0"/>
                </a:lnTo>
              </a:path>
              <a:path w="12186285" h="4845050">
                <a:moveTo>
                  <a:pt x="9657003" y="4844529"/>
                </a:moveTo>
                <a:lnTo>
                  <a:pt x="9657003" y="0"/>
                </a:lnTo>
              </a:path>
              <a:path w="12186285" h="4845050">
                <a:moveTo>
                  <a:pt x="9665995" y="4844529"/>
                </a:moveTo>
                <a:lnTo>
                  <a:pt x="9665995" y="0"/>
                </a:lnTo>
              </a:path>
              <a:path w="12186285" h="4845050">
                <a:moveTo>
                  <a:pt x="9674999" y="4844529"/>
                </a:moveTo>
                <a:lnTo>
                  <a:pt x="9674999" y="0"/>
                </a:lnTo>
              </a:path>
              <a:path w="12186285" h="4845050">
                <a:moveTo>
                  <a:pt x="9684004" y="4844529"/>
                </a:moveTo>
                <a:lnTo>
                  <a:pt x="9684004" y="0"/>
                </a:lnTo>
              </a:path>
              <a:path w="12186285" h="4845050">
                <a:moveTo>
                  <a:pt x="9692995" y="4844529"/>
                </a:moveTo>
                <a:lnTo>
                  <a:pt x="9692995" y="0"/>
                </a:lnTo>
              </a:path>
              <a:path w="12186285" h="4845050">
                <a:moveTo>
                  <a:pt x="9701999" y="4844529"/>
                </a:moveTo>
                <a:lnTo>
                  <a:pt x="9701999" y="0"/>
                </a:lnTo>
              </a:path>
              <a:path w="12186285" h="4845050">
                <a:moveTo>
                  <a:pt x="9711004" y="4844529"/>
                </a:moveTo>
                <a:lnTo>
                  <a:pt x="9711004" y="0"/>
                </a:lnTo>
              </a:path>
              <a:path w="12186285" h="4845050">
                <a:moveTo>
                  <a:pt x="9719995" y="4844529"/>
                </a:moveTo>
                <a:lnTo>
                  <a:pt x="9719995" y="0"/>
                </a:lnTo>
              </a:path>
              <a:path w="12186285" h="4845050">
                <a:moveTo>
                  <a:pt x="9729000" y="4844529"/>
                </a:moveTo>
                <a:lnTo>
                  <a:pt x="9729000" y="0"/>
                </a:lnTo>
              </a:path>
              <a:path w="12186285" h="4845050">
                <a:moveTo>
                  <a:pt x="9738004" y="4844529"/>
                </a:moveTo>
                <a:lnTo>
                  <a:pt x="9738004" y="0"/>
                </a:lnTo>
              </a:path>
              <a:path w="12186285" h="4845050">
                <a:moveTo>
                  <a:pt x="9746996" y="4844529"/>
                </a:moveTo>
                <a:lnTo>
                  <a:pt x="9746996" y="0"/>
                </a:lnTo>
              </a:path>
              <a:path w="12186285" h="4845050">
                <a:moveTo>
                  <a:pt x="9756000" y="4844529"/>
                </a:moveTo>
                <a:lnTo>
                  <a:pt x="9756000" y="0"/>
                </a:lnTo>
              </a:path>
              <a:path w="12186285" h="4845050">
                <a:moveTo>
                  <a:pt x="9765004" y="4844529"/>
                </a:moveTo>
                <a:lnTo>
                  <a:pt x="9765004" y="0"/>
                </a:lnTo>
              </a:path>
              <a:path w="12186285" h="4845050">
                <a:moveTo>
                  <a:pt x="9773996" y="4844529"/>
                </a:moveTo>
                <a:lnTo>
                  <a:pt x="9773996" y="0"/>
                </a:lnTo>
              </a:path>
              <a:path w="12186285" h="4845050">
                <a:moveTo>
                  <a:pt x="9783000" y="4844529"/>
                </a:moveTo>
                <a:lnTo>
                  <a:pt x="9783000" y="0"/>
                </a:lnTo>
              </a:path>
              <a:path w="12186285" h="4845050">
                <a:moveTo>
                  <a:pt x="9792004" y="4844529"/>
                </a:moveTo>
                <a:lnTo>
                  <a:pt x="9792004" y="0"/>
                </a:lnTo>
              </a:path>
              <a:path w="12186285" h="4845050">
                <a:moveTo>
                  <a:pt x="9800996" y="4844529"/>
                </a:moveTo>
                <a:lnTo>
                  <a:pt x="9800996" y="0"/>
                </a:lnTo>
              </a:path>
              <a:path w="12186285" h="4845050">
                <a:moveTo>
                  <a:pt x="9810000" y="4844529"/>
                </a:moveTo>
                <a:lnTo>
                  <a:pt x="9810000" y="0"/>
                </a:lnTo>
              </a:path>
              <a:path w="12186285" h="4845050">
                <a:moveTo>
                  <a:pt x="9819005" y="4844529"/>
                </a:moveTo>
                <a:lnTo>
                  <a:pt x="9819005" y="0"/>
                </a:lnTo>
              </a:path>
              <a:path w="12186285" h="4845050">
                <a:moveTo>
                  <a:pt x="9827996" y="4844529"/>
                </a:moveTo>
                <a:lnTo>
                  <a:pt x="9827996" y="0"/>
                </a:lnTo>
              </a:path>
              <a:path w="12186285" h="4845050">
                <a:moveTo>
                  <a:pt x="9837000" y="4844529"/>
                </a:moveTo>
                <a:lnTo>
                  <a:pt x="9837000" y="0"/>
                </a:lnTo>
              </a:path>
              <a:path w="12186285" h="4845050">
                <a:moveTo>
                  <a:pt x="9846005" y="4844529"/>
                </a:moveTo>
                <a:lnTo>
                  <a:pt x="9846005" y="0"/>
                </a:lnTo>
              </a:path>
              <a:path w="12186285" h="4845050">
                <a:moveTo>
                  <a:pt x="9854996" y="4844529"/>
                </a:moveTo>
                <a:lnTo>
                  <a:pt x="9854996" y="0"/>
                </a:lnTo>
              </a:path>
              <a:path w="12186285" h="4845050">
                <a:moveTo>
                  <a:pt x="9864001" y="4844529"/>
                </a:moveTo>
                <a:lnTo>
                  <a:pt x="9864001" y="0"/>
                </a:lnTo>
              </a:path>
              <a:path w="12186285" h="4845050">
                <a:moveTo>
                  <a:pt x="9873005" y="4844529"/>
                </a:moveTo>
                <a:lnTo>
                  <a:pt x="9873005" y="0"/>
                </a:lnTo>
              </a:path>
              <a:path w="12186285" h="4845050">
                <a:moveTo>
                  <a:pt x="9881997" y="4844529"/>
                </a:moveTo>
                <a:lnTo>
                  <a:pt x="9881997" y="0"/>
                </a:lnTo>
              </a:path>
              <a:path w="12186285" h="4845050">
                <a:moveTo>
                  <a:pt x="9891001" y="4844529"/>
                </a:moveTo>
                <a:lnTo>
                  <a:pt x="9891001" y="0"/>
                </a:lnTo>
              </a:path>
              <a:path w="12186285" h="4845050">
                <a:moveTo>
                  <a:pt x="9900005" y="4844529"/>
                </a:moveTo>
                <a:lnTo>
                  <a:pt x="9900005" y="0"/>
                </a:lnTo>
              </a:path>
              <a:path w="12186285" h="4845050">
                <a:moveTo>
                  <a:pt x="9908997" y="4844529"/>
                </a:moveTo>
                <a:lnTo>
                  <a:pt x="9908997" y="0"/>
                </a:lnTo>
              </a:path>
              <a:path w="12186285" h="4845050">
                <a:moveTo>
                  <a:pt x="9918001" y="4844529"/>
                </a:moveTo>
                <a:lnTo>
                  <a:pt x="9918001" y="0"/>
                </a:lnTo>
              </a:path>
              <a:path w="12186285" h="4845050">
                <a:moveTo>
                  <a:pt x="9927005" y="4844529"/>
                </a:moveTo>
                <a:lnTo>
                  <a:pt x="9927005" y="0"/>
                </a:lnTo>
              </a:path>
              <a:path w="12186285" h="4845050">
                <a:moveTo>
                  <a:pt x="9935997" y="4844529"/>
                </a:moveTo>
                <a:lnTo>
                  <a:pt x="9935997" y="0"/>
                </a:lnTo>
              </a:path>
              <a:path w="12186285" h="4845050">
                <a:moveTo>
                  <a:pt x="9945001" y="4844529"/>
                </a:moveTo>
                <a:lnTo>
                  <a:pt x="9945001" y="0"/>
                </a:lnTo>
              </a:path>
              <a:path w="12186285" h="4845050">
                <a:moveTo>
                  <a:pt x="9954006" y="4844529"/>
                </a:moveTo>
                <a:lnTo>
                  <a:pt x="9954006" y="0"/>
                </a:lnTo>
              </a:path>
              <a:path w="12186285" h="4845050">
                <a:moveTo>
                  <a:pt x="9962997" y="4844529"/>
                </a:moveTo>
                <a:lnTo>
                  <a:pt x="9962997" y="0"/>
                </a:lnTo>
              </a:path>
              <a:path w="12186285" h="4845050">
                <a:moveTo>
                  <a:pt x="9972001" y="4844529"/>
                </a:moveTo>
                <a:lnTo>
                  <a:pt x="9972001" y="0"/>
                </a:lnTo>
              </a:path>
              <a:path w="12186285" h="4845050">
                <a:moveTo>
                  <a:pt x="9981006" y="4844529"/>
                </a:moveTo>
                <a:lnTo>
                  <a:pt x="9981006" y="0"/>
                </a:lnTo>
              </a:path>
              <a:path w="12186285" h="4845050">
                <a:moveTo>
                  <a:pt x="9989997" y="4844529"/>
                </a:moveTo>
                <a:lnTo>
                  <a:pt x="9989997" y="0"/>
                </a:lnTo>
              </a:path>
              <a:path w="12186285" h="4845050">
                <a:moveTo>
                  <a:pt x="9999002" y="4844529"/>
                </a:moveTo>
                <a:lnTo>
                  <a:pt x="9999002" y="0"/>
                </a:lnTo>
              </a:path>
              <a:path w="12186285" h="4845050">
                <a:moveTo>
                  <a:pt x="10007993" y="4844529"/>
                </a:moveTo>
                <a:lnTo>
                  <a:pt x="10007993" y="0"/>
                </a:lnTo>
              </a:path>
              <a:path w="12186285" h="4845050">
                <a:moveTo>
                  <a:pt x="10016998" y="4844529"/>
                </a:moveTo>
                <a:lnTo>
                  <a:pt x="10016998" y="0"/>
                </a:lnTo>
              </a:path>
              <a:path w="12186285" h="4845050">
                <a:moveTo>
                  <a:pt x="10026002" y="4844529"/>
                </a:moveTo>
                <a:lnTo>
                  <a:pt x="10026002" y="0"/>
                </a:lnTo>
              </a:path>
              <a:path w="12186285" h="4845050">
                <a:moveTo>
                  <a:pt x="10034993" y="4844529"/>
                </a:moveTo>
                <a:lnTo>
                  <a:pt x="10034993" y="0"/>
                </a:lnTo>
              </a:path>
              <a:path w="12186285" h="4845050">
                <a:moveTo>
                  <a:pt x="10043998" y="4844529"/>
                </a:moveTo>
                <a:lnTo>
                  <a:pt x="10043998" y="0"/>
                </a:lnTo>
              </a:path>
              <a:path w="12186285" h="4845050">
                <a:moveTo>
                  <a:pt x="10053002" y="4844529"/>
                </a:moveTo>
                <a:lnTo>
                  <a:pt x="10053002" y="0"/>
                </a:lnTo>
              </a:path>
              <a:path w="12186285" h="4845050">
                <a:moveTo>
                  <a:pt x="10061994" y="4844529"/>
                </a:moveTo>
                <a:lnTo>
                  <a:pt x="10061994" y="0"/>
                </a:lnTo>
              </a:path>
              <a:path w="12186285" h="4845050">
                <a:moveTo>
                  <a:pt x="10070998" y="4844529"/>
                </a:moveTo>
                <a:lnTo>
                  <a:pt x="10070998" y="0"/>
                </a:lnTo>
              </a:path>
              <a:path w="12186285" h="4845050">
                <a:moveTo>
                  <a:pt x="10080002" y="4844529"/>
                </a:moveTo>
                <a:lnTo>
                  <a:pt x="10080002" y="0"/>
                </a:lnTo>
              </a:path>
              <a:path w="12186285" h="4845050">
                <a:moveTo>
                  <a:pt x="10088994" y="4844529"/>
                </a:moveTo>
                <a:lnTo>
                  <a:pt x="10088994" y="0"/>
                </a:lnTo>
              </a:path>
              <a:path w="12186285" h="4845050">
                <a:moveTo>
                  <a:pt x="10097998" y="4844529"/>
                </a:moveTo>
                <a:lnTo>
                  <a:pt x="10097998" y="0"/>
                </a:lnTo>
              </a:path>
              <a:path w="12186285" h="4845050">
                <a:moveTo>
                  <a:pt x="10107002" y="4844529"/>
                </a:moveTo>
                <a:lnTo>
                  <a:pt x="10107002" y="0"/>
                </a:lnTo>
              </a:path>
              <a:path w="12186285" h="4845050">
                <a:moveTo>
                  <a:pt x="10115994" y="4844529"/>
                </a:moveTo>
                <a:lnTo>
                  <a:pt x="10115994" y="0"/>
                </a:lnTo>
              </a:path>
              <a:path w="12186285" h="4845050">
                <a:moveTo>
                  <a:pt x="10124998" y="4844529"/>
                </a:moveTo>
                <a:lnTo>
                  <a:pt x="10124998" y="0"/>
                </a:lnTo>
              </a:path>
              <a:path w="12186285" h="4845050">
                <a:moveTo>
                  <a:pt x="10134003" y="4844529"/>
                </a:moveTo>
                <a:lnTo>
                  <a:pt x="10134003" y="0"/>
                </a:lnTo>
              </a:path>
              <a:path w="12186285" h="4845050">
                <a:moveTo>
                  <a:pt x="10142994" y="4844529"/>
                </a:moveTo>
                <a:lnTo>
                  <a:pt x="10142994" y="0"/>
                </a:lnTo>
              </a:path>
              <a:path w="12186285" h="4845050">
                <a:moveTo>
                  <a:pt x="10151999" y="4844529"/>
                </a:moveTo>
                <a:lnTo>
                  <a:pt x="10151999" y="0"/>
                </a:lnTo>
              </a:path>
              <a:path w="12186285" h="4845050">
                <a:moveTo>
                  <a:pt x="10161003" y="4844529"/>
                </a:moveTo>
                <a:lnTo>
                  <a:pt x="10161003" y="0"/>
                </a:lnTo>
              </a:path>
              <a:path w="12186285" h="4845050">
                <a:moveTo>
                  <a:pt x="10169994" y="4844529"/>
                </a:moveTo>
                <a:lnTo>
                  <a:pt x="10169994" y="0"/>
                </a:lnTo>
              </a:path>
              <a:path w="12186285" h="4845050">
                <a:moveTo>
                  <a:pt x="10178999" y="4844529"/>
                </a:moveTo>
                <a:lnTo>
                  <a:pt x="10178999" y="0"/>
                </a:lnTo>
              </a:path>
              <a:path w="12186285" h="4845050">
                <a:moveTo>
                  <a:pt x="10188003" y="4844529"/>
                </a:moveTo>
                <a:lnTo>
                  <a:pt x="10188003" y="0"/>
                </a:lnTo>
              </a:path>
              <a:path w="12186285" h="4845050">
                <a:moveTo>
                  <a:pt x="10196995" y="4844529"/>
                </a:moveTo>
                <a:lnTo>
                  <a:pt x="10196995" y="0"/>
                </a:lnTo>
              </a:path>
              <a:path w="12186285" h="4845050">
                <a:moveTo>
                  <a:pt x="10205999" y="4844529"/>
                </a:moveTo>
                <a:lnTo>
                  <a:pt x="10205999" y="0"/>
                </a:lnTo>
              </a:path>
              <a:path w="12186285" h="4845050">
                <a:moveTo>
                  <a:pt x="10215003" y="4844529"/>
                </a:moveTo>
                <a:lnTo>
                  <a:pt x="10215003" y="0"/>
                </a:lnTo>
              </a:path>
              <a:path w="12186285" h="4845050">
                <a:moveTo>
                  <a:pt x="10223995" y="4844529"/>
                </a:moveTo>
                <a:lnTo>
                  <a:pt x="10223995" y="0"/>
                </a:lnTo>
              </a:path>
              <a:path w="12186285" h="4845050">
                <a:moveTo>
                  <a:pt x="10232999" y="4844529"/>
                </a:moveTo>
                <a:lnTo>
                  <a:pt x="10232999" y="0"/>
                </a:lnTo>
              </a:path>
              <a:path w="12186285" h="4845050">
                <a:moveTo>
                  <a:pt x="10242003" y="4844529"/>
                </a:moveTo>
                <a:lnTo>
                  <a:pt x="10242003" y="0"/>
                </a:lnTo>
              </a:path>
              <a:path w="12186285" h="4845050">
                <a:moveTo>
                  <a:pt x="10250995" y="4844529"/>
                </a:moveTo>
                <a:lnTo>
                  <a:pt x="10250995" y="0"/>
                </a:lnTo>
              </a:path>
              <a:path w="12186285" h="4845050">
                <a:moveTo>
                  <a:pt x="10259999" y="4844529"/>
                </a:moveTo>
                <a:lnTo>
                  <a:pt x="10259999" y="0"/>
                </a:lnTo>
              </a:path>
              <a:path w="12186285" h="4845050">
                <a:moveTo>
                  <a:pt x="10269004" y="4844529"/>
                </a:moveTo>
                <a:lnTo>
                  <a:pt x="10269004" y="0"/>
                </a:lnTo>
              </a:path>
              <a:path w="12186285" h="4845050">
                <a:moveTo>
                  <a:pt x="10277995" y="4844529"/>
                </a:moveTo>
                <a:lnTo>
                  <a:pt x="10277995" y="0"/>
                </a:lnTo>
              </a:path>
              <a:path w="12186285" h="4845050">
                <a:moveTo>
                  <a:pt x="10287000" y="4844529"/>
                </a:moveTo>
                <a:lnTo>
                  <a:pt x="10287000" y="0"/>
                </a:lnTo>
              </a:path>
              <a:path w="12186285" h="4845050">
                <a:moveTo>
                  <a:pt x="10296004" y="4844529"/>
                </a:moveTo>
                <a:lnTo>
                  <a:pt x="10296004" y="0"/>
                </a:lnTo>
              </a:path>
              <a:path w="12186285" h="4845050">
                <a:moveTo>
                  <a:pt x="10304995" y="4844529"/>
                </a:moveTo>
                <a:lnTo>
                  <a:pt x="10304995" y="0"/>
                </a:lnTo>
              </a:path>
              <a:path w="12186285" h="4845050">
                <a:moveTo>
                  <a:pt x="10314000" y="4844529"/>
                </a:moveTo>
                <a:lnTo>
                  <a:pt x="10314000" y="0"/>
                </a:lnTo>
              </a:path>
              <a:path w="12186285" h="4845050">
                <a:moveTo>
                  <a:pt x="10323004" y="4844529"/>
                </a:moveTo>
                <a:lnTo>
                  <a:pt x="10323004" y="0"/>
                </a:lnTo>
              </a:path>
              <a:path w="12186285" h="4845050">
                <a:moveTo>
                  <a:pt x="10331996" y="4844529"/>
                </a:moveTo>
                <a:lnTo>
                  <a:pt x="10331996" y="0"/>
                </a:lnTo>
              </a:path>
              <a:path w="12186285" h="4845050">
                <a:moveTo>
                  <a:pt x="10341000" y="4844529"/>
                </a:moveTo>
                <a:lnTo>
                  <a:pt x="10341000" y="0"/>
                </a:lnTo>
              </a:path>
              <a:path w="12186285" h="4845050">
                <a:moveTo>
                  <a:pt x="10350004" y="4844529"/>
                </a:moveTo>
                <a:lnTo>
                  <a:pt x="10350004" y="0"/>
                </a:lnTo>
              </a:path>
              <a:path w="12186285" h="4845050">
                <a:moveTo>
                  <a:pt x="10358996" y="4844529"/>
                </a:moveTo>
                <a:lnTo>
                  <a:pt x="10358996" y="0"/>
                </a:lnTo>
              </a:path>
              <a:path w="12186285" h="4845050">
                <a:moveTo>
                  <a:pt x="10368000" y="4844529"/>
                </a:moveTo>
                <a:lnTo>
                  <a:pt x="10368000" y="0"/>
                </a:lnTo>
              </a:path>
              <a:path w="12186285" h="4845050">
                <a:moveTo>
                  <a:pt x="10377004" y="4844529"/>
                </a:moveTo>
                <a:lnTo>
                  <a:pt x="10377004" y="0"/>
                </a:lnTo>
              </a:path>
              <a:path w="12186285" h="4845050">
                <a:moveTo>
                  <a:pt x="10385996" y="4844529"/>
                </a:moveTo>
                <a:lnTo>
                  <a:pt x="10385996" y="0"/>
                </a:lnTo>
              </a:path>
              <a:path w="12186285" h="4845050">
                <a:moveTo>
                  <a:pt x="10395000" y="4844529"/>
                </a:moveTo>
                <a:lnTo>
                  <a:pt x="10395000" y="0"/>
                </a:lnTo>
              </a:path>
              <a:path w="12186285" h="4845050">
                <a:moveTo>
                  <a:pt x="10404005" y="4844529"/>
                </a:moveTo>
                <a:lnTo>
                  <a:pt x="10404005" y="0"/>
                </a:lnTo>
              </a:path>
              <a:path w="12186285" h="4845050">
                <a:moveTo>
                  <a:pt x="10412996" y="4844529"/>
                </a:moveTo>
                <a:lnTo>
                  <a:pt x="10412996" y="0"/>
                </a:lnTo>
              </a:path>
              <a:path w="12186285" h="4845050">
                <a:moveTo>
                  <a:pt x="10422001" y="4844529"/>
                </a:moveTo>
                <a:lnTo>
                  <a:pt x="10422001" y="0"/>
                </a:lnTo>
              </a:path>
              <a:path w="12186285" h="4845050">
                <a:moveTo>
                  <a:pt x="10431005" y="4844529"/>
                </a:moveTo>
                <a:lnTo>
                  <a:pt x="10431005" y="0"/>
                </a:lnTo>
              </a:path>
              <a:path w="12186285" h="4845050">
                <a:moveTo>
                  <a:pt x="10439996" y="4844529"/>
                </a:moveTo>
                <a:lnTo>
                  <a:pt x="10439996" y="0"/>
                </a:lnTo>
              </a:path>
              <a:path w="12186285" h="4845050">
                <a:moveTo>
                  <a:pt x="10449001" y="4844529"/>
                </a:moveTo>
                <a:lnTo>
                  <a:pt x="10449001" y="0"/>
                </a:lnTo>
              </a:path>
              <a:path w="12186285" h="4845050">
                <a:moveTo>
                  <a:pt x="10458005" y="4844529"/>
                </a:moveTo>
                <a:lnTo>
                  <a:pt x="10458005" y="0"/>
                </a:lnTo>
              </a:path>
              <a:path w="12186285" h="4845050">
                <a:moveTo>
                  <a:pt x="10466997" y="4844529"/>
                </a:moveTo>
                <a:lnTo>
                  <a:pt x="10466997" y="0"/>
                </a:lnTo>
              </a:path>
              <a:path w="12186285" h="4845050">
                <a:moveTo>
                  <a:pt x="10476001" y="4844529"/>
                </a:moveTo>
                <a:lnTo>
                  <a:pt x="10476001" y="0"/>
                </a:lnTo>
              </a:path>
              <a:path w="12186285" h="4845050">
                <a:moveTo>
                  <a:pt x="10485005" y="4844529"/>
                </a:moveTo>
                <a:lnTo>
                  <a:pt x="10485005" y="0"/>
                </a:lnTo>
              </a:path>
              <a:path w="12186285" h="4845050">
                <a:moveTo>
                  <a:pt x="10493997" y="4844529"/>
                </a:moveTo>
                <a:lnTo>
                  <a:pt x="10493997" y="0"/>
                </a:lnTo>
              </a:path>
              <a:path w="12186285" h="4845050">
                <a:moveTo>
                  <a:pt x="10503001" y="4844529"/>
                </a:moveTo>
                <a:lnTo>
                  <a:pt x="10503001" y="0"/>
                </a:lnTo>
              </a:path>
              <a:path w="12186285" h="4845050">
                <a:moveTo>
                  <a:pt x="10512005" y="4844529"/>
                </a:moveTo>
                <a:lnTo>
                  <a:pt x="10512005" y="0"/>
                </a:lnTo>
              </a:path>
              <a:path w="12186285" h="4845050">
                <a:moveTo>
                  <a:pt x="10520997" y="4844529"/>
                </a:moveTo>
                <a:lnTo>
                  <a:pt x="10520997" y="0"/>
                </a:lnTo>
              </a:path>
              <a:path w="12186285" h="4845050">
                <a:moveTo>
                  <a:pt x="10530001" y="4844529"/>
                </a:moveTo>
                <a:lnTo>
                  <a:pt x="10530001" y="0"/>
                </a:lnTo>
              </a:path>
              <a:path w="12186285" h="4845050">
                <a:moveTo>
                  <a:pt x="10539006" y="4844529"/>
                </a:moveTo>
                <a:lnTo>
                  <a:pt x="10539006" y="0"/>
                </a:lnTo>
              </a:path>
              <a:path w="12186285" h="4845050">
                <a:moveTo>
                  <a:pt x="10547997" y="4844529"/>
                </a:moveTo>
                <a:lnTo>
                  <a:pt x="10547997" y="0"/>
                </a:lnTo>
              </a:path>
              <a:path w="12186285" h="4845050">
                <a:moveTo>
                  <a:pt x="10557002" y="4844529"/>
                </a:moveTo>
                <a:lnTo>
                  <a:pt x="10557002" y="0"/>
                </a:lnTo>
              </a:path>
              <a:path w="12186285" h="4845050">
                <a:moveTo>
                  <a:pt x="10566006" y="4844529"/>
                </a:moveTo>
                <a:lnTo>
                  <a:pt x="10566006" y="0"/>
                </a:lnTo>
              </a:path>
              <a:path w="12186285" h="4845050">
                <a:moveTo>
                  <a:pt x="10574997" y="4844529"/>
                </a:moveTo>
                <a:lnTo>
                  <a:pt x="10574997" y="0"/>
                </a:lnTo>
              </a:path>
              <a:path w="12186285" h="4845050">
                <a:moveTo>
                  <a:pt x="10584002" y="4844529"/>
                </a:moveTo>
                <a:lnTo>
                  <a:pt x="10584002" y="0"/>
                </a:lnTo>
              </a:path>
              <a:path w="12186285" h="4845050">
                <a:moveTo>
                  <a:pt x="10592993" y="4844529"/>
                </a:moveTo>
                <a:lnTo>
                  <a:pt x="10592993" y="0"/>
                </a:lnTo>
              </a:path>
              <a:path w="12186285" h="4845050">
                <a:moveTo>
                  <a:pt x="10601998" y="4844529"/>
                </a:moveTo>
                <a:lnTo>
                  <a:pt x="10601998" y="0"/>
                </a:lnTo>
              </a:path>
              <a:path w="12186285" h="4845050">
                <a:moveTo>
                  <a:pt x="10611002" y="4844529"/>
                </a:moveTo>
                <a:lnTo>
                  <a:pt x="10611002" y="0"/>
                </a:lnTo>
              </a:path>
              <a:path w="12186285" h="4845050">
                <a:moveTo>
                  <a:pt x="10619994" y="4844529"/>
                </a:moveTo>
                <a:lnTo>
                  <a:pt x="10619994" y="0"/>
                </a:lnTo>
              </a:path>
              <a:path w="12186285" h="4845050">
                <a:moveTo>
                  <a:pt x="10628998" y="4844529"/>
                </a:moveTo>
                <a:lnTo>
                  <a:pt x="10628998" y="0"/>
                </a:lnTo>
              </a:path>
              <a:path w="12186285" h="4845050">
                <a:moveTo>
                  <a:pt x="10638002" y="4844529"/>
                </a:moveTo>
                <a:lnTo>
                  <a:pt x="10638002" y="0"/>
                </a:lnTo>
              </a:path>
              <a:path w="12186285" h="4845050">
                <a:moveTo>
                  <a:pt x="10646994" y="4844529"/>
                </a:moveTo>
                <a:lnTo>
                  <a:pt x="10646994" y="0"/>
                </a:lnTo>
              </a:path>
              <a:path w="12186285" h="4845050">
                <a:moveTo>
                  <a:pt x="10655998" y="4844529"/>
                </a:moveTo>
                <a:lnTo>
                  <a:pt x="10655998" y="0"/>
                </a:lnTo>
              </a:path>
              <a:path w="12186285" h="4845050">
                <a:moveTo>
                  <a:pt x="10665002" y="4844529"/>
                </a:moveTo>
                <a:lnTo>
                  <a:pt x="10665002" y="0"/>
                </a:lnTo>
              </a:path>
              <a:path w="12186285" h="4845050">
                <a:moveTo>
                  <a:pt x="10673994" y="4844529"/>
                </a:moveTo>
                <a:lnTo>
                  <a:pt x="10673994" y="0"/>
                </a:lnTo>
              </a:path>
              <a:path w="12186285" h="4845050">
                <a:moveTo>
                  <a:pt x="10682998" y="4844529"/>
                </a:moveTo>
                <a:lnTo>
                  <a:pt x="10682998" y="0"/>
                </a:lnTo>
              </a:path>
              <a:path w="12186285" h="4845050">
                <a:moveTo>
                  <a:pt x="10692003" y="4844529"/>
                </a:moveTo>
                <a:lnTo>
                  <a:pt x="10692003" y="0"/>
                </a:lnTo>
              </a:path>
              <a:path w="12186285" h="4845050">
                <a:moveTo>
                  <a:pt x="10700994" y="4844529"/>
                </a:moveTo>
                <a:lnTo>
                  <a:pt x="10700994" y="0"/>
                </a:lnTo>
              </a:path>
              <a:path w="12186285" h="4845050">
                <a:moveTo>
                  <a:pt x="10709998" y="4844529"/>
                </a:moveTo>
                <a:lnTo>
                  <a:pt x="10709998" y="0"/>
                </a:lnTo>
              </a:path>
              <a:path w="12186285" h="4845050">
                <a:moveTo>
                  <a:pt x="10719003" y="4844529"/>
                </a:moveTo>
                <a:lnTo>
                  <a:pt x="10719003" y="0"/>
                </a:lnTo>
              </a:path>
              <a:path w="12186285" h="4845050">
                <a:moveTo>
                  <a:pt x="10727994" y="4844529"/>
                </a:moveTo>
                <a:lnTo>
                  <a:pt x="10727994" y="0"/>
                </a:lnTo>
              </a:path>
              <a:path w="12186285" h="4845050">
                <a:moveTo>
                  <a:pt x="10736999" y="4844529"/>
                </a:moveTo>
                <a:lnTo>
                  <a:pt x="10736999" y="0"/>
                </a:lnTo>
              </a:path>
              <a:path w="12186285" h="4845050">
                <a:moveTo>
                  <a:pt x="10746003" y="4844529"/>
                </a:moveTo>
                <a:lnTo>
                  <a:pt x="10746003" y="0"/>
                </a:lnTo>
              </a:path>
              <a:path w="12186285" h="4845050">
                <a:moveTo>
                  <a:pt x="10754995" y="4844529"/>
                </a:moveTo>
                <a:lnTo>
                  <a:pt x="10754995" y="0"/>
                </a:lnTo>
              </a:path>
              <a:path w="12186285" h="4845050">
                <a:moveTo>
                  <a:pt x="10763999" y="4844529"/>
                </a:moveTo>
                <a:lnTo>
                  <a:pt x="10763999" y="0"/>
                </a:lnTo>
              </a:path>
              <a:path w="12186285" h="4845050">
                <a:moveTo>
                  <a:pt x="10773003" y="4844529"/>
                </a:moveTo>
                <a:lnTo>
                  <a:pt x="10773003" y="0"/>
                </a:lnTo>
              </a:path>
              <a:path w="12186285" h="4845050">
                <a:moveTo>
                  <a:pt x="10781995" y="4844529"/>
                </a:moveTo>
                <a:lnTo>
                  <a:pt x="10781995" y="0"/>
                </a:lnTo>
              </a:path>
              <a:path w="12186285" h="4845050">
                <a:moveTo>
                  <a:pt x="10790999" y="4844529"/>
                </a:moveTo>
                <a:lnTo>
                  <a:pt x="10790999" y="0"/>
                </a:lnTo>
              </a:path>
              <a:path w="12186285" h="4845050">
                <a:moveTo>
                  <a:pt x="10800003" y="4844529"/>
                </a:moveTo>
                <a:lnTo>
                  <a:pt x="10800003" y="0"/>
                </a:lnTo>
              </a:path>
              <a:path w="12186285" h="4845050">
                <a:moveTo>
                  <a:pt x="10808995" y="4844529"/>
                </a:moveTo>
                <a:lnTo>
                  <a:pt x="10808995" y="0"/>
                </a:lnTo>
              </a:path>
              <a:path w="12186285" h="4845050">
                <a:moveTo>
                  <a:pt x="10817999" y="4844529"/>
                </a:moveTo>
                <a:lnTo>
                  <a:pt x="10817999" y="0"/>
                </a:lnTo>
              </a:path>
              <a:path w="12186285" h="4845050">
                <a:moveTo>
                  <a:pt x="10827004" y="4844529"/>
                </a:moveTo>
                <a:lnTo>
                  <a:pt x="10827004" y="0"/>
                </a:lnTo>
              </a:path>
              <a:path w="12186285" h="4845050">
                <a:moveTo>
                  <a:pt x="10835995" y="4844529"/>
                </a:moveTo>
                <a:lnTo>
                  <a:pt x="10835995" y="0"/>
                </a:lnTo>
              </a:path>
              <a:path w="12186285" h="4845050">
                <a:moveTo>
                  <a:pt x="10844999" y="4844529"/>
                </a:moveTo>
                <a:lnTo>
                  <a:pt x="10844999" y="0"/>
                </a:lnTo>
              </a:path>
              <a:path w="12186285" h="4845050">
                <a:moveTo>
                  <a:pt x="10854004" y="4844529"/>
                </a:moveTo>
                <a:lnTo>
                  <a:pt x="10854004" y="0"/>
                </a:lnTo>
              </a:path>
              <a:path w="12186285" h="4845050">
                <a:moveTo>
                  <a:pt x="10862995" y="4844529"/>
                </a:moveTo>
                <a:lnTo>
                  <a:pt x="10862995" y="0"/>
                </a:lnTo>
              </a:path>
              <a:path w="12186285" h="4845050">
                <a:moveTo>
                  <a:pt x="10872000" y="4844529"/>
                </a:moveTo>
                <a:lnTo>
                  <a:pt x="10872000" y="0"/>
                </a:lnTo>
              </a:path>
              <a:path w="12186285" h="4845050">
                <a:moveTo>
                  <a:pt x="10881004" y="4844529"/>
                </a:moveTo>
                <a:lnTo>
                  <a:pt x="10881004" y="0"/>
                </a:lnTo>
              </a:path>
              <a:path w="12186285" h="4845050">
                <a:moveTo>
                  <a:pt x="10889996" y="4844529"/>
                </a:moveTo>
                <a:lnTo>
                  <a:pt x="10889996" y="0"/>
                </a:lnTo>
              </a:path>
              <a:path w="12186285" h="4845050">
                <a:moveTo>
                  <a:pt x="10899000" y="4844529"/>
                </a:moveTo>
                <a:lnTo>
                  <a:pt x="10899000" y="0"/>
                </a:lnTo>
              </a:path>
              <a:path w="12186285" h="4845050">
                <a:moveTo>
                  <a:pt x="10908004" y="4844529"/>
                </a:moveTo>
                <a:lnTo>
                  <a:pt x="10908004" y="0"/>
                </a:lnTo>
              </a:path>
              <a:path w="12186285" h="4845050">
                <a:moveTo>
                  <a:pt x="10916996" y="4844529"/>
                </a:moveTo>
                <a:lnTo>
                  <a:pt x="10916996" y="0"/>
                </a:lnTo>
              </a:path>
              <a:path w="12186285" h="4845050">
                <a:moveTo>
                  <a:pt x="10926000" y="4844529"/>
                </a:moveTo>
                <a:lnTo>
                  <a:pt x="10926000" y="0"/>
                </a:lnTo>
              </a:path>
              <a:path w="12186285" h="4845050">
                <a:moveTo>
                  <a:pt x="10935004" y="4844529"/>
                </a:moveTo>
                <a:lnTo>
                  <a:pt x="10935004" y="0"/>
                </a:lnTo>
              </a:path>
              <a:path w="12186285" h="4845050">
                <a:moveTo>
                  <a:pt x="10943996" y="4844529"/>
                </a:moveTo>
                <a:lnTo>
                  <a:pt x="10943996" y="0"/>
                </a:lnTo>
              </a:path>
              <a:path w="12186285" h="4845050">
                <a:moveTo>
                  <a:pt x="10953000" y="4844529"/>
                </a:moveTo>
                <a:lnTo>
                  <a:pt x="10953000" y="0"/>
                </a:lnTo>
              </a:path>
              <a:path w="12186285" h="4845050">
                <a:moveTo>
                  <a:pt x="10962005" y="4844529"/>
                </a:moveTo>
                <a:lnTo>
                  <a:pt x="10962005" y="0"/>
                </a:lnTo>
              </a:path>
              <a:path w="12186285" h="4845050">
                <a:moveTo>
                  <a:pt x="10970996" y="4844529"/>
                </a:moveTo>
                <a:lnTo>
                  <a:pt x="10970996" y="0"/>
                </a:lnTo>
              </a:path>
              <a:path w="12186285" h="4845050">
                <a:moveTo>
                  <a:pt x="10980000" y="4844529"/>
                </a:moveTo>
                <a:lnTo>
                  <a:pt x="10980000" y="0"/>
                </a:lnTo>
              </a:path>
              <a:path w="12186285" h="4845050">
                <a:moveTo>
                  <a:pt x="10989005" y="4844529"/>
                </a:moveTo>
                <a:lnTo>
                  <a:pt x="10989005" y="0"/>
                </a:lnTo>
              </a:path>
              <a:path w="12186285" h="4845050">
                <a:moveTo>
                  <a:pt x="10997996" y="4844529"/>
                </a:moveTo>
                <a:lnTo>
                  <a:pt x="10997996" y="0"/>
                </a:lnTo>
              </a:path>
              <a:path w="12186285" h="4845050">
                <a:moveTo>
                  <a:pt x="11007001" y="4844529"/>
                </a:moveTo>
                <a:lnTo>
                  <a:pt x="11007001" y="0"/>
                </a:lnTo>
              </a:path>
              <a:path w="12186285" h="4845050">
                <a:moveTo>
                  <a:pt x="11016005" y="4844529"/>
                </a:moveTo>
                <a:lnTo>
                  <a:pt x="11016005" y="0"/>
                </a:lnTo>
              </a:path>
              <a:path w="12186285" h="4845050">
                <a:moveTo>
                  <a:pt x="11024997" y="4844529"/>
                </a:moveTo>
                <a:lnTo>
                  <a:pt x="11024997" y="0"/>
                </a:lnTo>
              </a:path>
              <a:path w="12186285" h="4845050">
                <a:moveTo>
                  <a:pt x="11034001" y="4844529"/>
                </a:moveTo>
                <a:lnTo>
                  <a:pt x="11034001" y="0"/>
                </a:lnTo>
              </a:path>
              <a:path w="12186285" h="4845050">
                <a:moveTo>
                  <a:pt x="11043005" y="4844529"/>
                </a:moveTo>
                <a:lnTo>
                  <a:pt x="11043005" y="0"/>
                </a:lnTo>
              </a:path>
              <a:path w="12186285" h="4845050">
                <a:moveTo>
                  <a:pt x="11051997" y="4844529"/>
                </a:moveTo>
                <a:lnTo>
                  <a:pt x="11051997" y="0"/>
                </a:lnTo>
              </a:path>
              <a:path w="12186285" h="4845050">
                <a:moveTo>
                  <a:pt x="11061001" y="4844529"/>
                </a:moveTo>
                <a:lnTo>
                  <a:pt x="11061001" y="0"/>
                </a:lnTo>
              </a:path>
              <a:path w="12186285" h="4845050">
                <a:moveTo>
                  <a:pt x="11070005" y="4844529"/>
                </a:moveTo>
                <a:lnTo>
                  <a:pt x="11070005" y="0"/>
                </a:lnTo>
              </a:path>
              <a:path w="12186285" h="4845050">
                <a:moveTo>
                  <a:pt x="11078997" y="4844529"/>
                </a:moveTo>
                <a:lnTo>
                  <a:pt x="11078997" y="0"/>
                </a:lnTo>
              </a:path>
              <a:path w="12186285" h="4845050">
                <a:moveTo>
                  <a:pt x="11088001" y="4844529"/>
                </a:moveTo>
                <a:lnTo>
                  <a:pt x="11088001" y="0"/>
                </a:lnTo>
              </a:path>
              <a:path w="12186285" h="4845050">
                <a:moveTo>
                  <a:pt x="11097006" y="4844529"/>
                </a:moveTo>
                <a:lnTo>
                  <a:pt x="11097006" y="0"/>
                </a:lnTo>
              </a:path>
              <a:path w="12186285" h="4845050">
                <a:moveTo>
                  <a:pt x="11105997" y="4844529"/>
                </a:moveTo>
                <a:lnTo>
                  <a:pt x="11105997" y="0"/>
                </a:lnTo>
              </a:path>
              <a:path w="12186285" h="4845050">
                <a:moveTo>
                  <a:pt x="11115001" y="4844529"/>
                </a:moveTo>
                <a:lnTo>
                  <a:pt x="11115001" y="0"/>
                </a:lnTo>
              </a:path>
              <a:path w="12186285" h="4845050">
                <a:moveTo>
                  <a:pt x="11124006" y="4844529"/>
                </a:moveTo>
                <a:lnTo>
                  <a:pt x="11124006" y="0"/>
                </a:lnTo>
              </a:path>
              <a:path w="12186285" h="4845050">
                <a:moveTo>
                  <a:pt x="11132997" y="4844529"/>
                </a:moveTo>
                <a:lnTo>
                  <a:pt x="11132997" y="0"/>
                </a:lnTo>
              </a:path>
              <a:path w="12186285" h="4845050">
                <a:moveTo>
                  <a:pt x="11142002" y="4844529"/>
                </a:moveTo>
                <a:lnTo>
                  <a:pt x="11142002" y="0"/>
                </a:lnTo>
              </a:path>
              <a:path w="12186285" h="4845050">
                <a:moveTo>
                  <a:pt x="11150993" y="4844529"/>
                </a:moveTo>
                <a:lnTo>
                  <a:pt x="11150993" y="0"/>
                </a:lnTo>
              </a:path>
              <a:path w="12186285" h="4845050">
                <a:moveTo>
                  <a:pt x="11159998" y="4844529"/>
                </a:moveTo>
                <a:lnTo>
                  <a:pt x="11159998" y="0"/>
                </a:lnTo>
              </a:path>
              <a:path w="12186285" h="4845050">
                <a:moveTo>
                  <a:pt x="11169002" y="4844529"/>
                </a:moveTo>
                <a:lnTo>
                  <a:pt x="11169002" y="0"/>
                </a:lnTo>
              </a:path>
              <a:path w="12186285" h="4845050">
                <a:moveTo>
                  <a:pt x="11177993" y="4844529"/>
                </a:moveTo>
                <a:lnTo>
                  <a:pt x="11177993" y="0"/>
                </a:lnTo>
              </a:path>
              <a:path w="12186285" h="4845050">
                <a:moveTo>
                  <a:pt x="11186998" y="4844529"/>
                </a:moveTo>
                <a:lnTo>
                  <a:pt x="11186998" y="0"/>
                </a:lnTo>
              </a:path>
              <a:path w="12186285" h="4845050">
                <a:moveTo>
                  <a:pt x="11196002" y="4844529"/>
                </a:moveTo>
                <a:lnTo>
                  <a:pt x="11196002" y="0"/>
                </a:lnTo>
              </a:path>
              <a:path w="12186285" h="4845050">
                <a:moveTo>
                  <a:pt x="11204994" y="4844529"/>
                </a:moveTo>
                <a:lnTo>
                  <a:pt x="11204994" y="0"/>
                </a:lnTo>
              </a:path>
              <a:path w="12186285" h="4845050">
                <a:moveTo>
                  <a:pt x="11213998" y="4844529"/>
                </a:moveTo>
                <a:lnTo>
                  <a:pt x="11213998" y="0"/>
                </a:lnTo>
              </a:path>
              <a:path w="12186285" h="4845050">
                <a:moveTo>
                  <a:pt x="11223002" y="4844529"/>
                </a:moveTo>
                <a:lnTo>
                  <a:pt x="11223002" y="0"/>
                </a:lnTo>
              </a:path>
              <a:path w="12186285" h="4845050">
                <a:moveTo>
                  <a:pt x="11231994" y="4844529"/>
                </a:moveTo>
                <a:lnTo>
                  <a:pt x="11231994" y="0"/>
                </a:lnTo>
              </a:path>
              <a:path w="12186285" h="4845050">
                <a:moveTo>
                  <a:pt x="11240998" y="4844529"/>
                </a:moveTo>
                <a:lnTo>
                  <a:pt x="11240998" y="0"/>
                </a:lnTo>
              </a:path>
              <a:path w="12186285" h="4845050">
                <a:moveTo>
                  <a:pt x="11250002" y="4844529"/>
                </a:moveTo>
                <a:lnTo>
                  <a:pt x="11250002" y="0"/>
                </a:lnTo>
              </a:path>
              <a:path w="12186285" h="4845050">
                <a:moveTo>
                  <a:pt x="11258994" y="4844529"/>
                </a:moveTo>
                <a:lnTo>
                  <a:pt x="11258994" y="0"/>
                </a:lnTo>
              </a:path>
              <a:path w="12186285" h="4845050">
                <a:moveTo>
                  <a:pt x="11267998" y="4844529"/>
                </a:moveTo>
                <a:lnTo>
                  <a:pt x="11267998" y="0"/>
                </a:lnTo>
              </a:path>
              <a:path w="12186285" h="4845050">
                <a:moveTo>
                  <a:pt x="11277003" y="4844529"/>
                </a:moveTo>
                <a:lnTo>
                  <a:pt x="11277003" y="0"/>
                </a:lnTo>
              </a:path>
              <a:path w="12186285" h="4845050">
                <a:moveTo>
                  <a:pt x="11285994" y="4844529"/>
                </a:moveTo>
                <a:lnTo>
                  <a:pt x="11285994" y="0"/>
                </a:lnTo>
              </a:path>
              <a:path w="12186285" h="4845050">
                <a:moveTo>
                  <a:pt x="11294999" y="4844529"/>
                </a:moveTo>
                <a:lnTo>
                  <a:pt x="11294999" y="0"/>
                </a:lnTo>
              </a:path>
              <a:path w="12186285" h="4845050">
                <a:moveTo>
                  <a:pt x="11304003" y="4844529"/>
                </a:moveTo>
                <a:lnTo>
                  <a:pt x="11304003" y="0"/>
                </a:lnTo>
              </a:path>
              <a:path w="12186285" h="4845050">
                <a:moveTo>
                  <a:pt x="11312994" y="4844529"/>
                </a:moveTo>
                <a:lnTo>
                  <a:pt x="11312994" y="0"/>
                </a:lnTo>
              </a:path>
              <a:path w="12186285" h="4845050">
                <a:moveTo>
                  <a:pt x="11321999" y="4844529"/>
                </a:moveTo>
                <a:lnTo>
                  <a:pt x="11321999" y="0"/>
                </a:lnTo>
              </a:path>
              <a:path w="12186285" h="4845050">
                <a:moveTo>
                  <a:pt x="11331003" y="4844529"/>
                </a:moveTo>
                <a:lnTo>
                  <a:pt x="11331003" y="0"/>
                </a:lnTo>
              </a:path>
              <a:path w="12186285" h="4845050">
                <a:moveTo>
                  <a:pt x="11339995" y="4844529"/>
                </a:moveTo>
                <a:lnTo>
                  <a:pt x="11339995" y="0"/>
                </a:lnTo>
              </a:path>
              <a:path w="12186285" h="4845050">
                <a:moveTo>
                  <a:pt x="11348999" y="4844529"/>
                </a:moveTo>
                <a:lnTo>
                  <a:pt x="11348999" y="0"/>
                </a:lnTo>
              </a:path>
              <a:path w="12186285" h="4845050">
                <a:moveTo>
                  <a:pt x="11358003" y="4844529"/>
                </a:moveTo>
                <a:lnTo>
                  <a:pt x="11358003" y="0"/>
                </a:lnTo>
              </a:path>
              <a:path w="12186285" h="4845050">
                <a:moveTo>
                  <a:pt x="11366995" y="4844529"/>
                </a:moveTo>
                <a:lnTo>
                  <a:pt x="11366995" y="0"/>
                </a:lnTo>
              </a:path>
              <a:path w="12186285" h="4845050">
                <a:moveTo>
                  <a:pt x="11375999" y="4844529"/>
                </a:moveTo>
                <a:lnTo>
                  <a:pt x="11375999" y="0"/>
                </a:lnTo>
              </a:path>
              <a:path w="12186285" h="4845050">
                <a:moveTo>
                  <a:pt x="11385003" y="4844529"/>
                </a:moveTo>
                <a:lnTo>
                  <a:pt x="11385003" y="0"/>
                </a:lnTo>
              </a:path>
              <a:path w="12186285" h="4845050">
                <a:moveTo>
                  <a:pt x="11393995" y="4844529"/>
                </a:moveTo>
                <a:lnTo>
                  <a:pt x="11393995" y="0"/>
                </a:lnTo>
              </a:path>
              <a:path w="12186285" h="4845050">
                <a:moveTo>
                  <a:pt x="11402999" y="4844529"/>
                </a:moveTo>
                <a:lnTo>
                  <a:pt x="11402999" y="0"/>
                </a:lnTo>
              </a:path>
              <a:path w="12186285" h="4845050">
                <a:moveTo>
                  <a:pt x="11412004" y="4844529"/>
                </a:moveTo>
                <a:lnTo>
                  <a:pt x="11412004" y="0"/>
                </a:lnTo>
              </a:path>
              <a:path w="12186285" h="4845050">
                <a:moveTo>
                  <a:pt x="11420995" y="4844529"/>
                </a:moveTo>
                <a:lnTo>
                  <a:pt x="11420995" y="0"/>
                </a:lnTo>
              </a:path>
              <a:path w="12186285" h="4845050">
                <a:moveTo>
                  <a:pt x="11430000" y="4844529"/>
                </a:moveTo>
                <a:lnTo>
                  <a:pt x="11430000" y="0"/>
                </a:lnTo>
              </a:path>
              <a:path w="12186285" h="4845050">
                <a:moveTo>
                  <a:pt x="11439004" y="4844529"/>
                </a:moveTo>
                <a:lnTo>
                  <a:pt x="11439004" y="0"/>
                </a:lnTo>
              </a:path>
              <a:path w="12186285" h="4845050">
                <a:moveTo>
                  <a:pt x="11447995" y="4844529"/>
                </a:moveTo>
                <a:lnTo>
                  <a:pt x="11447995" y="0"/>
                </a:lnTo>
              </a:path>
              <a:path w="12186285" h="4845050">
                <a:moveTo>
                  <a:pt x="11457000" y="4844529"/>
                </a:moveTo>
                <a:lnTo>
                  <a:pt x="11457000" y="0"/>
                </a:lnTo>
              </a:path>
              <a:path w="12186285" h="4845050">
                <a:moveTo>
                  <a:pt x="11466004" y="4844529"/>
                </a:moveTo>
                <a:lnTo>
                  <a:pt x="11466004" y="0"/>
                </a:lnTo>
              </a:path>
              <a:path w="12186285" h="4845050">
                <a:moveTo>
                  <a:pt x="11474996" y="4844529"/>
                </a:moveTo>
                <a:lnTo>
                  <a:pt x="11474996" y="0"/>
                </a:lnTo>
              </a:path>
              <a:path w="12186285" h="4845050">
                <a:moveTo>
                  <a:pt x="11484000" y="4844529"/>
                </a:moveTo>
                <a:lnTo>
                  <a:pt x="11484000" y="0"/>
                </a:lnTo>
              </a:path>
              <a:path w="12186285" h="4845050">
                <a:moveTo>
                  <a:pt x="11493004" y="4844529"/>
                </a:moveTo>
                <a:lnTo>
                  <a:pt x="11493004" y="0"/>
                </a:lnTo>
              </a:path>
              <a:path w="12186285" h="4845050">
                <a:moveTo>
                  <a:pt x="11501996" y="4844529"/>
                </a:moveTo>
                <a:lnTo>
                  <a:pt x="11501996" y="0"/>
                </a:lnTo>
              </a:path>
              <a:path w="12186285" h="4845050">
                <a:moveTo>
                  <a:pt x="11511000" y="4844529"/>
                </a:moveTo>
                <a:lnTo>
                  <a:pt x="11511000" y="0"/>
                </a:lnTo>
              </a:path>
              <a:path w="12186285" h="4845050">
                <a:moveTo>
                  <a:pt x="11520004" y="4844529"/>
                </a:moveTo>
                <a:lnTo>
                  <a:pt x="11520004" y="0"/>
                </a:lnTo>
              </a:path>
              <a:path w="12186285" h="4845050">
                <a:moveTo>
                  <a:pt x="11528996" y="4844529"/>
                </a:moveTo>
                <a:lnTo>
                  <a:pt x="11528996" y="0"/>
                </a:lnTo>
              </a:path>
              <a:path w="12186285" h="4845050">
                <a:moveTo>
                  <a:pt x="11538000" y="4844529"/>
                </a:moveTo>
                <a:lnTo>
                  <a:pt x="11538000" y="0"/>
                </a:lnTo>
              </a:path>
              <a:path w="12186285" h="4845050">
                <a:moveTo>
                  <a:pt x="11547005" y="4844529"/>
                </a:moveTo>
                <a:lnTo>
                  <a:pt x="11547005" y="0"/>
                </a:lnTo>
              </a:path>
              <a:path w="12186285" h="4845050">
                <a:moveTo>
                  <a:pt x="11555996" y="4844529"/>
                </a:moveTo>
                <a:lnTo>
                  <a:pt x="11555996" y="0"/>
                </a:lnTo>
              </a:path>
              <a:path w="12186285" h="4845050">
                <a:moveTo>
                  <a:pt x="11565001" y="4844529"/>
                </a:moveTo>
                <a:lnTo>
                  <a:pt x="11565001" y="0"/>
                </a:lnTo>
              </a:path>
              <a:path w="12186285" h="4845050">
                <a:moveTo>
                  <a:pt x="11574005" y="4844529"/>
                </a:moveTo>
                <a:lnTo>
                  <a:pt x="11574005" y="0"/>
                </a:lnTo>
              </a:path>
              <a:path w="12186285" h="4845050">
                <a:moveTo>
                  <a:pt x="11582996" y="4844529"/>
                </a:moveTo>
                <a:lnTo>
                  <a:pt x="11582996" y="0"/>
                </a:lnTo>
              </a:path>
              <a:path w="12186285" h="4845050">
                <a:moveTo>
                  <a:pt x="11592001" y="4844529"/>
                </a:moveTo>
                <a:lnTo>
                  <a:pt x="11592001" y="0"/>
                </a:lnTo>
              </a:path>
              <a:path w="12186285" h="4845050">
                <a:moveTo>
                  <a:pt x="11601005" y="4844529"/>
                </a:moveTo>
                <a:lnTo>
                  <a:pt x="11601005" y="0"/>
                </a:lnTo>
              </a:path>
              <a:path w="12186285" h="4845050">
                <a:moveTo>
                  <a:pt x="11609997" y="4844529"/>
                </a:moveTo>
                <a:lnTo>
                  <a:pt x="11609997" y="0"/>
                </a:lnTo>
              </a:path>
              <a:path w="12186285" h="4845050">
                <a:moveTo>
                  <a:pt x="11619001" y="4844529"/>
                </a:moveTo>
                <a:lnTo>
                  <a:pt x="11619001" y="0"/>
                </a:lnTo>
              </a:path>
              <a:path w="12186285" h="4845050">
                <a:moveTo>
                  <a:pt x="11628005" y="4844529"/>
                </a:moveTo>
                <a:lnTo>
                  <a:pt x="11628005" y="0"/>
                </a:lnTo>
              </a:path>
              <a:path w="12186285" h="4845050">
                <a:moveTo>
                  <a:pt x="11636997" y="4844529"/>
                </a:moveTo>
                <a:lnTo>
                  <a:pt x="11636997" y="0"/>
                </a:lnTo>
              </a:path>
              <a:path w="12186285" h="4845050">
                <a:moveTo>
                  <a:pt x="11646001" y="4844529"/>
                </a:moveTo>
                <a:lnTo>
                  <a:pt x="11646001" y="0"/>
                </a:lnTo>
              </a:path>
              <a:path w="12186285" h="4845050">
                <a:moveTo>
                  <a:pt x="11655005" y="4844529"/>
                </a:moveTo>
                <a:lnTo>
                  <a:pt x="11655005" y="0"/>
                </a:lnTo>
              </a:path>
              <a:path w="12186285" h="4845050">
                <a:moveTo>
                  <a:pt x="11663997" y="4844529"/>
                </a:moveTo>
                <a:lnTo>
                  <a:pt x="11663997" y="0"/>
                </a:lnTo>
              </a:path>
              <a:path w="12186285" h="4845050">
                <a:moveTo>
                  <a:pt x="11673001" y="4844529"/>
                </a:moveTo>
                <a:lnTo>
                  <a:pt x="11673001" y="0"/>
                </a:lnTo>
              </a:path>
              <a:path w="12186285" h="4845050">
                <a:moveTo>
                  <a:pt x="11682006" y="4844529"/>
                </a:moveTo>
                <a:lnTo>
                  <a:pt x="11682006" y="0"/>
                </a:lnTo>
              </a:path>
              <a:path w="12186285" h="4845050">
                <a:moveTo>
                  <a:pt x="11690997" y="4844529"/>
                </a:moveTo>
                <a:lnTo>
                  <a:pt x="11690997" y="0"/>
                </a:lnTo>
              </a:path>
              <a:path w="12186285" h="4845050">
                <a:moveTo>
                  <a:pt x="11700002" y="4844529"/>
                </a:moveTo>
                <a:lnTo>
                  <a:pt x="11700002" y="0"/>
                </a:lnTo>
              </a:path>
              <a:path w="12186285" h="4845050">
                <a:moveTo>
                  <a:pt x="11709006" y="4844529"/>
                </a:moveTo>
                <a:lnTo>
                  <a:pt x="11709006" y="0"/>
                </a:lnTo>
              </a:path>
              <a:path w="12186285" h="4845050">
                <a:moveTo>
                  <a:pt x="11717997" y="4844529"/>
                </a:moveTo>
                <a:lnTo>
                  <a:pt x="11717997" y="0"/>
                </a:lnTo>
              </a:path>
              <a:path w="12186285" h="4845050">
                <a:moveTo>
                  <a:pt x="11727002" y="4844529"/>
                </a:moveTo>
                <a:lnTo>
                  <a:pt x="11727002" y="0"/>
                </a:lnTo>
              </a:path>
              <a:path w="12186285" h="4845050">
                <a:moveTo>
                  <a:pt x="11735993" y="4844529"/>
                </a:moveTo>
                <a:lnTo>
                  <a:pt x="11735993" y="0"/>
                </a:lnTo>
              </a:path>
              <a:path w="12186285" h="4845050">
                <a:moveTo>
                  <a:pt x="11744998" y="4844529"/>
                </a:moveTo>
                <a:lnTo>
                  <a:pt x="11744998" y="0"/>
                </a:lnTo>
              </a:path>
              <a:path w="12186285" h="4845050">
                <a:moveTo>
                  <a:pt x="11754002" y="4844529"/>
                </a:moveTo>
                <a:lnTo>
                  <a:pt x="11754002" y="0"/>
                </a:lnTo>
              </a:path>
              <a:path w="12186285" h="4845050">
                <a:moveTo>
                  <a:pt x="11762994" y="4844529"/>
                </a:moveTo>
                <a:lnTo>
                  <a:pt x="11762994" y="0"/>
                </a:lnTo>
              </a:path>
              <a:path w="12186285" h="4845050">
                <a:moveTo>
                  <a:pt x="11771998" y="4844529"/>
                </a:moveTo>
                <a:lnTo>
                  <a:pt x="11771998" y="0"/>
                </a:lnTo>
              </a:path>
              <a:path w="12186285" h="4845050">
                <a:moveTo>
                  <a:pt x="11781002" y="4844529"/>
                </a:moveTo>
                <a:lnTo>
                  <a:pt x="11781002" y="0"/>
                </a:lnTo>
              </a:path>
              <a:path w="12186285" h="4845050">
                <a:moveTo>
                  <a:pt x="11789994" y="4844529"/>
                </a:moveTo>
                <a:lnTo>
                  <a:pt x="11789994" y="0"/>
                </a:lnTo>
              </a:path>
              <a:path w="12186285" h="4845050">
                <a:moveTo>
                  <a:pt x="11798998" y="4844529"/>
                </a:moveTo>
                <a:lnTo>
                  <a:pt x="11798998" y="0"/>
                </a:lnTo>
              </a:path>
              <a:path w="12186285" h="4845050">
                <a:moveTo>
                  <a:pt x="11808002" y="4844529"/>
                </a:moveTo>
                <a:lnTo>
                  <a:pt x="11808002" y="0"/>
                </a:lnTo>
              </a:path>
              <a:path w="12186285" h="4845050">
                <a:moveTo>
                  <a:pt x="11816994" y="4844529"/>
                </a:moveTo>
                <a:lnTo>
                  <a:pt x="11816994" y="0"/>
                </a:lnTo>
              </a:path>
              <a:path w="12186285" h="4845050">
                <a:moveTo>
                  <a:pt x="11825998" y="4844529"/>
                </a:moveTo>
                <a:lnTo>
                  <a:pt x="11825998" y="0"/>
                </a:lnTo>
              </a:path>
              <a:path w="12186285" h="4845050">
                <a:moveTo>
                  <a:pt x="11835003" y="4844529"/>
                </a:moveTo>
                <a:lnTo>
                  <a:pt x="11835003" y="0"/>
                </a:lnTo>
              </a:path>
              <a:path w="12186285" h="4845050">
                <a:moveTo>
                  <a:pt x="11843994" y="4844529"/>
                </a:moveTo>
                <a:lnTo>
                  <a:pt x="11843994" y="0"/>
                </a:lnTo>
              </a:path>
              <a:path w="12186285" h="4845050">
                <a:moveTo>
                  <a:pt x="11852998" y="4844529"/>
                </a:moveTo>
                <a:lnTo>
                  <a:pt x="11852998" y="0"/>
                </a:lnTo>
              </a:path>
              <a:path w="12186285" h="4845050">
                <a:moveTo>
                  <a:pt x="11862003" y="4844529"/>
                </a:moveTo>
                <a:lnTo>
                  <a:pt x="11862003" y="0"/>
                </a:lnTo>
              </a:path>
              <a:path w="12186285" h="4845050">
                <a:moveTo>
                  <a:pt x="11870994" y="4844529"/>
                </a:moveTo>
                <a:lnTo>
                  <a:pt x="11870994" y="0"/>
                </a:lnTo>
              </a:path>
              <a:path w="12186285" h="4845050">
                <a:moveTo>
                  <a:pt x="11879999" y="4844529"/>
                </a:moveTo>
                <a:lnTo>
                  <a:pt x="11879999" y="0"/>
                </a:lnTo>
              </a:path>
              <a:path w="12186285" h="4845050">
                <a:moveTo>
                  <a:pt x="11889003" y="4844529"/>
                </a:moveTo>
                <a:lnTo>
                  <a:pt x="11889003" y="0"/>
                </a:lnTo>
              </a:path>
              <a:path w="12186285" h="4845050">
                <a:moveTo>
                  <a:pt x="11897995" y="4844529"/>
                </a:moveTo>
                <a:lnTo>
                  <a:pt x="11897995" y="0"/>
                </a:lnTo>
              </a:path>
              <a:path w="12186285" h="4845050">
                <a:moveTo>
                  <a:pt x="11906999" y="4844529"/>
                </a:moveTo>
                <a:lnTo>
                  <a:pt x="11906999" y="0"/>
                </a:lnTo>
              </a:path>
              <a:path w="12186285" h="4845050">
                <a:moveTo>
                  <a:pt x="11916003" y="4844529"/>
                </a:moveTo>
                <a:lnTo>
                  <a:pt x="11916003" y="0"/>
                </a:lnTo>
              </a:path>
              <a:path w="12186285" h="4845050">
                <a:moveTo>
                  <a:pt x="11924995" y="4844529"/>
                </a:moveTo>
                <a:lnTo>
                  <a:pt x="11924995" y="0"/>
                </a:lnTo>
              </a:path>
              <a:path w="12186285" h="4845050">
                <a:moveTo>
                  <a:pt x="11933999" y="4844529"/>
                </a:moveTo>
                <a:lnTo>
                  <a:pt x="11933999" y="0"/>
                </a:lnTo>
              </a:path>
              <a:path w="12186285" h="4845050">
                <a:moveTo>
                  <a:pt x="11943003" y="4844529"/>
                </a:moveTo>
                <a:lnTo>
                  <a:pt x="11943003" y="0"/>
                </a:lnTo>
              </a:path>
              <a:path w="12186285" h="4845050">
                <a:moveTo>
                  <a:pt x="11951995" y="4844529"/>
                </a:moveTo>
                <a:lnTo>
                  <a:pt x="11951995" y="0"/>
                </a:lnTo>
              </a:path>
              <a:path w="12186285" h="4845050">
                <a:moveTo>
                  <a:pt x="11960999" y="4844529"/>
                </a:moveTo>
                <a:lnTo>
                  <a:pt x="11960999" y="0"/>
                </a:lnTo>
              </a:path>
              <a:path w="12186285" h="4845050">
                <a:moveTo>
                  <a:pt x="11970004" y="4844529"/>
                </a:moveTo>
                <a:lnTo>
                  <a:pt x="11970004" y="0"/>
                </a:lnTo>
              </a:path>
              <a:path w="12186285" h="4845050">
                <a:moveTo>
                  <a:pt x="11978995" y="4844529"/>
                </a:moveTo>
                <a:lnTo>
                  <a:pt x="11978995" y="0"/>
                </a:lnTo>
              </a:path>
              <a:path w="12186285" h="4845050">
                <a:moveTo>
                  <a:pt x="11987999" y="4844529"/>
                </a:moveTo>
                <a:lnTo>
                  <a:pt x="11987999" y="0"/>
                </a:lnTo>
              </a:path>
              <a:path w="12186285" h="4845050">
                <a:moveTo>
                  <a:pt x="11997004" y="4844529"/>
                </a:moveTo>
                <a:lnTo>
                  <a:pt x="11997004" y="0"/>
                </a:lnTo>
              </a:path>
              <a:path w="12186285" h="4845050">
                <a:moveTo>
                  <a:pt x="12005995" y="4844529"/>
                </a:moveTo>
                <a:lnTo>
                  <a:pt x="12005995" y="0"/>
                </a:lnTo>
              </a:path>
              <a:path w="12186285" h="4845050">
                <a:moveTo>
                  <a:pt x="12015000" y="4844529"/>
                </a:moveTo>
                <a:lnTo>
                  <a:pt x="12015000" y="0"/>
                </a:lnTo>
              </a:path>
              <a:path w="12186285" h="4845050">
                <a:moveTo>
                  <a:pt x="12024004" y="4844529"/>
                </a:moveTo>
                <a:lnTo>
                  <a:pt x="12024004" y="0"/>
                </a:lnTo>
              </a:path>
              <a:path w="12186285" h="4845050">
                <a:moveTo>
                  <a:pt x="12032996" y="4844529"/>
                </a:moveTo>
                <a:lnTo>
                  <a:pt x="12032996" y="0"/>
                </a:lnTo>
              </a:path>
              <a:path w="12186285" h="4845050">
                <a:moveTo>
                  <a:pt x="12042000" y="4844529"/>
                </a:moveTo>
                <a:lnTo>
                  <a:pt x="12042000" y="0"/>
                </a:lnTo>
              </a:path>
              <a:path w="12186285" h="4845050">
                <a:moveTo>
                  <a:pt x="12051004" y="4844529"/>
                </a:moveTo>
                <a:lnTo>
                  <a:pt x="12051004" y="0"/>
                </a:lnTo>
              </a:path>
              <a:path w="12186285" h="4845050">
                <a:moveTo>
                  <a:pt x="12059996" y="4844529"/>
                </a:moveTo>
                <a:lnTo>
                  <a:pt x="12059996" y="0"/>
                </a:lnTo>
              </a:path>
              <a:path w="12186285" h="4845050">
                <a:moveTo>
                  <a:pt x="12069000" y="4844529"/>
                </a:moveTo>
                <a:lnTo>
                  <a:pt x="12069000" y="0"/>
                </a:lnTo>
              </a:path>
              <a:path w="12186285" h="4845050">
                <a:moveTo>
                  <a:pt x="12078004" y="4844529"/>
                </a:moveTo>
                <a:lnTo>
                  <a:pt x="12078004" y="0"/>
                </a:lnTo>
              </a:path>
              <a:path w="12186285" h="4845050">
                <a:moveTo>
                  <a:pt x="12086996" y="4844529"/>
                </a:moveTo>
                <a:lnTo>
                  <a:pt x="12086996" y="0"/>
                </a:lnTo>
              </a:path>
              <a:path w="12186285" h="4845050">
                <a:moveTo>
                  <a:pt x="12096000" y="4844529"/>
                </a:moveTo>
                <a:lnTo>
                  <a:pt x="12096000" y="0"/>
                </a:lnTo>
              </a:path>
              <a:path w="12186285" h="4845050">
                <a:moveTo>
                  <a:pt x="12105005" y="4844529"/>
                </a:moveTo>
                <a:lnTo>
                  <a:pt x="12105005" y="0"/>
                </a:lnTo>
              </a:path>
              <a:path w="12186285" h="4845050">
                <a:moveTo>
                  <a:pt x="12113996" y="4844529"/>
                </a:moveTo>
                <a:lnTo>
                  <a:pt x="12113996" y="0"/>
                </a:lnTo>
              </a:path>
              <a:path w="12186285" h="4845050">
                <a:moveTo>
                  <a:pt x="12123000" y="4844529"/>
                </a:moveTo>
                <a:lnTo>
                  <a:pt x="12123000" y="0"/>
                </a:lnTo>
              </a:path>
              <a:path w="12186285" h="4845050">
                <a:moveTo>
                  <a:pt x="12132005" y="4844529"/>
                </a:moveTo>
                <a:lnTo>
                  <a:pt x="12132005" y="0"/>
                </a:lnTo>
              </a:path>
              <a:path w="12186285" h="4845050">
                <a:moveTo>
                  <a:pt x="12140996" y="4844529"/>
                </a:moveTo>
                <a:lnTo>
                  <a:pt x="12140996" y="0"/>
                </a:lnTo>
              </a:path>
              <a:path w="12186285" h="4845050">
                <a:moveTo>
                  <a:pt x="12150001" y="4844529"/>
                </a:moveTo>
                <a:lnTo>
                  <a:pt x="12150001" y="0"/>
                </a:lnTo>
              </a:path>
              <a:path w="12186285" h="4845050">
                <a:moveTo>
                  <a:pt x="12159005" y="4844529"/>
                </a:moveTo>
                <a:lnTo>
                  <a:pt x="12159005" y="0"/>
                </a:lnTo>
              </a:path>
              <a:path w="12186285" h="4845050">
                <a:moveTo>
                  <a:pt x="12167997" y="4844529"/>
                </a:moveTo>
                <a:lnTo>
                  <a:pt x="12167997" y="0"/>
                </a:lnTo>
              </a:path>
              <a:path w="12186285" h="4845050">
                <a:moveTo>
                  <a:pt x="12177001" y="4844529"/>
                </a:moveTo>
                <a:lnTo>
                  <a:pt x="12177001" y="0"/>
                </a:lnTo>
              </a:path>
              <a:path w="12186285" h="4845050">
                <a:moveTo>
                  <a:pt x="12186005" y="4844529"/>
                </a:moveTo>
                <a:lnTo>
                  <a:pt x="12186005" y="0"/>
                </a:lnTo>
              </a:path>
            </a:pathLst>
          </a:custGeom>
          <a:ln w="3175">
            <a:solidFill>
              <a:srgbClr val="0B42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-355" y="1353235"/>
            <a:ext cx="12190730" cy="4845050"/>
          </a:xfrm>
          <a:custGeom>
            <a:avLst/>
            <a:gdLst/>
            <a:ahLst/>
            <a:cxnLst/>
            <a:rect l="l" t="t" r="r" b="b"/>
            <a:pathLst>
              <a:path w="12190730" h="4845050">
                <a:moveTo>
                  <a:pt x="12190310" y="0"/>
                </a:moveTo>
                <a:lnTo>
                  <a:pt x="0" y="0"/>
                </a:lnTo>
                <a:lnTo>
                  <a:pt x="0" y="4844529"/>
                </a:lnTo>
                <a:lnTo>
                  <a:pt x="11237391" y="4844529"/>
                </a:lnTo>
                <a:lnTo>
                  <a:pt x="12190310" y="3891965"/>
                </a:lnTo>
                <a:lnTo>
                  <a:pt x="12190310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0779848" y="5448249"/>
            <a:ext cx="1408430" cy="1408430"/>
          </a:xfrm>
          <a:custGeom>
            <a:avLst/>
            <a:gdLst/>
            <a:ahLst/>
            <a:cxnLst/>
            <a:rect l="l" t="t" r="r" b="b"/>
            <a:pathLst>
              <a:path w="1408429" h="1408429">
                <a:moveTo>
                  <a:pt x="1407947" y="0"/>
                </a:moveTo>
                <a:lnTo>
                  <a:pt x="0" y="1407947"/>
                </a:lnTo>
                <a:lnTo>
                  <a:pt x="1407947" y="1407947"/>
                </a:lnTo>
                <a:lnTo>
                  <a:pt x="1407947" y="0"/>
                </a:lnTo>
                <a:close/>
              </a:path>
            </a:pathLst>
          </a:custGeom>
          <a:solidFill>
            <a:srgbClr val="46C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1893" y="519747"/>
            <a:ext cx="534479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3045" y="1539967"/>
            <a:ext cx="9898608" cy="3712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9598" y="6377940"/>
            <a:ext cx="390550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10235" y="6377940"/>
            <a:ext cx="2807081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149101" y="6359459"/>
            <a:ext cx="1076959" cy="168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 u="dbl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#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7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27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2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jpg"/><Relationship Id="rId7" Type="http://schemas.openxmlformats.org/officeDocument/2006/relationships/image" Target="../media/image76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jpg"/><Relationship Id="rId9" Type="http://schemas.openxmlformats.org/officeDocument/2006/relationships/image" Target="../media/image100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chtarget.com/iotagenda/definition/Internet-of-Things-IoT" TargetMode="External"/><Relationship Id="rId3" Type="http://schemas.openxmlformats.org/officeDocument/2006/relationships/hyperlink" Target="https://link.springer.com/article/10.1007/s11036-018-1090-3" TargetMode="External"/><Relationship Id="rId4" Type="http://schemas.openxmlformats.org/officeDocument/2006/relationships/hyperlink" Target="https://jasupdates.com/iot/" TargetMode="External"/><Relationship Id="rId5" Type="http://schemas.openxmlformats.org/officeDocument/2006/relationships/hyperlink" Target="https://www.slideshare.net/ShreeDevi42/iot-module-1-pptpptx" TargetMode="External"/><Relationship Id="rId6" Type="http://schemas.openxmlformats.org/officeDocument/2006/relationships/hyperlink" Target="https://www.hexacta.com/iot-security-mitigating-the-risk-of-an-attack-on-your-system/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355" y="0"/>
            <a:ext cx="12193270" cy="6859270"/>
            <a:chOff x="-355" y="0"/>
            <a:chExt cx="12193270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1893" y="519747"/>
            <a:ext cx="534479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70"/>
              <a:t>d</a:t>
            </a:r>
            <a:r>
              <a:rPr dirty="0" spc="-75"/>
              <a:t>i</a:t>
            </a:r>
            <a:r>
              <a:rPr dirty="0"/>
              <a:t>t</a:t>
            </a:r>
            <a:r>
              <a:rPr dirty="0" spc="-145"/>
              <a:t> </a:t>
            </a:r>
            <a:r>
              <a:rPr dirty="0" spc="-75"/>
              <a:t>M</a:t>
            </a:r>
            <a:r>
              <a:rPr dirty="0" spc="-80"/>
              <a:t>a</a:t>
            </a:r>
            <a:r>
              <a:rPr dirty="0" spc="-75"/>
              <a:t>ste</a:t>
            </a:r>
            <a:r>
              <a:rPr dirty="0"/>
              <a:t>r</a:t>
            </a:r>
            <a:r>
              <a:rPr dirty="0" spc="-140"/>
              <a:t> </a:t>
            </a:r>
            <a:r>
              <a:rPr dirty="0" spc="-75"/>
              <a:t>t</a:t>
            </a:r>
            <a:r>
              <a:rPr dirty="0" spc="-70"/>
              <a:t>i</a:t>
            </a:r>
            <a:r>
              <a:rPr dirty="0" spc="-75"/>
              <a:t>t</a:t>
            </a:r>
            <a:r>
              <a:rPr dirty="0" spc="-70"/>
              <a:t>l</a:t>
            </a:r>
            <a:r>
              <a:rPr dirty="0"/>
              <a:t>e</a:t>
            </a:r>
            <a:r>
              <a:rPr dirty="0" spc="-155"/>
              <a:t> </a:t>
            </a:r>
            <a:r>
              <a:rPr dirty="0" spc="-75"/>
              <a:t>s</a:t>
            </a:r>
            <a:r>
              <a:rPr dirty="0" spc="-70"/>
              <a:t>t</a:t>
            </a:r>
            <a:r>
              <a:rPr dirty="0" spc="-80"/>
              <a:t>y</a:t>
            </a:r>
            <a:r>
              <a:rPr dirty="0" spc="-70"/>
              <a:t>l</a:t>
            </a:r>
            <a:r>
              <a:rPr dirty="0"/>
              <a:t>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-635" y="0"/>
            <a:ext cx="12192000" cy="6859270"/>
            <a:chOff x="-635" y="0"/>
            <a:chExt cx="12192000" cy="6859270"/>
          </a:xfrm>
        </p:grpSpPr>
        <p:sp>
          <p:nvSpPr>
            <p:cNvPr id="12" name="object 12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2159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-355" y="4356353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0" y="460679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6988" rIns="0" bIns="0" rtlCol="0" vert="horz">
            <a:spAutoFit/>
          </a:bodyPr>
          <a:lstStyle/>
          <a:p>
            <a:pPr marL="3235960" marR="5080" indent="-1720214">
              <a:lnSpc>
                <a:spcPts val="6480"/>
              </a:lnSpc>
              <a:spcBef>
                <a:spcPts val="915"/>
              </a:spcBef>
            </a:pPr>
            <a:r>
              <a:rPr dirty="0" spc="-15">
                <a:solidFill>
                  <a:srgbClr val="ECECEC"/>
                </a:solidFill>
              </a:rPr>
              <a:t>Electronics</a:t>
            </a:r>
            <a:r>
              <a:rPr dirty="0" spc="-45">
                <a:solidFill>
                  <a:srgbClr val="ECECEC"/>
                </a:solidFill>
              </a:rPr>
              <a:t> </a:t>
            </a:r>
            <a:r>
              <a:rPr dirty="0" spc="-10">
                <a:solidFill>
                  <a:srgbClr val="ECECEC"/>
                </a:solidFill>
              </a:rPr>
              <a:t>and</a:t>
            </a:r>
            <a:r>
              <a:rPr dirty="0" spc="-40">
                <a:solidFill>
                  <a:srgbClr val="ECECEC"/>
                </a:solidFill>
              </a:rPr>
              <a:t> </a:t>
            </a:r>
            <a:r>
              <a:rPr dirty="0" spc="-10">
                <a:solidFill>
                  <a:srgbClr val="ECECEC"/>
                </a:solidFill>
              </a:rPr>
              <a:t>Embedded </a:t>
            </a:r>
            <a:r>
              <a:rPr dirty="0" spc="-1345">
                <a:solidFill>
                  <a:srgbClr val="ECECEC"/>
                </a:solidFill>
              </a:rPr>
              <a:t> </a:t>
            </a:r>
            <a:r>
              <a:rPr dirty="0" spc="-45">
                <a:solidFill>
                  <a:srgbClr val="ECECEC"/>
                </a:solidFill>
              </a:rPr>
              <a:t>Systems</a:t>
            </a:r>
            <a:r>
              <a:rPr dirty="0" spc="-15">
                <a:solidFill>
                  <a:srgbClr val="ECECEC"/>
                </a:solidFill>
              </a:rPr>
              <a:t> </a:t>
            </a:r>
            <a:r>
              <a:rPr dirty="0" spc="-20">
                <a:solidFill>
                  <a:srgbClr val="ECECEC"/>
                </a:solidFill>
              </a:rPr>
              <a:t>Course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958463" y="5484139"/>
            <a:ext cx="542671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8340" algn="l"/>
              </a:tabLst>
            </a:pPr>
            <a:r>
              <a:rPr dirty="0" sz="3200" spc="250" b="1">
                <a:solidFill>
                  <a:srgbClr val="A5A5A5"/>
                </a:solidFill>
                <a:latin typeface="Calibri"/>
                <a:cs typeface="Calibri"/>
              </a:rPr>
              <a:t>Comprehensive	Curriculum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400" y="127438"/>
            <a:ext cx="2651125" cy="2357755"/>
            <a:chOff x="50400" y="127438"/>
            <a:chExt cx="2651125" cy="2357755"/>
          </a:xfrm>
        </p:grpSpPr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35" y="159308"/>
              <a:ext cx="2587320" cy="229301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2080" y="159118"/>
              <a:ext cx="2588260" cy="2294255"/>
            </a:xfrm>
            <a:custGeom>
              <a:avLst/>
              <a:gdLst/>
              <a:ahLst/>
              <a:cxnLst/>
              <a:rect l="l" t="t" r="r" b="b"/>
              <a:pathLst>
                <a:path w="2588260" h="2294255">
                  <a:moveTo>
                    <a:pt x="0" y="1146962"/>
                  </a:moveTo>
                  <a:lnTo>
                    <a:pt x="1241" y="1096737"/>
                  </a:lnTo>
                  <a:lnTo>
                    <a:pt x="4953" y="1046730"/>
                  </a:lnTo>
                  <a:lnTo>
                    <a:pt x="11115" y="997009"/>
                  </a:lnTo>
                  <a:lnTo>
                    <a:pt x="19708" y="947640"/>
                  </a:lnTo>
                  <a:lnTo>
                    <a:pt x="30710" y="898691"/>
                  </a:lnTo>
                  <a:lnTo>
                    <a:pt x="44102" y="850230"/>
                  </a:lnTo>
                  <a:lnTo>
                    <a:pt x="59864" y="802323"/>
                  </a:lnTo>
                  <a:lnTo>
                    <a:pt x="77976" y="755040"/>
                  </a:lnTo>
                  <a:lnTo>
                    <a:pt x="98417" y="708446"/>
                  </a:lnTo>
                  <a:lnTo>
                    <a:pt x="121168" y="662610"/>
                  </a:lnTo>
                  <a:lnTo>
                    <a:pt x="146209" y="617599"/>
                  </a:lnTo>
                  <a:lnTo>
                    <a:pt x="173520" y="573481"/>
                  </a:lnTo>
                  <a:lnTo>
                    <a:pt x="200569" y="533801"/>
                  </a:lnTo>
                  <a:lnTo>
                    <a:pt x="229349" y="495209"/>
                  </a:lnTo>
                  <a:lnTo>
                    <a:pt x="259813" y="457744"/>
                  </a:lnTo>
                  <a:lnTo>
                    <a:pt x="291915" y="421446"/>
                  </a:lnTo>
                  <a:lnTo>
                    <a:pt x="325608" y="386353"/>
                  </a:lnTo>
                  <a:lnTo>
                    <a:pt x="360848" y="352504"/>
                  </a:lnTo>
                  <a:lnTo>
                    <a:pt x="397587" y="319940"/>
                  </a:lnTo>
                  <a:lnTo>
                    <a:pt x="435779" y="288699"/>
                  </a:lnTo>
                  <a:lnTo>
                    <a:pt x="475378" y="258821"/>
                  </a:lnTo>
                  <a:lnTo>
                    <a:pt x="516339" y="230344"/>
                  </a:lnTo>
                  <a:lnTo>
                    <a:pt x="558614" y="203309"/>
                  </a:lnTo>
                  <a:lnTo>
                    <a:pt x="602158" y="177755"/>
                  </a:lnTo>
                  <a:lnTo>
                    <a:pt x="646925" y="153720"/>
                  </a:lnTo>
                  <a:lnTo>
                    <a:pt x="692747" y="131381"/>
                  </a:lnTo>
                  <a:lnTo>
                    <a:pt x="739453" y="110733"/>
                  </a:lnTo>
                  <a:lnTo>
                    <a:pt x="786981" y="91793"/>
                  </a:lnTo>
                  <a:lnTo>
                    <a:pt x="835269" y="74577"/>
                  </a:lnTo>
                  <a:lnTo>
                    <a:pt x="884256" y="59103"/>
                  </a:lnTo>
                  <a:lnTo>
                    <a:pt x="933878" y="45387"/>
                  </a:lnTo>
                  <a:lnTo>
                    <a:pt x="984074" y="33445"/>
                  </a:lnTo>
                  <a:lnTo>
                    <a:pt x="1034783" y="23295"/>
                  </a:lnTo>
                  <a:lnTo>
                    <a:pt x="1085941" y="14953"/>
                  </a:lnTo>
                  <a:lnTo>
                    <a:pt x="1137488" y="8436"/>
                  </a:lnTo>
                  <a:lnTo>
                    <a:pt x="1189361" y="3760"/>
                  </a:lnTo>
                  <a:lnTo>
                    <a:pt x="1241498" y="942"/>
                  </a:lnTo>
                  <a:lnTo>
                    <a:pt x="1293837" y="0"/>
                  </a:lnTo>
                  <a:lnTo>
                    <a:pt x="1346179" y="942"/>
                  </a:lnTo>
                  <a:lnTo>
                    <a:pt x="1398319" y="3760"/>
                  </a:lnTo>
                  <a:lnTo>
                    <a:pt x="1450194" y="8436"/>
                  </a:lnTo>
                  <a:lnTo>
                    <a:pt x="1501742" y="14953"/>
                  </a:lnTo>
                  <a:lnTo>
                    <a:pt x="1552902" y="23295"/>
                  </a:lnTo>
                  <a:lnTo>
                    <a:pt x="1603611" y="33445"/>
                  </a:lnTo>
                  <a:lnTo>
                    <a:pt x="1653808" y="45387"/>
                  </a:lnTo>
                  <a:lnTo>
                    <a:pt x="1703431" y="59103"/>
                  </a:lnTo>
                  <a:lnTo>
                    <a:pt x="1752418" y="74577"/>
                  </a:lnTo>
                  <a:lnTo>
                    <a:pt x="1800706" y="91793"/>
                  </a:lnTo>
                  <a:lnTo>
                    <a:pt x="1848234" y="110733"/>
                  </a:lnTo>
                  <a:lnTo>
                    <a:pt x="1894941" y="131381"/>
                  </a:lnTo>
                  <a:lnTo>
                    <a:pt x="1940763" y="153720"/>
                  </a:lnTo>
                  <a:lnTo>
                    <a:pt x="1985527" y="177755"/>
                  </a:lnTo>
                  <a:lnTo>
                    <a:pt x="2029068" y="203309"/>
                  </a:lnTo>
                  <a:lnTo>
                    <a:pt x="2071342" y="230344"/>
                  </a:lnTo>
                  <a:lnTo>
                    <a:pt x="2112301" y="258821"/>
                  </a:lnTo>
                  <a:lnTo>
                    <a:pt x="2151899" y="288699"/>
                  </a:lnTo>
                  <a:lnTo>
                    <a:pt x="2190090" y="319940"/>
                  </a:lnTo>
                  <a:lnTo>
                    <a:pt x="2226828" y="352504"/>
                  </a:lnTo>
                  <a:lnTo>
                    <a:pt x="2262067" y="386353"/>
                  </a:lnTo>
                  <a:lnTo>
                    <a:pt x="2295761" y="421446"/>
                  </a:lnTo>
                  <a:lnTo>
                    <a:pt x="2327862" y="457744"/>
                  </a:lnTo>
                  <a:lnTo>
                    <a:pt x="2358326" y="495209"/>
                  </a:lnTo>
                  <a:lnTo>
                    <a:pt x="2387106" y="533801"/>
                  </a:lnTo>
                  <a:lnTo>
                    <a:pt x="2414155" y="573481"/>
                  </a:lnTo>
                  <a:lnTo>
                    <a:pt x="2441468" y="617599"/>
                  </a:lnTo>
                  <a:lnTo>
                    <a:pt x="2466511" y="662610"/>
                  </a:lnTo>
                  <a:lnTo>
                    <a:pt x="2489263" y="708446"/>
                  </a:lnTo>
                  <a:lnTo>
                    <a:pt x="2509705" y="755040"/>
                  </a:lnTo>
                  <a:lnTo>
                    <a:pt x="2527816" y="802323"/>
                  </a:lnTo>
                  <a:lnTo>
                    <a:pt x="2543578" y="850230"/>
                  </a:lnTo>
                  <a:lnTo>
                    <a:pt x="2556969" y="898691"/>
                  </a:lnTo>
                  <a:lnTo>
                    <a:pt x="2567970" y="947640"/>
                  </a:lnTo>
                  <a:lnTo>
                    <a:pt x="2576561" y="997009"/>
                  </a:lnTo>
                  <a:lnTo>
                    <a:pt x="2582722" y="1046730"/>
                  </a:lnTo>
                  <a:lnTo>
                    <a:pt x="2586434" y="1096737"/>
                  </a:lnTo>
                  <a:lnTo>
                    <a:pt x="2587675" y="1146962"/>
                  </a:lnTo>
                  <a:lnTo>
                    <a:pt x="2586434" y="1197187"/>
                  </a:lnTo>
                  <a:lnTo>
                    <a:pt x="2582722" y="1247193"/>
                  </a:lnTo>
                  <a:lnTo>
                    <a:pt x="2576561" y="1296915"/>
                  </a:lnTo>
                  <a:lnTo>
                    <a:pt x="2567970" y="1346284"/>
                  </a:lnTo>
                  <a:lnTo>
                    <a:pt x="2556969" y="1395233"/>
                  </a:lnTo>
                  <a:lnTo>
                    <a:pt x="2543578" y="1443694"/>
                  </a:lnTo>
                  <a:lnTo>
                    <a:pt x="2527816" y="1491600"/>
                  </a:lnTo>
                  <a:lnTo>
                    <a:pt x="2509705" y="1538884"/>
                  </a:lnTo>
                  <a:lnTo>
                    <a:pt x="2489263" y="1585477"/>
                  </a:lnTo>
                  <a:lnTo>
                    <a:pt x="2466511" y="1631313"/>
                  </a:lnTo>
                  <a:lnTo>
                    <a:pt x="2441468" y="1676324"/>
                  </a:lnTo>
                  <a:lnTo>
                    <a:pt x="2414155" y="1720443"/>
                  </a:lnTo>
                  <a:lnTo>
                    <a:pt x="2387106" y="1760123"/>
                  </a:lnTo>
                  <a:lnTo>
                    <a:pt x="2358326" y="1798714"/>
                  </a:lnTo>
                  <a:lnTo>
                    <a:pt x="2327862" y="1836179"/>
                  </a:lnTo>
                  <a:lnTo>
                    <a:pt x="2295761" y="1872478"/>
                  </a:lnTo>
                  <a:lnTo>
                    <a:pt x="2262067" y="1907571"/>
                  </a:lnTo>
                  <a:lnTo>
                    <a:pt x="2226828" y="1941420"/>
                  </a:lnTo>
                  <a:lnTo>
                    <a:pt x="2190090" y="1973984"/>
                  </a:lnTo>
                  <a:lnTo>
                    <a:pt x="2151899" y="2005225"/>
                  </a:lnTo>
                  <a:lnTo>
                    <a:pt x="2112301" y="2035103"/>
                  </a:lnTo>
                  <a:lnTo>
                    <a:pt x="2071342" y="2063580"/>
                  </a:lnTo>
                  <a:lnTo>
                    <a:pt x="2029068" y="2090615"/>
                  </a:lnTo>
                  <a:lnTo>
                    <a:pt x="1985527" y="2116169"/>
                  </a:lnTo>
                  <a:lnTo>
                    <a:pt x="1940763" y="2140204"/>
                  </a:lnTo>
                  <a:lnTo>
                    <a:pt x="1894941" y="2162540"/>
                  </a:lnTo>
                  <a:lnTo>
                    <a:pt x="1848234" y="2183187"/>
                  </a:lnTo>
                  <a:lnTo>
                    <a:pt x="1800706" y="2202126"/>
                  </a:lnTo>
                  <a:lnTo>
                    <a:pt x="1752418" y="2219341"/>
                  </a:lnTo>
                  <a:lnTo>
                    <a:pt x="1703431" y="2234815"/>
                  </a:lnTo>
                  <a:lnTo>
                    <a:pt x="1653808" y="2248532"/>
                  </a:lnTo>
                  <a:lnTo>
                    <a:pt x="1603611" y="2260474"/>
                  </a:lnTo>
                  <a:lnTo>
                    <a:pt x="1552902" y="2270625"/>
                  </a:lnTo>
                  <a:lnTo>
                    <a:pt x="1501742" y="2278968"/>
                  </a:lnTo>
                  <a:lnTo>
                    <a:pt x="1450194" y="2285486"/>
                  </a:lnTo>
                  <a:lnTo>
                    <a:pt x="1398319" y="2290163"/>
                  </a:lnTo>
                  <a:lnTo>
                    <a:pt x="1346179" y="2292981"/>
                  </a:lnTo>
                  <a:lnTo>
                    <a:pt x="1293837" y="2293924"/>
                  </a:lnTo>
                  <a:lnTo>
                    <a:pt x="1241498" y="2292981"/>
                  </a:lnTo>
                  <a:lnTo>
                    <a:pt x="1189361" y="2290163"/>
                  </a:lnTo>
                  <a:lnTo>
                    <a:pt x="1137488" y="2285486"/>
                  </a:lnTo>
                  <a:lnTo>
                    <a:pt x="1085941" y="2278968"/>
                  </a:lnTo>
                  <a:lnTo>
                    <a:pt x="1034783" y="2270625"/>
                  </a:lnTo>
                  <a:lnTo>
                    <a:pt x="984074" y="2260474"/>
                  </a:lnTo>
                  <a:lnTo>
                    <a:pt x="933878" y="2248532"/>
                  </a:lnTo>
                  <a:lnTo>
                    <a:pt x="884256" y="2234815"/>
                  </a:lnTo>
                  <a:lnTo>
                    <a:pt x="835269" y="2219341"/>
                  </a:lnTo>
                  <a:lnTo>
                    <a:pt x="786981" y="2202126"/>
                  </a:lnTo>
                  <a:lnTo>
                    <a:pt x="739453" y="2183187"/>
                  </a:lnTo>
                  <a:lnTo>
                    <a:pt x="692747" y="2162540"/>
                  </a:lnTo>
                  <a:lnTo>
                    <a:pt x="646925" y="2140204"/>
                  </a:lnTo>
                  <a:lnTo>
                    <a:pt x="602158" y="2116169"/>
                  </a:lnTo>
                  <a:lnTo>
                    <a:pt x="558614" y="2090615"/>
                  </a:lnTo>
                  <a:lnTo>
                    <a:pt x="516339" y="2063580"/>
                  </a:lnTo>
                  <a:lnTo>
                    <a:pt x="475378" y="2035103"/>
                  </a:lnTo>
                  <a:lnTo>
                    <a:pt x="435779" y="2005225"/>
                  </a:lnTo>
                  <a:lnTo>
                    <a:pt x="397587" y="1973984"/>
                  </a:lnTo>
                  <a:lnTo>
                    <a:pt x="360848" y="1941420"/>
                  </a:lnTo>
                  <a:lnTo>
                    <a:pt x="325608" y="1907571"/>
                  </a:lnTo>
                  <a:lnTo>
                    <a:pt x="291915" y="1872478"/>
                  </a:lnTo>
                  <a:lnTo>
                    <a:pt x="259813" y="1836179"/>
                  </a:lnTo>
                  <a:lnTo>
                    <a:pt x="229349" y="1798714"/>
                  </a:lnTo>
                  <a:lnTo>
                    <a:pt x="200569" y="1760123"/>
                  </a:lnTo>
                  <a:lnTo>
                    <a:pt x="173520" y="1720443"/>
                  </a:lnTo>
                  <a:lnTo>
                    <a:pt x="146209" y="1676324"/>
                  </a:lnTo>
                  <a:lnTo>
                    <a:pt x="121168" y="1631313"/>
                  </a:lnTo>
                  <a:lnTo>
                    <a:pt x="98417" y="1585477"/>
                  </a:lnTo>
                  <a:lnTo>
                    <a:pt x="77976" y="1538884"/>
                  </a:lnTo>
                  <a:lnTo>
                    <a:pt x="59864" y="1491600"/>
                  </a:lnTo>
                  <a:lnTo>
                    <a:pt x="44102" y="1443694"/>
                  </a:lnTo>
                  <a:lnTo>
                    <a:pt x="30710" y="1395233"/>
                  </a:lnTo>
                  <a:lnTo>
                    <a:pt x="19708" y="1346284"/>
                  </a:lnTo>
                  <a:lnTo>
                    <a:pt x="11115" y="1296915"/>
                  </a:lnTo>
                  <a:lnTo>
                    <a:pt x="4953" y="1247193"/>
                  </a:lnTo>
                  <a:lnTo>
                    <a:pt x="1241" y="1197187"/>
                  </a:lnTo>
                  <a:lnTo>
                    <a:pt x="0" y="1146962"/>
                  </a:lnTo>
                  <a:close/>
                </a:path>
              </a:pathLst>
            </a:custGeom>
            <a:ln w="6335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0" y="2670467"/>
            <a:ext cx="11679555" cy="2879090"/>
            <a:chOff x="0" y="2670467"/>
            <a:chExt cx="11679555" cy="2879090"/>
          </a:xfrm>
        </p:grpSpPr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" y="2670467"/>
              <a:ext cx="2730601" cy="56160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446652"/>
              <a:ext cx="11679110" cy="2102751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1303698" y="6359459"/>
            <a:ext cx="14732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1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945799" y="5466245"/>
              <a:ext cx="1242060" cy="1224280"/>
            </a:xfrm>
            <a:custGeom>
              <a:avLst/>
              <a:gdLst/>
              <a:ahLst/>
              <a:cxnLst/>
              <a:rect l="l" t="t" r="r" b="b"/>
              <a:pathLst>
                <a:path w="1242059" h="1224279">
                  <a:moveTo>
                    <a:pt x="1224000" y="0"/>
                  </a:moveTo>
                  <a:lnTo>
                    <a:pt x="1241996" y="0"/>
                  </a:lnTo>
                </a:path>
                <a:path w="1242059" h="1224279">
                  <a:moveTo>
                    <a:pt x="1206004" y="17995"/>
                  </a:moveTo>
                  <a:lnTo>
                    <a:pt x="1241996" y="17995"/>
                  </a:lnTo>
                </a:path>
                <a:path w="1242059" h="1224279">
                  <a:moveTo>
                    <a:pt x="1188008" y="35991"/>
                  </a:moveTo>
                  <a:lnTo>
                    <a:pt x="1241996" y="35991"/>
                  </a:lnTo>
                </a:path>
                <a:path w="1242059" h="1224279">
                  <a:moveTo>
                    <a:pt x="1170000" y="54000"/>
                  </a:moveTo>
                  <a:lnTo>
                    <a:pt x="1241996" y="54000"/>
                  </a:lnTo>
                </a:path>
                <a:path w="1242059" h="1224279">
                  <a:moveTo>
                    <a:pt x="1152004" y="71996"/>
                  </a:moveTo>
                  <a:lnTo>
                    <a:pt x="1241996" y="71996"/>
                  </a:lnTo>
                </a:path>
                <a:path w="1242059" h="1224279">
                  <a:moveTo>
                    <a:pt x="1134008" y="89992"/>
                  </a:moveTo>
                  <a:lnTo>
                    <a:pt x="1241996" y="89992"/>
                  </a:lnTo>
                </a:path>
                <a:path w="1242059" h="1224279">
                  <a:moveTo>
                    <a:pt x="1115999" y="108000"/>
                  </a:moveTo>
                  <a:lnTo>
                    <a:pt x="1241996" y="108000"/>
                  </a:lnTo>
                </a:path>
                <a:path w="1242059" h="1224279">
                  <a:moveTo>
                    <a:pt x="1098003" y="125996"/>
                  </a:moveTo>
                  <a:lnTo>
                    <a:pt x="1241996" y="125996"/>
                  </a:lnTo>
                </a:path>
                <a:path w="1242059" h="1224279">
                  <a:moveTo>
                    <a:pt x="1080007" y="143992"/>
                  </a:moveTo>
                  <a:lnTo>
                    <a:pt x="1241996" y="143992"/>
                  </a:lnTo>
                </a:path>
                <a:path w="1242059" h="1224279">
                  <a:moveTo>
                    <a:pt x="1061999" y="162001"/>
                  </a:moveTo>
                  <a:lnTo>
                    <a:pt x="1241996" y="162001"/>
                  </a:lnTo>
                </a:path>
                <a:path w="1242059" h="1224279">
                  <a:moveTo>
                    <a:pt x="1044003" y="179997"/>
                  </a:moveTo>
                  <a:lnTo>
                    <a:pt x="1241996" y="179997"/>
                  </a:lnTo>
                </a:path>
                <a:path w="1242059" h="1224279">
                  <a:moveTo>
                    <a:pt x="1026007" y="197992"/>
                  </a:moveTo>
                  <a:lnTo>
                    <a:pt x="1241996" y="197992"/>
                  </a:lnTo>
                </a:path>
                <a:path w="1242059" h="1224279">
                  <a:moveTo>
                    <a:pt x="1008011" y="215988"/>
                  </a:moveTo>
                  <a:lnTo>
                    <a:pt x="1241996" y="215988"/>
                  </a:lnTo>
                </a:path>
                <a:path w="1242059" h="1224279">
                  <a:moveTo>
                    <a:pt x="990003" y="233997"/>
                  </a:moveTo>
                  <a:lnTo>
                    <a:pt x="1241996" y="233997"/>
                  </a:lnTo>
                </a:path>
                <a:path w="1242059" h="1224279">
                  <a:moveTo>
                    <a:pt x="972007" y="251993"/>
                  </a:moveTo>
                  <a:lnTo>
                    <a:pt x="1241996" y="251993"/>
                  </a:lnTo>
                </a:path>
                <a:path w="1242059" h="1224279">
                  <a:moveTo>
                    <a:pt x="954011" y="269989"/>
                  </a:moveTo>
                  <a:lnTo>
                    <a:pt x="1241996" y="269989"/>
                  </a:lnTo>
                </a:path>
                <a:path w="1242059" h="1224279">
                  <a:moveTo>
                    <a:pt x="936002" y="287997"/>
                  </a:moveTo>
                  <a:lnTo>
                    <a:pt x="1241996" y="287997"/>
                  </a:lnTo>
                </a:path>
                <a:path w="1242059" h="1224279">
                  <a:moveTo>
                    <a:pt x="918006" y="305993"/>
                  </a:moveTo>
                  <a:lnTo>
                    <a:pt x="1241996" y="305993"/>
                  </a:lnTo>
                </a:path>
                <a:path w="1242059" h="1224279">
                  <a:moveTo>
                    <a:pt x="900010" y="323989"/>
                  </a:moveTo>
                  <a:lnTo>
                    <a:pt x="1241996" y="323989"/>
                  </a:lnTo>
                </a:path>
                <a:path w="1242059" h="1224279">
                  <a:moveTo>
                    <a:pt x="882002" y="341998"/>
                  </a:moveTo>
                  <a:lnTo>
                    <a:pt x="1241996" y="341998"/>
                  </a:lnTo>
                </a:path>
                <a:path w="1242059" h="1224279">
                  <a:moveTo>
                    <a:pt x="864006" y="359994"/>
                  </a:moveTo>
                  <a:lnTo>
                    <a:pt x="1241996" y="359994"/>
                  </a:lnTo>
                </a:path>
                <a:path w="1242059" h="1224279">
                  <a:moveTo>
                    <a:pt x="846010" y="377990"/>
                  </a:moveTo>
                  <a:lnTo>
                    <a:pt x="1241996" y="377990"/>
                  </a:lnTo>
                </a:path>
                <a:path w="1242059" h="1224279">
                  <a:moveTo>
                    <a:pt x="828001" y="395998"/>
                  </a:moveTo>
                  <a:lnTo>
                    <a:pt x="1241996" y="395998"/>
                  </a:lnTo>
                </a:path>
                <a:path w="1242059" h="1224279">
                  <a:moveTo>
                    <a:pt x="810005" y="413994"/>
                  </a:moveTo>
                  <a:lnTo>
                    <a:pt x="1241996" y="413994"/>
                  </a:lnTo>
                </a:path>
                <a:path w="1242059" h="1224279">
                  <a:moveTo>
                    <a:pt x="792010" y="431990"/>
                  </a:moveTo>
                  <a:lnTo>
                    <a:pt x="1241996" y="431990"/>
                  </a:lnTo>
                </a:path>
                <a:path w="1242059" h="1224279">
                  <a:moveTo>
                    <a:pt x="774001" y="449999"/>
                  </a:moveTo>
                  <a:lnTo>
                    <a:pt x="1241996" y="449999"/>
                  </a:lnTo>
                </a:path>
                <a:path w="1242059" h="1224279">
                  <a:moveTo>
                    <a:pt x="756005" y="467994"/>
                  </a:moveTo>
                  <a:lnTo>
                    <a:pt x="1241996" y="467994"/>
                  </a:lnTo>
                </a:path>
                <a:path w="1242059" h="1224279">
                  <a:moveTo>
                    <a:pt x="738009" y="485990"/>
                  </a:moveTo>
                  <a:lnTo>
                    <a:pt x="1241996" y="485990"/>
                  </a:lnTo>
                </a:path>
                <a:path w="1242059" h="1224279">
                  <a:moveTo>
                    <a:pt x="720001" y="503999"/>
                  </a:moveTo>
                  <a:lnTo>
                    <a:pt x="1241996" y="503999"/>
                  </a:lnTo>
                </a:path>
                <a:path w="1242059" h="1224279">
                  <a:moveTo>
                    <a:pt x="702005" y="521995"/>
                  </a:moveTo>
                  <a:lnTo>
                    <a:pt x="1241996" y="521995"/>
                  </a:lnTo>
                </a:path>
                <a:path w="1242059" h="1224279">
                  <a:moveTo>
                    <a:pt x="684009" y="539991"/>
                  </a:moveTo>
                  <a:lnTo>
                    <a:pt x="1241996" y="539991"/>
                  </a:lnTo>
                </a:path>
                <a:path w="1242059" h="1224279">
                  <a:moveTo>
                    <a:pt x="666000" y="557999"/>
                  </a:moveTo>
                  <a:lnTo>
                    <a:pt x="1241996" y="557999"/>
                  </a:lnTo>
                </a:path>
                <a:path w="1242059" h="1224279">
                  <a:moveTo>
                    <a:pt x="648004" y="575995"/>
                  </a:moveTo>
                  <a:lnTo>
                    <a:pt x="1241996" y="575995"/>
                  </a:lnTo>
                </a:path>
                <a:path w="1242059" h="1224279">
                  <a:moveTo>
                    <a:pt x="630008" y="593991"/>
                  </a:moveTo>
                  <a:lnTo>
                    <a:pt x="1241996" y="593991"/>
                  </a:lnTo>
                </a:path>
                <a:path w="1242059" h="1224279">
                  <a:moveTo>
                    <a:pt x="612000" y="612000"/>
                  </a:moveTo>
                  <a:lnTo>
                    <a:pt x="1241996" y="612000"/>
                  </a:lnTo>
                </a:path>
                <a:path w="1242059" h="1224279">
                  <a:moveTo>
                    <a:pt x="594004" y="629996"/>
                  </a:moveTo>
                  <a:lnTo>
                    <a:pt x="1241996" y="629996"/>
                  </a:lnTo>
                </a:path>
                <a:path w="1242059" h="1224279">
                  <a:moveTo>
                    <a:pt x="576008" y="647992"/>
                  </a:moveTo>
                  <a:lnTo>
                    <a:pt x="1241996" y="647992"/>
                  </a:lnTo>
                </a:path>
                <a:path w="1242059" h="1224279">
                  <a:moveTo>
                    <a:pt x="557999" y="666000"/>
                  </a:moveTo>
                  <a:lnTo>
                    <a:pt x="1241996" y="666000"/>
                  </a:lnTo>
                </a:path>
                <a:path w="1242059" h="1224279">
                  <a:moveTo>
                    <a:pt x="540003" y="683996"/>
                  </a:moveTo>
                  <a:lnTo>
                    <a:pt x="1241996" y="683996"/>
                  </a:lnTo>
                </a:path>
                <a:path w="1242059" h="1224279">
                  <a:moveTo>
                    <a:pt x="522008" y="701992"/>
                  </a:moveTo>
                  <a:lnTo>
                    <a:pt x="1241996" y="701992"/>
                  </a:lnTo>
                </a:path>
                <a:path w="1242059" h="1224279">
                  <a:moveTo>
                    <a:pt x="503999" y="720001"/>
                  </a:moveTo>
                  <a:lnTo>
                    <a:pt x="1241996" y="720001"/>
                  </a:lnTo>
                </a:path>
                <a:path w="1242059" h="1224279">
                  <a:moveTo>
                    <a:pt x="486003" y="737996"/>
                  </a:moveTo>
                  <a:lnTo>
                    <a:pt x="1241996" y="737996"/>
                  </a:lnTo>
                </a:path>
                <a:path w="1242059" h="1224279">
                  <a:moveTo>
                    <a:pt x="468007" y="755992"/>
                  </a:moveTo>
                  <a:lnTo>
                    <a:pt x="1241996" y="755992"/>
                  </a:lnTo>
                </a:path>
                <a:path w="1242059" h="1224279">
                  <a:moveTo>
                    <a:pt x="450011" y="773988"/>
                  </a:moveTo>
                  <a:lnTo>
                    <a:pt x="1241996" y="773988"/>
                  </a:lnTo>
                </a:path>
                <a:path w="1242059" h="1224279">
                  <a:moveTo>
                    <a:pt x="432003" y="791997"/>
                  </a:moveTo>
                  <a:lnTo>
                    <a:pt x="1241996" y="791997"/>
                  </a:lnTo>
                </a:path>
                <a:path w="1242059" h="1224279">
                  <a:moveTo>
                    <a:pt x="414007" y="809993"/>
                  </a:moveTo>
                  <a:lnTo>
                    <a:pt x="1241996" y="809993"/>
                  </a:lnTo>
                </a:path>
                <a:path w="1242059" h="1224279">
                  <a:moveTo>
                    <a:pt x="396011" y="827989"/>
                  </a:moveTo>
                  <a:lnTo>
                    <a:pt x="1241996" y="827989"/>
                  </a:lnTo>
                </a:path>
                <a:path w="1242059" h="1224279">
                  <a:moveTo>
                    <a:pt x="378002" y="845997"/>
                  </a:moveTo>
                  <a:lnTo>
                    <a:pt x="1241996" y="845997"/>
                  </a:lnTo>
                </a:path>
                <a:path w="1242059" h="1224279">
                  <a:moveTo>
                    <a:pt x="360006" y="863993"/>
                  </a:moveTo>
                  <a:lnTo>
                    <a:pt x="1241996" y="863993"/>
                  </a:lnTo>
                </a:path>
                <a:path w="1242059" h="1224279">
                  <a:moveTo>
                    <a:pt x="342010" y="881989"/>
                  </a:moveTo>
                  <a:lnTo>
                    <a:pt x="1241996" y="881989"/>
                  </a:lnTo>
                </a:path>
                <a:path w="1242059" h="1224279">
                  <a:moveTo>
                    <a:pt x="324002" y="899998"/>
                  </a:moveTo>
                  <a:lnTo>
                    <a:pt x="1241996" y="899998"/>
                  </a:lnTo>
                </a:path>
                <a:path w="1242059" h="1224279">
                  <a:moveTo>
                    <a:pt x="306006" y="917994"/>
                  </a:moveTo>
                  <a:lnTo>
                    <a:pt x="1241996" y="917994"/>
                  </a:lnTo>
                </a:path>
                <a:path w="1242059" h="1224279">
                  <a:moveTo>
                    <a:pt x="288010" y="935989"/>
                  </a:moveTo>
                  <a:lnTo>
                    <a:pt x="1241996" y="935989"/>
                  </a:lnTo>
                </a:path>
                <a:path w="1242059" h="1224279">
                  <a:moveTo>
                    <a:pt x="270001" y="953998"/>
                  </a:moveTo>
                  <a:lnTo>
                    <a:pt x="1241996" y="953998"/>
                  </a:lnTo>
                </a:path>
                <a:path w="1242059" h="1224279">
                  <a:moveTo>
                    <a:pt x="252006" y="971994"/>
                  </a:moveTo>
                  <a:lnTo>
                    <a:pt x="1241996" y="971994"/>
                  </a:lnTo>
                </a:path>
                <a:path w="1242059" h="1224279">
                  <a:moveTo>
                    <a:pt x="234010" y="989990"/>
                  </a:moveTo>
                  <a:lnTo>
                    <a:pt x="1241996" y="989990"/>
                  </a:lnTo>
                </a:path>
                <a:path w="1242059" h="1224279">
                  <a:moveTo>
                    <a:pt x="216001" y="1007998"/>
                  </a:moveTo>
                  <a:lnTo>
                    <a:pt x="1241996" y="1007998"/>
                  </a:lnTo>
                </a:path>
                <a:path w="1242059" h="1224279">
                  <a:moveTo>
                    <a:pt x="198005" y="1025994"/>
                  </a:moveTo>
                  <a:lnTo>
                    <a:pt x="1241996" y="1025994"/>
                  </a:lnTo>
                </a:path>
                <a:path w="1242059" h="1224279">
                  <a:moveTo>
                    <a:pt x="180009" y="1043990"/>
                  </a:moveTo>
                  <a:lnTo>
                    <a:pt x="1241996" y="1043990"/>
                  </a:lnTo>
                </a:path>
                <a:path w="1242059" h="1224279">
                  <a:moveTo>
                    <a:pt x="162001" y="1061999"/>
                  </a:moveTo>
                  <a:lnTo>
                    <a:pt x="1241996" y="1061999"/>
                  </a:lnTo>
                </a:path>
                <a:path w="1242059" h="1224279">
                  <a:moveTo>
                    <a:pt x="144005" y="1079995"/>
                  </a:moveTo>
                  <a:lnTo>
                    <a:pt x="1241996" y="1079995"/>
                  </a:lnTo>
                </a:path>
                <a:path w="1242059" h="1224279">
                  <a:moveTo>
                    <a:pt x="126009" y="1097991"/>
                  </a:moveTo>
                  <a:lnTo>
                    <a:pt x="1241996" y="1097991"/>
                  </a:lnTo>
                </a:path>
                <a:path w="1242059" h="1224279">
                  <a:moveTo>
                    <a:pt x="108000" y="1115999"/>
                  </a:moveTo>
                  <a:lnTo>
                    <a:pt x="1241996" y="1115999"/>
                  </a:lnTo>
                </a:path>
                <a:path w="1242059" h="1224279">
                  <a:moveTo>
                    <a:pt x="90004" y="1133995"/>
                  </a:moveTo>
                  <a:lnTo>
                    <a:pt x="1241996" y="1133995"/>
                  </a:lnTo>
                </a:path>
                <a:path w="1242059" h="1224279">
                  <a:moveTo>
                    <a:pt x="72008" y="1151991"/>
                  </a:moveTo>
                  <a:lnTo>
                    <a:pt x="1241996" y="1151991"/>
                  </a:lnTo>
                </a:path>
                <a:path w="1242059" h="1224279">
                  <a:moveTo>
                    <a:pt x="54000" y="1170000"/>
                  </a:moveTo>
                  <a:lnTo>
                    <a:pt x="1241996" y="1170000"/>
                  </a:lnTo>
                </a:path>
                <a:path w="1242059" h="1224279">
                  <a:moveTo>
                    <a:pt x="36004" y="1187996"/>
                  </a:moveTo>
                  <a:lnTo>
                    <a:pt x="1241996" y="1187996"/>
                  </a:lnTo>
                </a:path>
                <a:path w="1242059" h="1224279">
                  <a:moveTo>
                    <a:pt x="18008" y="1205992"/>
                  </a:moveTo>
                  <a:lnTo>
                    <a:pt x="1241996" y="1205992"/>
                  </a:lnTo>
                </a:path>
                <a:path w="1242059" h="1224279">
                  <a:moveTo>
                    <a:pt x="0" y="1224000"/>
                  </a:moveTo>
                  <a:lnTo>
                    <a:pt x="1241996" y="1224000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999" y="1428483"/>
              <a:ext cx="10875238" cy="48441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6714" y="1384553"/>
              <a:ext cx="10963910" cy="4933315"/>
            </a:xfrm>
            <a:custGeom>
              <a:avLst/>
              <a:gdLst/>
              <a:ahLst/>
              <a:cxnLst/>
              <a:rect l="l" t="t" r="r" b="b"/>
              <a:pathLst>
                <a:path w="10963910" h="4933315">
                  <a:moveTo>
                    <a:pt x="0" y="0"/>
                  </a:moveTo>
                  <a:lnTo>
                    <a:pt x="10963808" y="0"/>
                  </a:lnTo>
                  <a:lnTo>
                    <a:pt x="10963808" y="4933086"/>
                  </a:lnTo>
                  <a:lnTo>
                    <a:pt x="0" y="4933086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1685" y="179641"/>
              <a:ext cx="4874755" cy="9122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37401" y="135724"/>
              <a:ext cx="4963795" cy="1001394"/>
            </a:xfrm>
            <a:custGeom>
              <a:avLst/>
              <a:gdLst/>
              <a:ahLst/>
              <a:cxnLst/>
              <a:rect l="l" t="t" r="r" b="b"/>
              <a:pathLst>
                <a:path w="4963795" h="1001394">
                  <a:moveTo>
                    <a:pt x="0" y="0"/>
                  </a:moveTo>
                  <a:lnTo>
                    <a:pt x="4963680" y="0"/>
                  </a:lnTo>
                  <a:lnTo>
                    <a:pt x="4963680" y="1001153"/>
                  </a:lnTo>
                  <a:lnTo>
                    <a:pt x="0" y="1001153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9598" y="5343131"/>
              <a:ext cx="1051915" cy="82655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0323" y="1428838"/>
              <a:ext cx="7400290" cy="1911985"/>
            </a:xfrm>
            <a:custGeom>
              <a:avLst/>
              <a:gdLst/>
              <a:ahLst/>
              <a:cxnLst/>
              <a:rect l="l" t="t" r="r" b="b"/>
              <a:pathLst>
                <a:path w="7400290" h="1911985">
                  <a:moveTo>
                    <a:pt x="7400150" y="0"/>
                  </a:moveTo>
                  <a:lnTo>
                    <a:pt x="0" y="0"/>
                  </a:lnTo>
                  <a:lnTo>
                    <a:pt x="0" y="1911603"/>
                  </a:lnTo>
                  <a:lnTo>
                    <a:pt x="3700081" y="1911603"/>
                  </a:lnTo>
                  <a:lnTo>
                    <a:pt x="7400150" y="1911603"/>
                  </a:lnTo>
                  <a:lnTo>
                    <a:pt x="7400150" y="0"/>
                  </a:lnTo>
                  <a:close/>
                </a:path>
              </a:pathLst>
            </a:custGeom>
            <a:solidFill>
              <a:srgbClr val="006B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0323" y="1428838"/>
              <a:ext cx="7400290" cy="1911985"/>
            </a:xfrm>
            <a:custGeom>
              <a:avLst/>
              <a:gdLst/>
              <a:ahLst/>
              <a:cxnLst/>
              <a:rect l="l" t="t" r="r" b="b"/>
              <a:pathLst>
                <a:path w="7400290" h="1911985">
                  <a:moveTo>
                    <a:pt x="3700081" y="1911603"/>
                  </a:moveTo>
                  <a:lnTo>
                    <a:pt x="0" y="1911603"/>
                  </a:lnTo>
                  <a:lnTo>
                    <a:pt x="0" y="0"/>
                  </a:lnTo>
                  <a:lnTo>
                    <a:pt x="7400150" y="0"/>
                  </a:lnTo>
                  <a:lnTo>
                    <a:pt x="7400150" y="1911603"/>
                  </a:lnTo>
                  <a:lnTo>
                    <a:pt x="3700081" y="1911603"/>
                  </a:lnTo>
                  <a:close/>
                </a:path>
              </a:pathLst>
            </a:custGeom>
            <a:ln w="1259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483817" y="1648332"/>
            <a:ext cx="123825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9656" y="1663458"/>
            <a:ext cx="4565015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 spc="-3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use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lot of things in our daily life </a:t>
            </a:r>
            <a:r>
              <a:rPr dirty="0" sz="2200" spc="-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things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DUMB</a:t>
            </a:r>
            <a:endParaRPr sz="2200">
              <a:latin typeface="Arial MT"/>
              <a:cs typeface="Arial MT"/>
            </a:endParaRPr>
          </a:p>
          <a:p>
            <a:pPr marL="12700" marR="15240">
              <a:lnSpc>
                <a:spcPts val="2640"/>
              </a:lnSpc>
              <a:spcBef>
                <a:spcPts val="85"/>
              </a:spcBef>
            </a:pP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200" spc="-1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Central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agent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needed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control </a:t>
            </a:r>
            <a:r>
              <a:rPr dirty="0" sz="2200" spc="-5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IoT</a:t>
            </a:r>
            <a:r>
              <a:rPr dirty="0" sz="22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makes that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possible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0644" y="426237"/>
            <a:ext cx="5434330" cy="666115"/>
          </a:xfrm>
          <a:custGeom>
            <a:avLst/>
            <a:gdLst/>
            <a:ahLst/>
            <a:cxnLst/>
            <a:rect l="l" t="t" r="r" b="b"/>
            <a:pathLst>
              <a:path w="5434330" h="666115">
                <a:moveTo>
                  <a:pt x="5434190" y="0"/>
                </a:moveTo>
                <a:lnTo>
                  <a:pt x="0" y="0"/>
                </a:lnTo>
                <a:lnTo>
                  <a:pt x="0" y="665645"/>
                </a:lnTo>
                <a:lnTo>
                  <a:pt x="2717279" y="665645"/>
                </a:lnTo>
                <a:lnTo>
                  <a:pt x="5434190" y="665645"/>
                </a:lnTo>
                <a:lnTo>
                  <a:pt x="5434190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705"/>
              <a:t>Clic</a:t>
            </a:r>
            <a:r>
              <a:rPr dirty="0" baseline="-9259" sz="9000" spc="-1057" b="0">
                <a:latin typeface="Arial MT"/>
                <a:cs typeface="Arial MT"/>
              </a:rPr>
              <a:t>I</a:t>
            </a:r>
            <a:r>
              <a:rPr dirty="0" sz="3200" spc="-705"/>
              <a:t>k</a:t>
            </a:r>
            <a:r>
              <a:rPr dirty="0" baseline="-9259" sz="9000" spc="-1057" b="0">
                <a:latin typeface="Arial MT"/>
                <a:cs typeface="Arial MT"/>
              </a:rPr>
              <a:t>o</a:t>
            </a:r>
            <a:r>
              <a:rPr dirty="0" sz="3200" spc="-705"/>
              <a:t>to</a:t>
            </a:r>
            <a:r>
              <a:rPr dirty="0" baseline="-9259" sz="9000" spc="-1057" b="0">
                <a:latin typeface="Arial MT"/>
                <a:cs typeface="Arial MT"/>
              </a:rPr>
              <a:t>T</a:t>
            </a:r>
            <a:r>
              <a:rPr dirty="0" sz="3200" spc="-705"/>
              <a:t>ed</a:t>
            </a:r>
            <a:r>
              <a:rPr dirty="0" baseline="-9259" sz="9000" spc="-1057" b="0">
                <a:latin typeface="Calibri"/>
                <a:cs typeface="Calibri"/>
              </a:rPr>
              <a:t>S</a:t>
            </a:r>
            <a:r>
              <a:rPr dirty="0" sz="3200" spc="-705"/>
              <a:t>it</a:t>
            </a:r>
            <a:r>
              <a:rPr dirty="0" sz="3200" spc="-535"/>
              <a:t> </a:t>
            </a:r>
            <a:r>
              <a:rPr dirty="0" baseline="-9259" sz="9000" spc="-1395" b="0">
                <a:latin typeface="Calibri"/>
                <a:cs typeface="Calibri"/>
              </a:rPr>
              <a:t>p</a:t>
            </a:r>
            <a:r>
              <a:rPr dirty="0" sz="3200" spc="-930"/>
              <a:t>Ma</a:t>
            </a:r>
            <a:r>
              <a:rPr dirty="0" baseline="-9259" sz="9000" spc="-1395" b="0">
                <a:latin typeface="Calibri"/>
                <a:cs typeface="Calibri"/>
              </a:rPr>
              <a:t>r</a:t>
            </a:r>
            <a:r>
              <a:rPr dirty="0" sz="3200" spc="-930"/>
              <a:t>s</a:t>
            </a:r>
            <a:r>
              <a:rPr dirty="0" baseline="-9259" sz="9000" spc="-1395" b="0">
                <a:latin typeface="Calibri"/>
                <a:cs typeface="Calibri"/>
              </a:rPr>
              <a:t>i</a:t>
            </a:r>
            <a:r>
              <a:rPr dirty="0" sz="3200" spc="-930"/>
              <a:t>t</a:t>
            </a:r>
            <a:r>
              <a:rPr dirty="0" baseline="-9259" sz="9000" spc="-1395" b="0">
                <a:latin typeface="Calibri"/>
                <a:cs typeface="Calibri"/>
              </a:rPr>
              <a:t>n</a:t>
            </a:r>
            <a:r>
              <a:rPr dirty="0" sz="3200" spc="-930"/>
              <a:t>er</a:t>
            </a:r>
            <a:r>
              <a:rPr dirty="0" baseline="-9259" sz="9000" spc="-1395" b="0">
                <a:latin typeface="Calibri"/>
                <a:cs typeface="Calibri"/>
              </a:rPr>
              <a:t>g</a:t>
            </a:r>
            <a:r>
              <a:rPr dirty="0" sz="3200" spc="-930"/>
              <a:t>ti</a:t>
            </a:r>
            <a:r>
              <a:rPr dirty="0" baseline="-9259" sz="9000" spc="-1395" b="0">
                <a:latin typeface="Calibri"/>
                <a:cs typeface="Calibri"/>
              </a:rPr>
              <a:t>’</a:t>
            </a:r>
            <a:r>
              <a:rPr dirty="0" sz="3200" spc="-930"/>
              <a:t>tl</a:t>
            </a:r>
            <a:r>
              <a:rPr dirty="0" baseline="-9259" sz="9000" spc="-1395" b="0">
                <a:latin typeface="Calibri"/>
                <a:cs typeface="Calibri"/>
              </a:rPr>
              <a:t>2</a:t>
            </a:r>
            <a:r>
              <a:rPr dirty="0" sz="3200" spc="-930"/>
              <a:t>e</a:t>
            </a:r>
            <a:r>
              <a:rPr dirty="0" sz="3200" spc="-155"/>
              <a:t> </a:t>
            </a:r>
            <a:r>
              <a:rPr dirty="0" sz="3200" spc="-560"/>
              <a:t>s</a:t>
            </a:r>
            <a:r>
              <a:rPr dirty="0" baseline="-9259" sz="9000" spc="-839" b="0">
                <a:latin typeface="Calibri"/>
                <a:cs typeface="Calibri"/>
              </a:rPr>
              <a:t>4</a:t>
            </a:r>
            <a:r>
              <a:rPr dirty="0" sz="3200" spc="-560"/>
              <a:t>tyle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03698" y="6359459"/>
            <a:ext cx="21717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10</a:t>
            </a:fld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64416" y="6369076"/>
            <a:ext cx="153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25111" y="6597676"/>
            <a:ext cx="1375410" cy="281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  <a:tabLst>
                <a:tab pos="1051560" algn="l"/>
                <a:tab pos="1362075" algn="l"/>
              </a:tabLst>
            </a:pPr>
            <a:r>
              <a:rPr dirty="0" u="dbl" sz="1800" strike="dblStrike"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bl" sz="1800" spc="-195" strike="dblStrike"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bl" sz="1800" strike="dblStrike"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dbl" sz="1800" strike="dblStrike">
                <a:uFill>
                  <a:solidFill>
                    <a:srgbClr val="1A6771"/>
                  </a:solidFill>
                </a:uFill>
                <a:latin typeface="Arial MT"/>
                <a:cs typeface="Arial MT"/>
              </a:rPr>
              <a:t>0	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945799" y="5466245"/>
              <a:ext cx="1242060" cy="1224280"/>
            </a:xfrm>
            <a:custGeom>
              <a:avLst/>
              <a:gdLst/>
              <a:ahLst/>
              <a:cxnLst/>
              <a:rect l="l" t="t" r="r" b="b"/>
              <a:pathLst>
                <a:path w="1242059" h="1224279">
                  <a:moveTo>
                    <a:pt x="1224000" y="0"/>
                  </a:moveTo>
                  <a:lnTo>
                    <a:pt x="1241996" y="0"/>
                  </a:lnTo>
                </a:path>
                <a:path w="1242059" h="1224279">
                  <a:moveTo>
                    <a:pt x="1206004" y="17995"/>
                  </a:moveTo>
                  <a:lnTo>
                    <a:pt x="1241996" y="17995"/>
                  </a:lnTo>
                </a:path>
                <a:path w="1242059" h="1224279">
                  <a:moveTo>
                    <a:pt x="1188008" y="35991"/>
                  </a:moveTo>
                  <a:lnTo>
                    <a:pt x="1241996" y="35991"/>
                  </a:lnTo>
                </a:path>
                <a:path w="1242059" h="1224279">
                  <a:moveTo>
                    <a:pt x="1170000" y="54000"/>
                  </a:moveTo>
                  <a:lnTo>
                    <a:pt x="1241996" y="54000"/>
                  </a:lnTo>
                </a:path>
                <a:path w="1242059" h="1224279">
                  <a:moveTo>
                    <a:pt x="1152004" y="71996"/>
                  </a:moveTo>
                  <a:lnTo>
                    <a:pt x="1241996" y="71996"/>
                  </a:lnTo>
                </a:path>
                <a:path w="1242059" h="1224279">
                  <a:moveTo>
                    <a:pt x="1134008" y="89992"/>
                  </a:moveTo>
                  <a:lnTo>
                    <a:pt x="1241996" y="89992"/>
                  </a:lnTo>
                </a:path>
                <a:path w="1242059" h="1224279">
                  <a:moveTo>
                    <a:pt x="1115999" y="108000"/>
                  </a:moveTo>
                  <a:lnTo>
                    <a:pt x="1241996" y="108000"/>
                  </a:lnTo>
                </a:path>
                <a:path w="1242059" h="1224279">
                  <a:moveTo>
                    <a:pt x="1098003" y="125996"/>
                  </a:moveTo>
                  <a:lnTo>
                    <a:pt x="1241996" y="125996"/>
                  </a:lnTo>
                </a:path>
                <a:path w="1242059" h="1224279">
                  <a:moveTo>
                    <a:pt x="1080007" y="143992"/>
                  </a:moveTo>
                  <a:lnTo>
                    <a:pt x="1241996" y="143992"/>
                  </a:lnTo>
                </a:path>
                <a:path w="1242059" h="1224279">
                  <a:moveTo>
                    <a:pt x="1061999" y="162001"/>
                  </a:moveTo>
                  <a:lnTo>
                    <a:pt x="1241996" y="162001"/>
                  </a:lnTo>
                </a:path>
                <a:path w="1242059" h="1224279">
                  <a:moveTo>
                    <a:pt x="1044003" y="179997"/>
                  </a:moveTo>
                  <a:lnTo>
                    <a:pt x="1241996" y="179997"/>
                  </a:lnTo>
                </a:path>
                <a:path w="1242059" h="1224279">
                  <a:moveTo>
                    <a:pt x="1026007" y="197992"/>
                  </a:moveTo>
                  <a:lnTo>
                    <a:pt x="1241996" y="197992"/>
                  </a:lnTo>
                </a:path>
                <a:path w="1242059" h="1224279">
                  <a:moveTo>
                    <a:pt x="1008011" y="215988"/>
                  </a:moveTo>
                  <a:lnTo>
                    <a:pt x="1241996" y="215988"/>
                  </a:lnTo>
                </a:path>
                <a:path w="1242059" h="1224279">
                  <a:moveTo>
                    <a:pt x="990003" y="233997"/>
                  </a:moveTo>
                  <a:lnTo>
                    <a:pt x="1241996" y="233997"/>
                  </a:lnTo>
                </a:path>
                <a:path w="1242059" h="1224279">
                  <a:moveTo>
                    <a:pt x="972007" y="251993"/>
                  </a:moveTo>
                  <a:lnTo>
                    <a:pt x="1241996" y="251993"/>
                  </a:lnTo>
                </a:path>
                <a:path w="1242059" h="1224279">
                  <a:moveTo>
                    <a:pt x="954011" y="269989"/>
                  </a:moveTo>
                  <a:lnTo>
                    <a:pt x="1241996" y="269989"/>
                  </a:lnTo>
                </a:path>
                <a:path w="1242059" h="1224279">
                  <a:moveTo>
                    <a:pt x="936002" y="287997"/>
                  </a:moveTo>
                  <a:lnTo>
                    <a:pt x="1241996" y="287997"/>
                  </a:lnTo>
                </a:path>
                <a:path w="1242059" h="1224279">
                  <a:moveTo>
                    <a:pt x="918006" y="305993"/>
                  </a:moveTo>
                  <a:lnTo>
                    <a:pt x="1241996" y="305993"/>
                  </a:lnTo>
                </a:path>
                <a:path w="1242059" h="1224279">
                  <a:moveTo>
                    <a:pt x="900010" y="323989"/>
                  </a:moveTo>
                  <a:lnTo>
                    <a:pt x="1241996" y="323989"/>
                  </a:lnTo>
                </a:path>
                <a:path w="1242059" h="1224279">
                  <a:moveTo>
                    <a:pt x="882002" y="341998"/>
                  </a:moveTo>
                  <a:lnTo>
                    <a:pt x="1241996" y="341998"/>
                  </a:lnTo>
                </a:path>
                <a:path w="1242059" h="1224279">
                  <a:moveTo>
                    <a:pt x="864006" y="359994"/>
                  </a:moveTo>
                  <a:lnTo>
                    <a:pt x="1241996" y="359994"/>
                  </a:lnTo>
                </a:path>
                <a:path w="1242059" h="1224279">
                  <a:moveTo>
                    <a:pt x="846010" y="377990"/>
                  </a:moveTo>
                  <a:lnTo>
                    <a:pt x="1241996" y="377990"/>
                  </a:lnTo>
                </a:path>
                <a:path w="1242059" h="1224279">
                  <a:moveTo>
                    <a:pt x="828001" y="395998"/>
                  </a:moveTo>
                  <a:lnTo>
                    <a:pt x="1241996" y="395998"/>
                  </a:lnTo>
                </a:path>
                <a:path w="1242059" h="1224279">
                  <a:moveTo>
                    <a:pt x="810005" y="413994"/>
                  </a:moveTo>
                  <a:lnTo>
                    <a:pt x="1241996" y="413994"/>
                  </a:lnTo>
                </a:path>
                <a:path w="1242059" h="1224279">
                  <a:moveTo>
                    <a:pt x="792010" y="431990"/>
                  </a:moveTo>
                  <a:lnTo>
                    <a:pt x="1241996" y="431990"/>
                  </a:lnTo>
                </a:path>
                <a:path w="1242059" h="1224279">
                  <a:moveTo>
                    <a:pt x="774001" y="449999"/>
                  </a:moveTo>
                  <a:lnTo>
                    <a:pt x="1241996" y="449999"/>
                  </a:lnTo>
                </a:path>
                <a:path w="1242059" h="1224279">
                  <a:moveTo>
                    <a:pt x="756005" y="467994"/>
                  </a:moveTo>
                  <a:lnTo>
                    <a:pt x="1241996" y="467994"/>
                  </a:lnTo>
                </a:path>
                <a:path w="1242059" h="1224279">
                  <a:moveTo>
                    <a:pt x="738009" y="485990"/>
                  </a:moveTo>
                  <a:lnTo>
                    <a:pt x="1241996" y="485990"/>
                  </a:lnTo>
                </a:path>
                <a:path w="1242059" h="1224279">
                  <a:moveTo>
                    <a:pt x="720001" y="503999"/>
                  </a:moveTo>
                  <a:lnTo>
                    <a:pt x="1241996" y="503999"/>
                  </a:lnTo>
                </a:path>
                <a:path w="1242059" h="1224279">
                  <a:moveTo>
                    <a:pt x="702005" y="521995"/>
                  </a:moveTo>
                  <a:lnTo>
                    <a:pt x="1241996" y="521995"/>
                  </a:lnTo>
                </a:path>
                <a:path w="1242059" h="1224279">
                  <a:moveTo>
                    <a:pt x="684009" y="539991"/>
                  </a:moveTo>
                  <a:lnTo>
                    <a:pt x="1241996" y="539991"/>
                  </a:lnTo>
                </a:path>
                <a:path w="1242059" h="1224279">
                  <a:moveTo>
                    <a:pt x="666000" y="557999"/>
                  </a:moveTo>
                  <a:lnTo>
                    <a:pt x="1241996" y="557999"/>
                  </a:lnTo>
                </a:path>
                <a:path w="1242059" h="1224279">
                  <a:moveTo>
                    <a:pt x="648004" y="575995"/>
                  </a:moveTo>
                  <a:lnTo>
                    <a:pt x="1241996" y="575995"/>
                  </a:lnTo>
                </a:path>
                <a:path w="1242059" h="1224279">
                  <a:moveTo>
                    <a:pt x="630008" y="593991"/>
                  </a:moveTo>
                  <a:lnTo>
                    <a:pt x="1241996" y="593991"/>
                  </a:lnTo>
                </a:path>
                <a:path w="1242059" h="1224279">
                  <a:moveTo>
                    <a:pt x="612000" y="612000"/>
                  </a:moveTo>
                  <a:lnTo>
                    <a:pt x="1241996" y="612000"/>
                  </a:lnTo>
                </a:path>
                <a:path w="1242059" h="1224279">
                  <a:moveTo>
                    <a:pt x="594004" y="629996"/>
                  </a:moveTo>
                  <a:lnTo>
                    <a:pt x="1241996" y="629996"/>
                  </a:lnTo>
                </a:path>
                <a:path w="1242059" h="1224279">
                  <a:moveTo>
                    <a:pt x="576008" y="647992"/>
                  </a:moveTo>
                  <a:lnTo>
                    <a:pt x="1241996" y="647992"/>
                  </a:lnTo>
                </a:path>
                <a:path w="1242059" h="1224279">
                  <a:moveTo>
                    <a:pt x="557999" y="666000"/>
                  </a:moveTo>
                  <a:lnTo>
                    <a:pt x="1241996" y="666000"/>
                  </a:lnTo>
                </a:path>
                <a:path w="1242059" h="1224279">
                  <a:moveTo>
                    <a:pt x="540003" y="683996"/>
                  </a:moveTo>
                  <a:lnTo>
                    <a:pt x="1241996" y="683996"/>
                  </a:lnTo>
                </a:path>
                <a:path w="1242059" h="1224279">
                  <a:moveTo>
                    <a:pt x="522008" y="701992"/>
                  </a:moveTo>
                  <a:lnTo>
                    <a:pt x="1241996" y="701992"/>
                  </a:lnTo>
                </a:path>
                <a:path w="1242059" h="1224279">
                  <a:moveTo>
                    <a:pt x="503999" y="720001"/>
                  </a:moveTo>
                  <a:lnTo>
                    <a:pt x="1241996" y="720001"/>
                  </a:lnTo>
                </a:path>
                <a:path w="1242059" h="1224279">
                  <a:moveTo>
                    <a:pt x="486003" y="737996"/>
                  </a:moveTo>
                  <a:lnTo>
                    <a:pt x="1241996" y="737996"/>
                  </a:lnTo>
                </a:path>
                <a:path w="1242059" h="1224279">
                  <a:moveTo>
                    <a:pt x="468007" y="755992"/>
                  </a:moveTo>
                  <a:lnTo>
                    <a:pt x="1241996" y="755992"/>
                  </a:lnTo>
                </a:path>
                <a:path w="1242059" h="1224279">
                  <a:moveTo>
                    <a:pt x="450011" y="773988"/>
                  </a:moveTo>
                  <a:lnTo>
                    <a:pt x="1241996" y="773988"/>
                  </a:lnTo>
                </a:path>
                <a:path w="1242059" h="1224279">
                  <a:moveTo>
                    <a:pt x="432003" y="791997"/>
                  </a:moveTo>
                  <a:lnTo>
                    <a:pt x="1241996" y="791997"/>
                  </a:lnTo>
                </a:path>
                <a:path w="1242059" h="1224279">
                  <a:moveTo>
                    <a:pt x="414007" y="809993"/>
                  </a:moveTo>
                  <a:lnTo>
                    <a:pt x="1241996" y="809993"/>
                  </a:lnTo>
                </a:path>
                <a:path w="1242059" h="1224279">
                  <a:moveTo>
                    <a:pt x="396011" y="827989"/>
                  </a:moveTo>
                  <a:lnTo>
                    <a:pt x="1241996" y="827989"/>
                  </a:lnTo>
                </a:path>
                <a:path w="1242059" h="1224279">
                  <a:moveTo>
                    <a:pt x="378002" y="845997"/>
                  </a:moveTo>
                  <a:lnTo>
                    <a:pt x="1241996" y="845997"/>
                  </a:lnTo>
                </a:path>
                <a:path w="1242059" h="1224279">
                  <a:moveTo>
                    <a:pt x="360006" y="863993"/>
                  </a:moveTo>
                  <a:lnTo>
                    <a:pt x="1241996" y="863993"/>
                  </a:lnTo>
                </a:path>
                <a:path w="1242059" h="1224279">
                  <a:moveTo>
                    <a:pt x="342010" y="881989"/>
                  </a:moveTo>
                  <a:lnTo>
                    <a:pt x="1241996" y="881989"/>
                  </a:lnTo>
                </a:path>
                <a:path w="1242059" h="1224279">
                  <a:moveTo>
                    <a:pt x="324002" y="899998"/>
                  </a:moveTo>
                  <a:lnTo>
                    <a:pt x="1241996" y="899998"/>
                  </a:lnTo>
                </a:path>
                <a:path w="1242059" h="1224279">
                  <a:moveTo>
                    <a:pt x="306006" y="917994"/>
                  </a:moveTo>
                  <a:lnTo>
                    <a:pt x="1241996" y="917994"/>
                  </a:lnTo>
                </a:path>
                <a:path w="1242059" h="1224279">
                  <a:moveTo>
                    <a:pt x="288010" y="935989"/>
                  </a:moveTo>
                  <a:lnTo>
                    <a:pt x="1241996" y="935989"/>
                  </a:lnTo>
                </a:path>
                <a:path w="1242059" h="1224279">
                  <a:moveTo>
                    <a:pt x="270001" y="953998"/>
                  </a:moveTo>
                  <a:lnTo>
                    <a:pt x="1241996" y="953998"/>
                  </a:lnTo>
                </a:path>
                <a:path w="1242059" h="1224279">
                  <a:moveTo>
                    <a:pt x="252006" y="971994"/>
                  </a:moveTo>
                  <a:lnTo>
                    <a:pt x="1241996" y="971994"/>
                  </a:lnTo>
                </a:path>
                <a:path w="1242059" h="1224279">
                  <a:moveTo>
                    <a:pt x="234010" y="989990"/>
                  </a:moveTo>
                  <a:lnTo>
                    <a:pt x="1241996" y="989990"/>
                  </a:lnTo>
                </a:path>
                <a:path w="1242059" h="1224279">
                  <a:moveTo>
                    <a:pt x="216001" y="1007998"/>
                  </a:moveTo>
                  <a:lnTo>
                    <a:pt x="1241996" y="1007998"/>
                  </a:lnTo>
                </a:path>
                <a:path w="1242059" h="1224279">
                  <a:moveTo>
                    <a:pt x="198005" y="1025994"/>
                  </a:moveTo>
                  <a:lnTo>
                    <a:pt x="1241996" y="1025994"/>
                  </a:lnTo>
                </a:path>
                <a:path w="1242059" h="1224279">
                  <a:moveTo>
                    <a:pt x="180009" y="1043990"/>
                  </a:moveTo>
                  <a:lnTo>
                    <a:pt x="1241996" y="1043990"/>
                  </a:lnTo>
                </a:path>
                <a:path w="1242059" h="1224279">
                  <a:moveTo>
                    <a:pt x="162001" y="1061999"/>
                  </a:moveTo>
                  <a:lnTo>
                    <a:pt x="1241996" y="1061999"/>
                  </a:lnTo>
                </a:path>
                <a:path w="1242059" h="1224279">
                  <a:moveTo>
                    <a:pt x="144005" y="1079995"/>
                  </a:moveTo>
                  <a:lnTo>
                    <a:pt x="1241996" y="1079995"/>
                  </a:lnTo>
                </a:path>
                <a:path w="1242059" h="1224279">
                  <a:moveTo>
                    <a:pt x="126009" y="1097991"/>
                  </a:moveTo>
                  <a:lnTo>
                    <a:pt x="1241996" y="1097991"/>
                  </a:lnTo>
                </a:path>
                <a:path w="1242059" h="1224279">
                  <a:moveTo>
                    <a:pt x="108000" y="1115999"/>
                  </a:moveTo>
                  <a:lnTo>
                    <a:pt x="1241996" y="1115999"/>
                  </a:lnTo>
                </a:path>
                <a:path w="1242059" h="1224279">
                  <a:moveTo>
                    <a:pt x="90004" y="1133995"/>
                  </a:moveTo>
                  <a:lnTo>
                    <a:pt x="1241996" y="1133995"/>
                  </a:lnTo>
                </a:path>
                <a:path w="1242059" h="1224279">
                  <a:moveTo>
                    <a:pt x="72008" y="1151991"/>
                  </a:moveTo>
                  <a:lnTo>
                    <a:pt x="1241996" y="1151991"/>
                  </a:lnTo>
                </a:path>
                <a:path w="1242059" h="1224279">
                  <a:moveTo>
                    <a:pt x="54000" y="1170000"/>
                  </a:moveTo>
                  <a:lnTo>
                    <a:pt x="1241996" y="1170000"/>
                  </a:lnTo>
                </a:path>
                <a:path w="1242059" h="1224279">
                  <a:moveTo>
                    <a:pt x="36004" y="1187996"/>
                  </a:moveTo>
                  <a:lnTo>
                    <a:pt x="1241996" y="1187996"/>
                  </a:lnTo>
                </a:path>
                <a:path w="1242059" h="1224279">
                  <a:moveTo>
                    <a:pt x="18008" y="1205992"/>
                  </a:moveTo>
                  <a:lnTo>
                    <a:pt x="1241996" y="1205992"/>
                  </a:lnTo>
                </a:path>
                <a:path w="1242059" h="1224279">
                  <a:moveTo>
                    <a:pt x="0" y="1224000"/>
                  </a:moveTo>
                  <a:lnTo>
                    <a:pt x="1241996" y="1224000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799" y="1363675"/>
              <a:ext cx="11170805" cy="48729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7514" y="1319758"/>
              <a:ext cx="11259820" cy="4961890"/>
            </a:xfrm>
            <a:custGeom>
              <a:avLst/>
              <a:gdLst/>
              <a:ahLst/>
              <a:cxnLst/>
              <a:rect l="l" t="t" r="r" b="b"/>
              <a:pathLst>
                <a:path w="11259820" h="4961890">
                  <a:moveTo>
                    <a:pt x="0" y="0"/>
                  </a:moveTo>
                  <a:lnTo>
                    <a:pt x="11259731" y="0"/>
                  </a:lnTo>
                  <a:lnTo>
                    <a:pt x="11259731" y="4961877"/>
                  </a:lnTo>
                  <a:lnTo>
                    <a:pt x="0" y="4961877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8838" y="5248084"/>
              <a:ext cx="1102677" cy="9885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9716" y="1364043"/>
              <a:ext cx="6901180" cy="1864995"/>
            </a:xfrm>
            <a:custGeom>
              <a:avLst/>
              <a:gdLst/>
              <a:ahLst/>
              <a:cxnLst/>
              <a:rect l="l" t="t" r="r" b="b"/>
              <a:pathLst>
                <a:path w="6901180" h="1864995">
                  <a:moveTo>
                    <a:pt x="6900837" y="0"/>
                  </a:moveTo>
                  <a:lnTo>
                    <a:pt x="0" y="0"/>
                  </a:lnTo>
                  <a:lnTo>
                    <a:pt x="0" y="1864791"/>
                  </a:lnTo>
                  <a:lnTo>
                    <a:pt x="3450602" y="1864791"/>
                  </a:lnTo>
                  <a:lnTo>
                    <a:pt x="6900837" y="1864791"/>
                  </a:lnTo>
                  <a:lnTo>
                    <a:pt x="6900837" y="0"/>
                  </a:lnTo>
                  <a:close/>
                </a:path>
              </a:pathLst>
            </a:custGeom>
            <a:solidFill>
              <a:srgbClr val="006B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29716" y="1364043"/>
            <a:ext cx="6901180" cy="1864995"/>
          </a:xfrm>
          <a:prstGeom prst="rect">
            <a:avLst/>
          </a:prstGeom>
          <a:ln w="12599">
            <a:solidFill>
              <a:srgbClr val="004978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375920" indent="-286385">
              <a:lnSpc>
                <a:spcPct val="100000"/>
              </a:lnSpc>
              <a:spcBef>
                <a:spcPts val="350"/>
              </a:spcBef>
              <a:buChar char="•"/>
              <a:tabLst>
                <a:tab pos="375920" algn="l"/>
                <a:tab pos="376555" algn="l"/>
              </a:tabLst>
            </a:pP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Remote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monitoring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devices</a:t>
            </a:r>
            <a:endParaRPr sz="2200">
              <a:latin typeface="Arial MT"/>
              <a:cs typeface="Arial MT"/>
            </a:endParaRPr>
          </a:p>
          <a:p>
            <a:pPr marL="375920" indent="-286385">
              <a:lnSpc>
                <a:spcPct val="100000"/>
              </a:lnSpc>
              <a:buChar char="•"/>
              <a:tabLst>
                <a:tab pos="375920" algn="l"/>
                <a:tab pos="376555" algn="l"/>
              </a:tabLst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life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bit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easier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comfortable</a:t>
            </a:r>
            <a:endParaRPr sz="2200">
              <a:latin typeface="Arial MT"/>
              <a:cs typeface="Arial MT"/>
            </a:endParaRPr>
          </a:p>
          <a:p>
            <a:pPr marL="375920" indent="-286385">
              <a:lnSpc>
                <a:spcPct val="100000"/>
              </a:lnSpc>
              <a:buChar char="•"/>
              <a:tabLst>
                <a:tab pos="375920" algn="l"/>
                <a:tab pos="376555" algn="l"/>
              </a:tabLst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feedback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loop</a:t>
            </a:r>
            <a:endParaRPr sz="2200">
              <a:latin typeface="Arial MT"/>
              <a:cs typeface="Arial MT"/>
            </a:endParaRPr>
          </a:p>
          <a:p>
            <a:pPr marL="375920" indent="-286385">
              <a:lnSpc>
                <a:spcPct val="100000"/>
              </a:lnSpc>
              <a:buChar char="•"/>
              <a:tabLst>
                <a:tab pos="375920" algn="l"/>
                <a:tab pos="376555" algn="l"/>
              </a:tabLst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Improves</a:t>
            </a:r>
            <a:r>
              <a:rPr dirty="0" sz="2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energy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efficiency</a:t>
            </a:r>
            <a:endParaRPr sz="2200">
              <a:latin typeface="Arial MT"/>
              <a:cs typeface="Arial MT"/>
            </a:endParaRPr>
          </a:p>
          <a:p>
            <a:pPr marL="375920" indent="-286385">
              <a:lnSpc>
                <a:spcPct val="100000"/>
              </a:lnSpc>
              <a:buChar char="•"/>
              <a:tabLst>
                <a:tab pos="375920" algn="l"/>
                <a:tab pos="376555" algn="l"/>
              </a:tabLst>
            </a:pP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Timely</a:t>
            </a:r>
            <a:r>
              <a:rPr dirty="0" sz="2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dirty="0" sz="2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repair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882" y="481685"/>
            <a:ext cx="5911215" cy="655955"/>
          </a:xfrm>
          <a:custGeom>
            <a:avLst/>
            <a:gdLst/>
            <a:ahLst/>
            <a:cxnLst/>
            <a:rect l="l" t="t" r="r" b="b"/>
            <a:pathLst>
              <a:path w="5911215" h="655955">
                <a:moveTo>
                  <a:pt x="5910834" y="0"/>
                </a:moveTo>
                <a:lnTo>
                  <a:pt x="0" y="0"/>
                </a:lnTo>
                <a:lnTo>
                  <a:pt x="0" y="655548"/>
                </a:lnTo>
                <a:lnTo>
                  <a:pt x="2955594" y="655548"/>
                </a:lnTo>
                <a:lnTo>
                  <a:pt x="5910834" y="655548"/>
                </a:lnTo>
                <a:lnTo>
                  <a:pt x="5910834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365"/>
              <a:t>d</a:t>
            </a:r>
            <a:r>
              <a:rPr dirty="0" baseline="-12962" sz="9000" spc="-6067"/>
              <a:t>U</a:t>
            </a:r>
            <a:r>
              <a:rPr dirty="0" sz="3200" spc="-75"/>
              <a:t>i</a:t>
            </a:r>
            <a:r>
              <a:rPr dirty="0" sz="3200"/>
              <a:t>t</a:t>
            </a:r>
            <a:r>
              <a:rPr dirty="0" sz="3200" spc="-145"/>
              <a:t> </a:t>
            </a:r>
            <a:r>
              <a:rPr dirty="0" sz="3200" spc="-1255"/>
              <a:t>M</a:t>
            </a:r>
            <a:r>
              <a:rPr dirty="0" baseline="-12962" sz="9000" spc="-4230"/>
              <a:t>S</a:t>
            </a:r>
            <a:r>
              <a:rPr dirty="0" sz="3200" spc="-80"/>
              <a:t>a</a:t>
            </a:r>
            <a:r>
              <a:rPr dirty="0" sz="3200" spc="-670"/>
              <a:t>s</a:t>
            </a:r>
            <a:r>
              <a:rPr dirty="0" baseline="-12962" sz="9000" spc="-5122"/>
              <a:t>E</a:t>
            </a:r>
            <a:r>
              <a:rPr dirty="0" sz="3200" spc="-75"/>
              <a:t>te</a:t>
            </a:r>
            <a:r>
              <a:rPr dirty="0" sz="3200" spc="-540"/>
              <a:t>r</a:t>
            </a:r>
            <a:r>
              <a:rPr dirty="0" baseline="-12962" sz="9000" spc="-4079"/>
              <a:t>S</a:t>
            </a:r>
            <a:r>
              <a:rPr dirty="0" sz="3200" spc="-75"/>
              <a:t>t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70"/>
              <a:t>l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75"/>
              <a:t>s</a:t>
            </a:r>
            <a:r>
              <a:rPr dirty="0" sz="3200" spc="-70"/>
              <a:t>t</a:t>
            </a:r>
            <a:r>
              <a:rPr dirty="0" sz="3200" spc="-80"/>
              <a:t>y</a:t>
            </a:r>
            <a:r>
              <a:rPr dirty="0" sz="3200" spc="-70"/>
              <a:t>l</a:t>
            </a:r>
            <a:r>
              <a:rPr dirty="0" sz="3200"/>
              <a:t>e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11303698" y="6359459"/>
            <a:ext cx="21717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10</a:t>
            </a:fld>
            <a:endParaRPr sz="1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64416" y="6369076"/>
            <a:ext cx="15303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25111" y="6597676"/>
            <a:ext cx="1375410" cy="281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90"/>
              </a:lnSpc>
              <a:tabLst>
                <a:tab pos="1051560" algn="l"/>
                <a:tab pos="1362075" algn="l"/>
              </a:tabLst>
            </a:pPr>
            <a:r>
              <a:rPr dirty="0" u="dbl" sz="1800" strike="dblStrike"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bl" sz="1800" spc="-195" strike="dblStrike"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bl" sz="1800" strike="dblStrike"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dbl" sz="1800" strike="dblStrike">
                <a:uFill>
                  <a:solidFill>
                    <a:srgbClr val="1A6771"/>
                  </a:solidFill>
                </a:uFill>
                <a:latin typeface="Arial MT"/>
                <a:cs typeface="Arial MT"/>
              </a:rPr>
              <a:t>0	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396" y="1190878"/>
              <a:ext cx="10996561" cy="50194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8124" y="1146962"/>
              <a:ext cx="11085830" cy="5108575"/>
            </a:xfrm>
            <a:custGeom>
              <a:avLst/>
              <a:gdLst/>
              <a:ahLst/>
              <a:cxnLst/>
              <a:rect l="l" t="t" r="r" b="b"/>
              <a:pathLst>
                <a:path w="11085830" h="5108575">
                  <a:moveTo>
                    <a:pt x="0" y="0"/>
                  </a:moveTo>
                  <a:lnTo>
                    <a:pt x="11085474" y="0"/>
                  </a:lnTo>
                  <a:lnTo>
                    <a:pt x="11085474" y="5108397"/>
                  </a:lnTo>
                  <a:lnTo>
                    <a:pt x="0" y="5108397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6197" y="5277967"/>
              <a:ext cx="1112761" cy="9323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6079" y="1237678"/>
              <a:ext cx="7851140" cy="2275840"/>
            </a:xfrm>
            <a:custGeom>
              <a:avLst/>
              <a:gdLst/>
              <a:ahLst/>
              <a:cxnLst/>
              <a:rect l="l" t="t" r="r" b="b"/>
              <a:pathLst>
                <a:path w="7851140" h="2275840">
                  <a:moveTo>
                    <a:pt x="7850517" y="0"/>
                  </a:moveTo>
                  <a:lnTo>
                    <a:pt x="0" y="0"/>
                  </a:lnTo>
                  <a:lnTo>
                    <a:pt x="0" y="2275560"/>
                  </a:lnTo>
                  <a:lnTo>
                    <a:pt x="3925442" y="2275560"/>
                  </a:lnTo>
                  <a:lnTo>
                    <a:pt x="7850517" y="2275560"/>
                  </a:lnTo>
                  <a:lnTo>
                    <a:pt x="7850517" y="0"/>
                  </a:lnTo>
                  <a:close/>
                </a:path>
              </a:pathLst>
            </a:custGeom>
            <a:solidFill>
              <a:srgbClr val="006B6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86079" y="1237678"/>
            <a:ext cx="7851140" cy="2275840"/>
          </a:xfrm>
          <a:prstGeom prst="rect">
            <a:avLst/>
          </a:prstGeom>
          <a:ln w="12599">
            <a:solidFill>
              <a:srgbClr val="004978"/>
            </a:solidFill>
          </a:ln>
        </p:spPr>
        <p:txBody>
          <a:bodyPr wrap="square" lIns="0" tIns="229235" rIns="0" bIns="0" rtlCol="0" vert="horz">
            <a:spAutoFit/>
          </a:bodyPr>
          <a:lstStyle/>
          <a:p>
            <a:pPr marL="665480" indent="-286385">
              <a:lnSpc>
                <a:spcPct val="100000"/>
              </a:lnSpc>
              <a:spcBef>
                <a:spcPts val="1805"/>
              </a:spcBef>
              <a:buChar char="•"/>
              <a:tabLst>
                <a:tab pos="665480" algn="l"/>
                <a:tab pos="666115" algn="l"/>
              </a:tabLst>
            </a:pPr>
            <a:r>
              <a:rPr dirty="0" sz="2200" spc="-75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giving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control for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comfort</a:t>
            </a:r>
            <a:endParaRPr sz="2200">
              <a:latin typeface="Arial MT"/>
              <a:cs typeface="Arial MT"/>
            </a:endParaRPr>
          </a:p>
          <a:p>
            <a:pPr marL="665480" indent="-286385">
              <a:lnSpc>
                <a:spcPts val="2640"/>
              </a:lnSpc>
              <a:buChar char="•"/>
              <a:tabLst>
                <a:tab pos="665480" algn="l"/>
                <a:tab pos="666115" algn="l"/>
              </a:tabLst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Complexity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enemy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 of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reliability</a:t>
            </a:r>
            <a:endParaRPr sz="2200">
              <a:latin typeface="Arial MT"/>
              <a:cs typeface="Arial MT"/>
            </a:endParaRPr>
          </a:p>
          <a:p>
            <a:pPr marL="665480" indent="-286385">
              <a:lnSpc>
                <a:spcPct val="100000"/>
              </a:lnSpc>
              <a:buChar char="•"/>
              <a:tabLst>
                <a:tab pos="665480" algn="l"/>
                <a:tab pos="666115" algn="l"/>
              </a:tabLst>
            </a:pP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dangerous points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endParaRPr sz="2200">
              <a:latin typeface="Arial MT"/>
              <a:cs typeface="Arial MT"/>
            </a:endParaRPr>
          </a:p>
          <a:p>
            <a:pPr marL="665480" indent="-286385">
              <a:lnSpc>
                <a:spcPts val="2640"/>
              </a:lnSpc>
              <a:buChar char="•"/>
              <a:tabLst>
                <a:tab pos="665480" algn="l"/>
                <a:tab pos="666115" algn="l"/>
              </a:tabLst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Everything</a:t>
            </a:r>
            <a:r>
              <a:rPr dirty="0" sz="2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becoming</a:t>
            </a:r>
            <a:r>
              <a:rPr dirty="0" sz="2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obsolete</a:t>
            </a:r>
            <a:endParaRPr sz="2200">
              <a:latin typeface="Arial MT"/>
              <a:cs typeface="Arial MT"/>
            </a:endParaRPr>
          </a:p>
          <a:p>
            <a:pPr marL="665480" indent="-286385">
              <a:lnSpc>
                <a:spcPct val="100000"/>
              </a:lnSpc>
              <a:buChar char="•"/>
              <a:tabLst>
                <a:tab pos="665480" algn="l"/>
                <a:tab pos="666115" algn="l"/>
              </a:tabLst>
            </a:pP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vulnerable</a:t>
            </a:r>
            <a:r>
              <a:rPr dirty="0" sz="2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 MT"/>
                <a:cs typeface="Arial MT"/>
              </a:rPr>
              <a:t>everything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2041" y="370801"/>
            <a:ext cx="6062345" cy="670560"/>
          </a:xfrm>
          <a:custGeom>
            <a:avLst/>
            <a:gdLst/>
            <a:ahLst/>
            <a:cxnLst/>
            <a:rect l="l" t="t" r="r" b="b"/>
            <a:pathLst>
              <a:path w="6062345" h="670560">
                <a:moveTo>
                  <a:pt x="6062040" y="0"/>
                </a:moveTo>
                <a:lnTo>
                  <a:pt x="0" y="0"/>
                </a:lnTo>
                <a:lnTo>
                  <a:pt x="0" y="669963"/>
                </a:lnTo>
                <a:lnTo>
                  <a:pt x="3031197" y="669963"/>
                </a:lnTo>
                <a:lnTo>
                  <a:pt x="6062040" y="669963"/>
                </a:lnTo>
                <a:lnTo>
                  <a:pt x="6062040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1893" y="164071"/>
            <a:ext cx="53447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70"/>
              <a:t>d</a:t>
            </a:r>
            <a:r>
              <a:rPr dirty="0" spc="-75"/>
              <a:t>i</a:t>
            </a:r>
            <a:r>
              <a:rPr dirty="0" spc="-765"/>
              <a:t>t</a:t>
            </a:r>
            <a:r>
              <a:rPr dirty="0" baseline="-5092" sz="9000" spc="-2804">
                <a:latin typeface="Calibri"/>
                <a:cs typeface="Calibri"/>
              </a:rPr>
              <a:t>R</a:t>
            </a:r>
            <a:r>
              <a:rPr dirty="0" sz="3200" spc="-810"/>
              <a:t>M</a:t>
            </a:r>
            <a:r>
              <a:rPr dirty="0" baseline="-5092" sz="9000" spc="-1297">
                <a:latin typeface="Calibri"/>
                <a:cs typeface="Calibri"/>
              </a:rPr>
              <a:t>I</a:t>
            </a:r>
            <a:r>
              <a:rPr dirty="0" sz="3200" spc="-925"/>
              <a:t>a</a:t>
            </a:r>
            <a:r>
              <a:rPr dirty="0" baseline="-5092" sz="9000" spc="-2992">
                <a:latin typeface="Calibri"/>
                <a:cs typeface="Calibri"/>
              </a:rPr>
              <a:t>S</a:t>
            </a:r>
            <a:r>
              <a:rPr dirty="0" sz="3200" spc="-75"/>
              <a:t>s</a:t>
            </a:r>
            <a:r>
              <a:rPr dirty="0" sz="3200" spc="-790"/>
              <a:t>t</a:t>
            </a:r>
            <a:r>
              <a:rPr dirty="0" baseline="-5092" sz="9000" spc="-3854">
                <a:latin typeface="Calibri"/>
                <a:cs typeface="Calibri"/>
              </a:rPr>
              <a:t>K</a:t>
            </a:r>
            <a:r>
              <a:rPr dirty="0" sz="3200" spc="-75"/>
              <a:t>e</a:t>
            </a:r>
            <a:r>
              <a:rPr dirty="0" sz="3200" spc="-430"/>
              <a:t>r</a:t>
            </a:r>
            <a:r>
              <a:rPr dirty="0" baseline="-5092" sz="9000" spc="-2490">
                <a:latin typeface="Calibri"/>
                <a:cs typeface="Calibri"/>
              </a:rPr>
              <a:t>S</a:t>
            </a:r>
            <a:r>
              <a:rPr dirty="0" sz="3200" spc="-75"/>
              <a:t>t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70"/>
              <a:t>l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75"/>
              <a:t>s</a:t>
            </a:r>
            <a:r>
              <a:rPr dirty="0" sz="3200" spc="-70"/>
              <a:t>t</a:t>
            </a:r>
            <a:r>
              <a:rPr dirty="0" sz="3200" spc="-80"/>
              <a:t>y</a:t>
            </a:r>
            <a:r>
              <a:rPr dirty="0" sz="3200" spc="-70"/>
              <a:t>l</a:t>
            </a:r>
            <a:r>
              <a:rPr dirty="0" sz="3200"/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12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2165" y="426605"/>
              <a:ext cx="6518275" cy="778510"/>
            </a:xfrm>
            <a:custGeom>
              <a:avLst/>
              <a:gdLst/>
              <a:ahLst/>
              <a:cxnLst/>
              <a:rect l="l" t="t" r="r" b="b"/>
              <a:pathLst>
                <a:path w="6518275" h="778510">
                  <a:moveTo>
                    <a:pt x="6387833" y="0"/>
                  </a:moveTo>
                  <a:lnTo>
                    <a:pt x="129590" y="0"/>
                  </a:lnTo>
                  <a:lnTo>
                    <a:pt x="112681" y="1078"/>
                  </a:lnTo>
                  <a:lnTo>
                    <a:pt x="64795" y="17272"/>
                  </a:lnTo>
                  <a:lnTo>
                    <a:pt x="26772" y="50636"/>
                  </a:lnTo>
                  <a:lnTo>
                    <a:pt x="4449" y="96112"/>
                  </a:lnTo>
                  <a:lnTo>
                    <a:pt x="0" y="129590"/>
                  </a:lnTo>
                  <a:lnTo>
                    <a:pt x="0" y="648360"/>
                  </a:lnTo>
                  <a:lnTo>
                    <a:pt x="9713" y="697866"/>
                  </a:lnTo>
                  <a:lnTo>
                    <a:pt x="37928" y="740022"/>
                  </a:lnTo>
                  <a:lnTo>
                    <a:pt x="80082" y="768082"/>
                  </a:lnTo>
                  <a:lnTo>
                    <a:pt x="129590" y="777951"/>
                  </a:lnTo>
                  <a:lnTo>
                    <a:pt x="6388188" y="777595"/>
                  </a:lnTo>
                  <a:lnTo>
                    <a:pt x="6437707" y="767871"/>
                  </a:lnTo>
                  <a:lnTo>
                    <a:pt x="6479859" y="739660"/>
                  </a:lnTo>
                  <a:lnTo>
                    <a:pt x="6507923" y="697505"/>
                  </a:lnTo>
                  <a:lnTo>
                    <a:pt x="6517792" y="647992"/>
                  </a:lnTo>
                  <a:lnTo>
                    <a:pt x="6517436" y="129590"/>
                  </a:lnTo>
                  <a:lnTo>
                    <a:pt x="6507712" y="80082"/>
                  </a:lnTo>
                  <a:lnTo>
                    <a:pt x="6479495" y="37928"/>
                  </a:lnTo>
                  <a:lnTo>
                    <a:pt x="6437341" y="9863"/>
                  </a:lnTo>
                  <a:lnTo>
                    <a:pt x="638783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4619" y="164071"/>
            <a:ext cx="540766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9259" sz="9000" spc="-1904">
                <a:latin typeface="Calibri"/>
                <a:cs typeface="Calibri"/>
              </a:rPr>
              <a:t>W</a:t>
            </a:r>
            <a:r>
              <a:rPr dirty="0" sz="3200" spc="-1270"/>
              <a:t>Clic</a:t>
            </a:r>
            <a:r>
              <a:rPr dirty="0" baseline="-9259" sz="9000" spc="-1904">
                <a:latin typeface="Calibri"/>
                <a:cs typeface="Calibri"/>
              </a:rPr>
              <a:t>h</a:t>
            </a:r>
            <a:r>
              <a:rPr dirty="0" sz="3200" spc="-1270"/>
              <a:t>k</a:t>
            </a:r>
            <a:r>
              <a:rPr dirty="0" sz="3200" spc="-135"/>
              <a:t> </a:t>
            </a:r>
            <a:r>
              <a:rPr dirty="0" sz="3200" spc="-1100"/>
              <a:t>t</a:t>
            </a:r>
            <a:r>
              <a:rPr dirty="0" baseline="-9259" sz="9000" spc="-1650">
                <a:latin typeface="Calibri"/>
                <a:cs typeface="Calibri"/>
              </a:rPr>
              <a:t>o</a:t>
            </a:r>
            <a:r>
              <a:rPr dirty="0" sz="3200" spc="-1100"/>
              <a:t>o</a:t>
            </a:r>
            <a:r>
              <a:rPr dirty="0" sz="3200" spc="-130"/>
              <a:t> </a:t>
            </a:r>
            <a:r>
              <a:rPr dirty="0" sz="3200" spc="-940"/>
              <a:t>e</a:t>
            </a:r>
            <a:r>
              <a:rPr dirty="0" baseline="-9259" sz="9000" spc="-1410">
                <a:latin typeface="Calibri"/>
                <a:cs typeface="Calibri"/>
              </a:rPr>
              <a:t>i</a:t>
            </a:r>
            <a:r>
              <a:rPr dirty="0" sz="3200" spc="-940"/>
              <a:t>d</a:t>
            </a:r>
            <a:r>
              <a:rPr dirty="0" baseline="-9259" sz="9000" spc="-1410">
                <a:latin typeface="Calibri"/>
                <a:cs typeface="Calibri"/>
              </a:rPr>
              <a:t>n</a:t>
            </a:r>
            <a:r>
              <a:rPr dirty="0" sz="3200" spc="-940"/>
              <a:t>it</a:t>
            </a:r>
            <a:r>
              <a:rPr dirty="0" baseline="-9259" sz="9000" spc="-1410">
                <a:latin typeface="Calibri"/>
                <a:cs typeface="Calibri"/>
              </a:rPr>
              <a:t>v</a:t>
            </a:r>
            <a:r>
              <a:rPr dirty="0" sz="3200" spc="-940"/>
              <a:t>M</a:t>
            </a:r>
            <a:r>
              <a:rPr dirty="0" baseline="-9259" sz="9000" spc="-1410">
                <a:latin typeface="Calibri"/>
                <a:cs typeface="Calibri"/>
              </a:rPr>
              <a:t>e</a:t>
            </a:r>
            <a:r>
              <a:rPr dirty="0" sz="3200" spc="-940"/>
              <a:t>as</a:t>
            </a:r>
            <a:r>
              <a:rPr dirty="0" baseline="-9259" sz="9000" spc="-1410">
                <a:latin typeface="Calibri"/>
                <a:cs typeface="Calibri"/>
              </a:rPr>
              <a:t>n</a:t>
            </a:r>
            <a:r>
              <a:rPr dirty="0" sz="3200" spc="-940"/>
              <a:t>te</a:t>
            </a:r>
            <a:r>
              <a:rPr dirty="0" baseline="-9259" sz="9000" spc="-1410">
                <a:latin typeface="Calibri"/>
                <a:cs typeface="Calibri"/>
              </a:rPr>
              <a:t>t</a:t>
            </a:r>
            <a:r>
              <a:rPr dirty="0" sz="3200" spc="-940"/>
              <a:t>r</a:t>
            </a:r>
            <a:r>
              <a:rPr dirty="0" baseline="-9259" sz="9000" spc="-1410">
                <a:latin typeface="Calibri"/>
                <a:cs typeface="Calibri"/>
              </a:rPr>
              <a:t>e</a:t>
            </a:r>
            <a:r>
              <a:rPr dirty="0" sz="3200" spc="-940"/>
              <a:t>tit</a:t>
            </a:r>
            <a:r>
              <a:rPr dirty="0" baseline="-9259" sz="9000" spc="-1410">
                <a:latin typeface="Calibri"/>
                <a:cs typeface="Calibri"/>
              </a:rPr>
              <a:t>d</a:t>
            </a:r>
            <a:r>
              <a:rPr dirty="0" sz="3200" spc="-940"/>
              <a:t>le</a:t>
            </a:r>
            <a:r>
              <a:rPr dirty="0" sz="3200" spc="-135"/>
              <a:t> </a:t>
            </a:r>
            <a:r>
              <a:rPr dirty="0" sz="3200" spc="-1015"/>
              <a:t>s</a:t>
            </a:r>
            <a:r>
              <a:rPr dirty="0" baseline="-9259" sz="9000" spc="-1522">
                <a:latin typeface="Calibri"/>
                <a:cs typeface="Calibri"/>
              </a:rPr>
              <a:t>I</a:t>
            </a:r>
            <a:r>
              <a:rPr dirty="0" sz="3200" spc="-1015"/>
              <a:t>t</a:t>
            </a:r>
            <a:r>
              <a:rPr dirty="0" baseline="-9259" sz="9000" spc="-1522">
                <a:latin typeface="Calibri"/>
                <a:cs typeface="Calibri"/>
              </a:rPr>
              <a:t>o</a:t>
            </a:r>
            <a:r>
              <a:rPr dirty="0" sz="3200" spc="-1015"/>
              <a:t>yl</a:t>
            </a:r>
            <a:r>
              <a:rPr dirty="0" baseline="-9259" sz="9000" spc="-1522">
                <a:latin typeface="Calibri"/>
                <a:cs typeface="Calibri"/>
              </a:rPr>
              <a:t>T</a:t>
            </a:r>
            <a:r>
              <a:rPr dirty="0" sz="3200" spc="-1015"/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43568" y="288264"/>
            <a:ext cx="37909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7064" y="1667065"/>
            <a:ext cx="1111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EC7C30"/>
                </a:solidFill>
                <a:latin typeface="Wingdings"/>
                <a:cs typeface="Wingdings"/>
              </a:rPr>
              <a:t>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7064" y="2068817"/>
            <a:ext cx="1111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EC7C30"/>
                </a:solidFill>
                <a:latin typeface="Wingdings"/>
                <a:cs typeface="Wingdings"/>
              </a:rPr>
              <a:t>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7064" y="2470581"/>
            <a:ext cx="1111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EC7C30"/>
                </a:solidFill>
                <a:latin typeface="Wingdings"/>
                <a:cs typeface="Wingdings"/>
              </a:rPr>
              <a:t>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3066" y="1489666"/>
            <a:ext cx="10182860" cy="150558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1999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Kevin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Ashton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invented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concept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of the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of things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number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IoT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grown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zero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27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billion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ts val="2160"/>
              </a:lnSpc>
              <a:spcBef>
                <a:spcPts val="1035"/>
              </a:spcBef>
            </a:pP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Today,</a:t>
            </a:r>
            <a:r>
              <a:rPr dirty="0" sz="2000" spc="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connectivity</a:t>
            </a:r>
            <a:r>
              <a:rPr dirty="0" sz="20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r>
              <a:rPr dirty="0" sz="20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dirty="0" sz="2000" spc="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proprietary</a:t>
            </a:r>
            <a:r>
              <a:rPr dirty="0" sz="2000" spc="2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2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cellular</a:t>
            </a:r>
            <a:r>
              <a:rPr dirty="0" sz="2000" spc="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wireless</a:t>
            </a:r>
            <a:r>
              <a:rPr dirty="0" sz="2000" spc="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transceivers</a:t>
            </a:r>
            <a:r>
              <a:rPr dirty="0" sz="20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000" spc="2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broadcast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devices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feet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miles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away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satellites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transmit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orbit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5015" y="3178254"/>
            <a:ext cx="10662920" cy="2947670"/>
            <a:chOff x="835015" y="3178254"/>
            <a:chExt cx="10662920" cy="29476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759" y="3266643"/>
              <a:ext cx="10485005" cy="27694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9474" y="3222713"/>
              <a:ext cx="10574020" cy="2858770"/>
            </a:xfrm>
            <a:custGeom>
              <a:avLst/>
              <a:gdLst/>
              <a:ahLst/>
              <a:cxnLst/>
              <a:rect l="l" t="t" r="r" b="b"/>
              <a:pathLst>
                <a:path w="10574020" h="2858770">
                  <a:moveTo>
                    <a:pt x="0" y="0"/>
                  </a:moveTo>
                  <a:lnTo>
                    <a:pt x="10573931" y="0"/>
                  </a:lnTo>
                  <a:lnTo>
                    <a:pt x="10573931" y="2858401"/>
                  </a:lnTo>
                  <a:lnTo>
                    <a:pt x="0" y="2858401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12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3811" y="5466245"/>
            <a:ext cx="1403985" cy="1386205"/>
          </a:xfrm>
          <a:custGeom>
            <a:avLst/>
            <a:gdLst/>
            <a:ahLst/>
            <a:cxnLst/>
            <a:rect l="l" t="t" r="r" b="b"/>
            <a:pathLst>
              <a:path w="1403984" h="1386204">
                <a:moveTo>
                  <a:pt x="1385989" y="0"/>
                </a:moveTo>
                <a:lnTo>
                  <a:pt x="1403984" y="0"/>
                </a:lnTo>
              </a:path>
              <a:path w="1403984" h="1386204">
                <a:moveTo>
                  <a:pt x="1367993" y="17995"/>
                </a:moveTo>
                <a:lnTo>
                  <a:pt x="1403984" y="17995"/>
                </a:lnTo>
              </a:path>
              <a:path w="1403984" h="1386204">
                <a:moveTo>
                  <a:pt x="1349997" y="35991"/>
                </a:moveTo>
                <a:lnTo>
                  <a:pt x="1403984" y="35991"/>
                </a:lnTo>
              </a:path>
              <a:path w="1403984" h="1386204">
                <a:moveTo>
                  <a:pt x="1331988" y="54000"/>
                </a:moveTo>
                <a:lnTo>
                  <a:pt x="1403984" y="54000"/>
                </a:lnTo>
              </a:path>
              <a:path w="1403984" h="1386204">
                <a:moveTo>
                  <a:pt x="1313992" y="71996"/>
                </a:moveTo>
                <a:lnTo>
                  <a:pt x="1403984" y="71996"/>
                </a:lnTo>
              </a:path>
              <a:path w="1403984" h="1386204">
                <a:moveTo>
                  <a:pt x="1295996" y="89992"/>
                </a:moveTo>
                <a:lnTo>
                  <a:pt x="1403984" y="89992"/>
                </a:lnTo>
              </a:path>
              <a:path w="1403984" h="1386204">
                <a:moveTo>
                  <a:pt x="1277988" y="108000"/>
                </a:moveTo>
                <a:lnTo>
                  <a:pt x="1403984" y="108000"/>
                </a:lnTo>
              </a:path>
              <a:path w="1403984" h="1386204">
                <a:moveTo>
                  <a:pt x="1259992" y="125996"/>
                </a:moveTo>
                <a:lnTo>
                  <a:pt x="1403984" y="125996"/>
                </a:lnTo>
              </a:path>
              <a:path w="1403984" h="1386204">
                <a:moveTo>
                  <a:pt x="1241996" y="143992"/>
                </a:moveTo>
                <a:lnTo>
                  <a:pt x="1403984" y="143992"/>
                </a:lnTo>
              </a:path>
              <a:path w="1403984" h="1386204">
                <a:moveTo>
                  <a:pt x="1223987" y="162001"/>
                </a:moveTo>
                <a:lnTo>
                  <a:pt x="1403984" y="162001"/>
                </a:lnTo>
              </a:path>
              <a:path w="1403984" h="1386204">
                <a:moveTo>
                  <a:pt x="1205991" y="179997"/>
                </a:moveTo>
                <a:lnTo>
                  <a:pt x="1403984" y="179997"/>
                </a:lnTo>
              </a:path>
              <a:path w="1403984" h="1386204">
                <a:moveTo>
                  <a:pt x="1187996" y="197992"/>
                </a:moveTo>
                <a:lnTo>
                  <a:pt x="1403984" y="197992"/>
                </a:lnTo>
              </a:path>
              <a:path w="1403984" h="1386204">
                <a:moveTo>
                  <a:pt x="1170000" y="215988"/>
                </a:moveTo>
                <a:lnTo>
                  <a:pt x="1403984" y="215988"/>
                </a:lnTo>
              </a:path>
              <a:path w="1403984" h="1386204">
                <a:moveTo>
                  <a:pt x="1151991" y="233997"/>
                </a:moveTo>
                <a:lnTo>
                  <a:pt x="1403984" y="233997"/>
                </a:lnTo>
              </a:path>
              <a:path w="1403984" h="1386204">
                <a:moveTo>
                  <a:pt x="1133995" y="251993"/>
                </a:moveTo>
                <a:lnTo>
                  <a:pt x="1403984" y="251993"/>
                </a:lnTo>
              </a:path>
              <a:path w="1403984" h="1386204">
                <a:moveTo>
                  <a:pt x="1115999" y="269989"/>
                </a:moveTo>
                <a:lnTo>
                  <a:pt x="1403984" y="269989"/>
                </a:lnTo>
              </a:path>
              <a:path w="1403984" h="1386204">
                <a:moveTo>
                  <a:pt x="1097991" y="287997"/>
                </a:moveTo>
                <a:lnTo>
                  <a:pt x="1403984" y="287997"/>
                </a:lnTo>
              </a:path>
              <a:path w="1403984" h="1386204">
                <a:moveTo>
                  <a:pt x="1079995" y="305993"/>
                </a:moveTo>
                <a:lnTo>
                  <a:pt x="1403984" y="305993"/>
                </a:lnTo>
              </a:path>
              <a:path w="1403984" h="1386204">
                <a:moveTo>
                  <a:pt x="1061999" y="323989"/>
                </a:moveTo>
                <a:lnTo>
                  <a:pt x="1403984" y="323989"/>
                </a:lnTo>
              </a:path>
              <a:path w="1403984" h="1386204">
                <a:moveTo>
                  <a:pt x="1043990" y="341998"/>
                </a:moveTo>
                <a:lnTo>
                  <a:pt x="1403984" y="341998"/>
                </a:lnTo>
              </a:path>
              <a:path w="1403984" h="1386204">
                <a:moveTo>
                  <a:pt x="1025994" y="359994"/>
                </a:moveTo>
                <a:lnTo>
                  <a:pt x="1403984" y="359994"/>
                </a:lnTo>
              </a:path>
              <a:path w="1403984" h="1386204">
                <a:moveTo>
                  <a:pt x="1007999" y="377990"/>
                </a:moveTo>
                <a:lnTo>
                  <a:pt x="1403984" y="377990"/>
                </a:lnTo>
              </a:path>
              <a:path w="1403984" h="1386204">
                <a:moveTo>
                  <a:pt x="989990" y="395998"/>
                </a:moveTo>
                <a:lnTo>
                  <a:pt x="1403984" y="395998"/>
                </a:lnTo>
              </a:path>
              <a:path w="1403984" h="1386204">
                <a:moveTo>
                  <a:pt x="971994" y="413994"/>
                </a:moveTo>
                <a:lnTo>
                  <a:pt x="1403984" y="413994"/>
                </a:lnTo>
              </a:path>
              <a:path w="1403984" h="1386204">
                <a:moveTo>
                  <a:pt x="953998" y="431990"/>
                </a:moveTo>
                <a:lnTo>
                  <a:pt x="1403984" y="431990"/>
                </a:lnTo>
              </a:path>
              <a:path w="1403984" h="1386204">
                <a:moveTo>
                  <a:pt x="935989" y="449999"/>
                </a:moveTo>
                <a:lnTo>
                  <a:pt x="1403984" y="449999"/>
                </a:lnTo>
              </a:path>
              <a:path w="1403984" h="1386204">
                <a:moveTo>
                  <a:pt x="917994" y="467994"/>
                </a:moveTo>
                <a:lnTo>
                  <a:pt x="1403984" y="467994"/>
                </a:lnTo>
              </a:path>
              <a:path w="1403984" h="1386204">
                <a:moveTo>
                  <a:pt x="899998" y="485990"/>
                </a:moveTo>
                <a:lnTo>
                  <a:pt x="1403984" y="485990"/>
                </a:lnTo>
              </a:path>
              <a:path w="1403984" h="1386204">
                <a:moveTo>
                  <a:pt x="881989" y="503999"/>
                </a:moveTo>
                <a:lnTo>
                  <a:pt x="1403984" y="503999"/>
                </a:lnTo>
              </a:path>
              <a:path w="1403984" h="1386204">
                <a:moveTo>
                  <a:pt x="863993" y="521995"/>
                </a:moveTo>
                <a:lnTo>
                  <a:pt x="1403984" y="521995"/>
                </a:lnTo>
              </a:path>
              <a:path w="1403984" h="1386204">
                <a:moveTo>
                  <a:pt x="845997" y="539991"/>
                </a:moveTo>
                <a:lnTo>
                  <a:pt x="1403984" y="539991"/>
                </a:lnTo>
              </a:path>
              <a:path w="1403984" h="1386204">
                <a:moveTo>
                  <a:pt x="827989" y="557999"/>
                </a:moveTo>
                <a:lnTo>
                  <a:pt x="1403984" y="557999"/>
                </a:lnTo>
              </a:path>
              <a:path w="1403984" h="1386204">
                <a:moveTo>
                  <a:pt x="809993" y="575995"/>
                </a:moveTo>
                <a:lnTo>
                  <a:pt x="1403984" y="575995"/>
                </a:lnTo>
              </a:path>
              <a:path w="1403984" h="1386204">
                <a:moveTo>
                  <a:pt x="791997" y="593991"/>
                </a:moveTo>
                <a:lnTo>
                  <a:pt x="1403984" y="593991"/>
                </a:lnTo>
              </a:path>
              <a:path w="1403984" h="1386204">
                <a:moveTo>
                  <a:pt x="773988" y="612000"/>
                </a:moveTo>
                <a:lnTo>
                  <a:pt x="1403984" y="612000"/>
                </a:lnTo>
              </a:path>
              <a:path w="1403984" h="1386204">
                <a:moveTo>
                  <a:pt x="755992" y="629996"/>
                </a:moveTo>
                <a:lnTo>
                  <a:pt x="1403984" y="629996"/>
                </a:lnTo>
              </a:path>
              <a:path w="1403984" h="1386204">
                <a:moveTo>
                  <a:pt x="737997" y="647992"/>
                </a:moveTo>
                <a:lnTo>
                  <a:pt x="1403984" y="647992"/>
                </a:lnTo>
              </a:path>
              <a:path w="1403984" h="1386204">
                <a:moveTo>
                  <a:pt x="719988" y="666000"/>
                </a:moveTo>
                <a:lnTo>
                  <a:pt x="1403984" y="666000"/>
                </a:lnTo>
              </a:path>
              <a:path w="1403984" h="1386204">
                <a:moveTo>
                  <a:pt x="701992" y="683996"/>
                </a:moveTo>
                <a:lnTo>
                  <a:pt x="1403984" y="683996"/>
                </a:lnTo>
              </a:path>
              <a:path w="1403984" h="1386204">
                <a:moveTo>
                  <a:pt x="683996" y="701992"/>
                </a:moveTo>
                <a:lnTo>
                  <a:pt x="1403984" y="701992"/>
                </a:lnTo>
              </a:path>
              <a:path w="1403984" h="1386204">
                <a:moveTo>
                  <a:pt x="665987" y="720001"/>
                </a:moveTo>
                <a:lnTo>
                  <a:pt x="1403984" y="720001"/>
                </a:lnTo>
              </a:path>
              <a:path w="1403984" h="1386204">
                <a:moveTo>
                  <a:pt x="647992" y="737996"/>
                </a:moveTo>
                <a:lnTo>
                  <a:pt x="1403984" y="737996"/>
                </a:lnTo>
              </a:path>
              <a:path w="1403984" h="1386204">
                <a:moveTo>
                  <a:pt x="629996" y="755992"/>
                </a:moveTo>
                <a:lnTo>
                  <a:pt x="1403984" y="755992"/>
                </a:lnTo>
              </a:path>
              <a:path w="1403984" h="1386204">
                <a:moveTo>
                  <a:pt x="612000" y="773988"/>
                </a:moveTo>
                <a:lnTo>
                  <a:pt x="1403984" y="773988"/>
                </a:lnTo>
              </a:path>
              <a:path w="1403984" h="1386204">
                <a:moveTo>
                  <a:pt x="593991" y="791997"/>
                </a:moveTo>
                <a:lnTo>
                  <a:pt x="1403984" y="791997"/>
                </a:lnTo>
              </a:path>
              <a:path w="1403984" h="1386204">
                <a:moveTo>
                  <a:pt x="575995" y="809993"/>
                </a:moveTo>
                <a:lnTo>
                  <a:pt x="1403984" y="809993"/>
                </a:lnTo>
              </a:path>
              <a:path w="1403984" h="1386204">
                <a:moveTo>
                  <a:pt x="557999" y="827989"/>
                </a:moveTo>
                <a:lnTo>
                  <a:pt x="1403984" y="827989"/>
                </a:lnTo>
              </a:path>
              <a:path w="1403984" h="1386204">
                <a:moveTo>
                  <a:pt x="539991" y="845997"/>
                </a:moveTo>
                <a:lnTo>
                  <a:pt x="1403984" y="845997"/>
                </a:lnTo>
              </a:path>
              <a:path w="1403984" h="1386204">
                <a:moveTo>
                  <a:pt x="521995" y="863993"/>
                </a:moveTo>
                <a:lnTo>
                  <a:pt x="1403984" y="863993"/>
                </a:lnTo>
              </a:path>
              <a:path w="1403984" h="1386204">
                <a:moveTo>
                  <a:pt x="503999" y="881989"/>
                </a:moveTo>
                <a:lnTo>
                  <a:pt x="1403984" y="881989"/>
                </a:lnTo>
              </a:path>
              <a:path w="1403984" h="1386204">
                <a:moveTo>
                  <a:pt x="485990" y="899998"/>
                </a:moveTo>
                <a:lnTo>
                  <a:pt x="1403984" y="899998"/>
                </a:lnTo>
              </a:path>
              <a:path w="1403984" h="1386204">
                <a:moveTo>
                  <a:pt x="467995" y="917994"/>
                </a:moveTo>
                <a:lnTo>
                  <a:pt x="1403984" y="917994"/>
                </a:lnTo>
              </a:path>
              <a:path w="1403984" h="1386204">
                <a:moveTo>
                  <a:pt x="449999" y="935989"/>
                </a:moveTo>
                <a:lnTo>
                  <a:pt x="1403984" y="935989"/>
                </a:lnTo>
              </a:path>
              <a:path w="1403984" h="1386204">
                <a:moveTo>
                  <a:pt x="431990" y="953998"/>
                </a:moveTo>
                <a:lnTo>
                  <a:pt x="1403984" y="953998"/>
                </a:lnTo>
              </a:path>
              <a:path w="1403984" h="1386204">
                <a:moveTo>
                  <a:pt x="413994" y="971994"/>
                </a:moveTo>
                <a:lnTo>
                  <a:pt x="1403984" y="971994"/>
                </a:lnTo>
              </a:path>
              <a:path w="1403984" h="1386204">
                <a:moveTo>
                  <a:pt x="395998" y="989990"/>
                </a:moveTo>
                <a:lnTo>
                  <a:pt x="1403984" y="989990"/>
                </a:lnTo>
              </a:path>
              <a:path w="1403984" h="1386204">
                <a:moveTo>
                  <a:pt x="377990" y="1007998"/>
                </a:moveTo>
                <a:lnTo>
                  <a:pt x="1403984" y="1007998"/>
                </a:lnTo>
              </a:path>
              <a:path w="1403984" h="1386204">
                <a:moveTo>
                  <a:pt x="359994" y="1025994"/>
                </a:moveTo>
                <a:lnTo>
                  <a:pt x="1403984" y="1025994"/>
                </a:lnTo>
              </a:path>
              <a:path w="1403984" h="1386204">
                <a:moveTo>
                  <a:pt x="341998" y="1043990"/>
                </a:moveTo>
                <a:lnTo>
                  <a:pt x="1403984" y="1043990"/>
                </a:lnTo>
              </a:path>
              <a:path w="1403984" h="1386204">
                <a:moveTo>
                  <a:pt x="323989" y="1061999"/>
                </a:moveTo>
                <a:lnTo>
                  <a:pt x="1403984" y="1061999"/>
                </a:lnTo>
              </a:path>
              <a:path w="1403984" h="1386204">
                <a:moveTo>
                  <a:pt x="305993" y="1079995"/>
                </a:moveTo>
                <a:lnTo>
                  <a:pt x="1403984" y="1079995"/>
                </a:lnTo>
              </a:path>
              <a:path w="1403984" h="1386204">
                <a:moveTo>
                  <a:pt x="287997" y="1097991"/>
                </a:moveTo>
                <a:lnTo>
                  <a:pt x="1403984" y="1097991"/>
                </a:lnTo>
              </a:path>
              <a:path w="1403984" h="1386204">
                <a:moveTo>
                  <a:pt x="269989" y="1115999"/>
                </a:moveTo>
                <a:lnTo>
                  <a:pt x="1403984" y="1115999"/>
                </a:lnTo>
              </a:path>
              <a:path w="1403984" h="1386204">
                <a:moveTo>
                  <a:pt x="251993" y="1133995"/>
                </a:moveTo>
                <a:lnTo>
                  <a:pt x="1403984" y="1133995"/>
                </a:lnTo>
              </a:path>
              <a:path w="1403984" h="1386204">
                <a:moveTo>
                  <a:pt x="233997" y="1151991"/>
                </a:moveTo>
                <a:lnTo>
                  <a:pt x="1403984" y="1151991"/>
                </a:lnTo>
              </a:path>
              <a:path w="1403984" h="1386204">
                <a:moveTo>
                  <a:pt x="215988" y="1170000"/>
                </a:moveTo>
                <a:lnTo>
                  <a:pt x="1403984" y="1170000"/>
                </a:lnTo>
              </a:path>
              <a:path w="1403984" h="1386204">
                <a:moveTo>
                  <a:pt x="197993" y="1187996"/>
                </a:moveTo>
                <a:lnTo>
                  <a:pt x="1403984" y="1187996"/>
                </a:lnTo>
              </a:path>
              <a:path w="1403984" h="1386204">
                <a:moveTo>
                  <a:pt x="179997" y="1205992"/>
                </a:moveTo>
                <a:lnTo>
                  <a:pt x="1403984" y="1205992"/>
                </a:lnTo>
              </a:path>
              <a:path w="1403984" h="1386204">
                <a:moveTo>
                  <a:pt x="161988" y="1224000"/>
                </a:moveTo>
                <a:lnTo>
                  <a:pt x="1403984" y="1224000"/>
                </a:lnTo>
              </a:path>
              <a:path w="1403984" h="1386204">
                <a:moveTo>
                  <a:pt x="143992" y="1241996"/>
                </a:moveTo>
                <a:lnTo>
                  <a:pt x="1403984" y="1241996"/>
                </a:lnTo>
              </a:path>
              <a:path w="1403984" h="1386204">
                <a:moveTo>
                  <a:pt x="125996" y="1259992"/>
                </a:moveTo>
                <a:lnTo>
                  <a:pt x="1403984" y="1259992"/>
                </a:lnTo>
              </a:path>
              <a:path w="1403984" h="1386204">
                <a:moveTo>
                  <a:pt x="107988" y="1278001"/>
                </a:moveTo>
                <a:lnTo>
                  <a:pt x="1403984" y="1278001"/>
                </a:lnTo>
              </a:path>
              <a:path w="1403984" h="1386204">
                <a:moveTo>
                  <a:pt x="89992" y="1295996"/>
                </a:moveTo>
                <a:lnTo>
                  <a:pt x="1403984" y="1295996"/>
                </a:lnTo>
              </a:path>
              <a:path w="1403984" h="1386204">
                <a:moveTo>
                  <a:pt x="71996" y="1313992"/>
                </a:moveTo>
                <a:lnTo>
                  <a:pt x="1403984" y="1313992"/>
                </a:lnTo>
              </a:path>
              <a:path w="1403984" h="1386204">
                <a:moveTo>
                  <a:pt x="54000" y="1331988"/>
                </a:moveTo>
                <a:lnTo>
                  <a:pt x="1403984" y="1331988"/>
                </a:lnTo>
              </a:path>
              <a:path w="1403984" h="1386204">
                <a:moveTo>
                  <a:pt x="35991" y="1349997"/>
                </a:moveTo>
                <a:lnTo>
                  <a:pt x="1403984" y="1349997"/>
                </a:lnTo>
              </a:path>
              <a:path w="1403984" h="1386204">
                <a:moveTo>
                  <a:pt x="17995" y="1367993"/>
                </a:moveTo>
                <a:lnTo>
                  <a:pt x="1403984" y="1367993"/>
                </a:lnTo>
              </a:path>
              <a:path w="1403984" h="1386204">
                <a:moveTo>
                  <a:pt x="0" y="1385989"/>
                </a:moveTo>
                <a:lnTo>
                  <a:pt x="1403984" y="1385989"/>
                </a:lnTo>
              </a:path>
            </a:pathLst>
          </a:custGeom>
          <a:ln w="3175">
            <a:solidFill>
              <a:srgbClr val="1A67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329098" y="6347421"/>
            <a:ext cx="1663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2120" y="405714"/>
            <a:ext cx="5616575" cy="779780"/>
          </a:xfrm>
          <a:custGeom>
            <a:avLst/>
            <a:gdLst/>
            <a:ahLst/>
            <a:cxnLst/>
            <a:rect l="l" t="t" r="r" b="b"/>
            <a:pathLst>
              <a:path w="5616575" h="779780">
                <a:moveTo>
                  <a:pt x="130314" y="0"/>
                </a:moveTo>
                <a:lnTo>
                  <a:pt x="80456" y="10024"/>
                </a:lnTo>
                <a:lnTo>
                  <a:pt x="38430" y="38163"/>
                </a:lnTo>
                <a:lnTo>
                  <a:pt x="10230" y="80303"/>
                </a:lnTo>
                <a:lnTo>
                  <a:pt x="355" y="129971"/>
                </a:lnTo>
                <a:lnTo>
                  <a:pt x="0" y="649439"/>
                </a:lnTo>
                <a:lnTo>
                  <a:pt x="1136" y="666561"/>
                </a:lnTo>
                <a:lnTo>
                  <a:pt x="17640" y="714603"/>
                </a:lnTo>
                <a:lnTo>
                  <a:pt x="50955" y="752576"/>
                </a:lnTo>
                <a:lnTo>
                  <a:pt x="96342" y="774955"/>
                </a:lnTo>
                <a:lnTo>
                  <a:pt x="129959" y="779411"/>
                </a:lnTo>
                <a:lnTo>
                  <a:pt x="5486400" y="779411"/>
                </a:lnTo>
                <a:lnTo>
                  <a:pt x="5536268" y="769387"/>
                </a:lnTo>
                <a:lnTo>
                  <a:pt x="5578286" y="741248"/>
                </a:lnTo>
                <a:lnTo>
                  <a:pt x="5606484" y="699108"/>
                </a:lnTo>
                <a:lnTo>
                  <a:pt x="5616359" y="649439"/>
                </a:lnTo>
                <a:lnTo>
                  <a:pt x="5616335" y="129971"/>
                </a:lnTo>
                <a:lnTo>
                  <a:pt x="5606334" y="80458"/>
                </a:lnTo>
                <a:lnTo>
                  <a:pt x="5578195" y="38434"/>
                </a:lnTo>
                <a:lnTo>
                  <a:pt x="5536063" y="10237"/>
                </a:lnTo>
                <a:lnTo>
                  <a:pt x="5486400" y="368"/>
                </a:lnTo>
                <a:lnTo>
                  <a:pt x="130314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735"/>
              <a:t>Cli</a:t>
            </a:r>
            <a:r>
              <a:rPr dirty="0" baseline="-6018" sz="9000" spc="-1102">
                <a:latin typeface="Calibri"/>
                <a:cs typeface="Calibri"/>
              </a:rPr>
              <a:t>I</a:t>
            </a:r>
            <a:r>
              <a:rPr dirty="0" sz="3200" spc="-735"/>
              <a:t>c</a:t>
            </a:r>
            <a:r>
              <a:rPr dirty="0" baseline="-6018" sz="9000" spc="-1102">
                <a:latin typeface="Calibri"/>
                <a:cs typeface="Calibri"/>
              </a:rPr>
              <a:t>o</a:t>
            </a:r>
            <a:r>
              <a:rPr dirty="0" sz="3200" spc="-735"/>
              <a:t>k</a:t>
            </a:r>
            <a:r>
              <a:rPr dirty="0" sz="3200" spc="-150"/>
              <a:t> </a:t>
            </a:r>
            <a:r>
              <a:rPr dirty="0" sz="3200" spc="-1015"/>
              <a:t>t</a:t>
            </a:r>
            <a:r>
              <a:rPr dirty="0" baseline="-6018" sz="9000" spc="-1522">
                <a:latin typeface="Calibri"/>
                <a:cs typeface="Calibri"/>
              </a:rPr>
              <a:t>T</a:t>
            </a:r>
            <a:r>
              <a:rPr dirty="0" sz="3200" spc="-1015"/>
              <a:t>o</a:t>
            </a:r>
            <a:r>
              <a:rPr dirty="0" sz="3200" spc="-145"/>
              <a:t> </a:t>
            </a:r>
            <a:r>
              <a:rPr dirty="0" sz="3200" spc="-1045"/>
              <a:t>e</a:t>
            </a:r>
            <a:r>
              <a:rPr dirty="0" baseline="-6018" sz="9000" spc="-1567">
                <a:latin typeface="Calibri"/>
                <a:cs typeface="Calibri"/>
              </a:rPr>
              <a:t>C</a:t>
            </a:r>
            <a:r>
              <a:rPr dirty="0" sz="3200" spc="-1045"/>
              <a:t>di</a:t>
            </a:r>
            <a:r>
              <a:rPr dirty="0" baseline="-6018" sz="9000" spc="-1567">
                <a:latin typeface="Calibri"/>
                <a:cs typeface="Calibri"/>
              </a:rPr>
              <a:t>y</a:t>
            </a:r>
            <a:r>
              <a:rPr dirty="0" sz="3200" spc="-1045"/>
              <a:t>t</a:t>
            </a:r>
            <a:r>
              <a:rPr dirty="0" sz="3200" spc="-145"/>
              <a:t> </a:t>
            </a:r>
            <a:r>
              <a:rPr dirty="0" sz="3200" spc="-825"/>
              <a:t>M</a:t>
            </a:r>
            <a:r>
              <a:rPr dirty="0" baseline="-6018" sz="9000" spc="-1237">
                <a:latin typeface="Calibri"/>
                <a:cs typeface="Calibri"/>
              </a:rPr>
              <a:t>c</a:t>
            </a:r>
            <a:r>
              <a:rPr dirty="0" sz="3200" spc="-825"/>
              <a:t>a</a:t>
            </a:r>
            <a:r>
              <a:rPr dirty="0" baseline="-6018" sz="9000" spc="-1237">
                <a:latin typeface="Calibri"/>
                <a:cs typeface="Calibri"/>
              </a:rPr>
              <a:t>le</a:t>
            </a:r>
            <a:r>
              <a:rPr dirty="0" sz="3200" spc="-825"/>
              <a:t>ster</a:t>
            </a:r>
            <a:r>
              <a:rPr dirty="0" sz="3200" spc="-395"/>
              <a:t> </a:t>
            </a:r>
            <a:r>
              <a:rPr dirty="0" sz="3200" spc="-60"/>
              <a:t>title</a:t>
            </a:r>
            <a:r>
              <a:rPr dirty="0" sz="3200" spc="-155"/>
              <a:t> </a:t>
            </a:r>
            <a:r>
              <a:rPr dirty="0" sz="3200" spc="-60"/>
              <a:t>style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48299" y="6407187"/>
            <a:ext cx="1663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70326" y="1597863"/>
            <a:ext cx="5238750" cy="4389755"/>
            <a:chOff x="3370326" y="1597863"/>
            <a:chExt cx="5238750" cy="43897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5764" y="1597863"/>
              <a:ext cx="1403273" cy="14030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68615" y="3349434"/>
              <a:ext cx="473709" cy="838835"/>
            </a:xfrm>
            <a:custGeom>
              <a:avLst/>
              <a:gdLst/>
              <a:ahLst/>
              <a:cxnLst/>
              <a:rect l="l" t="t" r="r" b="b"/>
              <a:pathLst>
                <a:path w="473709" h="838835">
                  <a:moveTo>
                    <a:pt x="378956" y="601764"/>
                  </a:moveTo>
                  <a:lnTo>
                    <a:pt x="0" y="601764"/>
                  </a:lnTo>
                  <a:lnTo>
                    <a:pt x="236461" y="838809"/>
                  </a:lnTo>
                  <a:lnTo>
                    <a:pt x="473507" y="602347"/>
                  </a:lnTo>
                  <a:lnTo>
                    <a:pt x="378955" y="602107"/>
                  </a:lnTo>
                  <a:lnTo>
                    <a:pt x="378956" y="601764"/>
                  </a:lnTo>
                  <a:close/>
                </a:path>
                <a:path w="473709" h="838835">
                  <a:moveTo>
                    <a:pt x="227530" y="0"/>
                  </a:moveTo>
                  <a:lnTo>
                    <a:pt x="95656" y="0"/>
                  </a:lnTo>
                  <a:lnTo>
                    <a:pt x="94920" y="601764"/>
                  </a:lnTo>
                  <a:lnTo>
                    <a:pt x="378956" y="601637"/>
                  </a:lnTo>
                  <a:lnTo>
                    <a:pt x="379692" y="190"/>
                  </a:lnTo>
                  <a:lnTo>
                    <a:pt x="227530" y="0"/>
                  </a:lnTo>
                  <a:close/>
                </a:path>
              </a:pathLst>
            </a:custGeom>
            <a:solidFill>
              <a:srgbClr val="FFE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68615" y="3401999"/>
              <a:ext cx="473709" cy="786765"/>
            </a:xfrm>
            <a:custGeom>
              <a:avLst/>
              <a:gdLst/>
              <a:ahLst/>
              <a:cxnLst/>
              <a:rect l="l" t="t" r="r" b="b"/>
              <a:pathLst>
                <a:path w="473709" h="786764">
                  <a:moveTo>
                    <a:pt x="378956" y="549198"/>
                  </a:moveTo>
                  <a:lnTo>
                    <a:pt x="0" y="549198"/>
                  </a:lnTo>
                  <a:lnTo>
                    <a:pt x="236461" y="786244"/>
                  </a:lnTo>
                  <a:lnTo>
                    <a:pt x="473507" y="549782"/>
                  </a:lnTo>
                  <a:lnTo>
                    <a:pt x="378955" y="549541"/>
                  </a:lnTo>
                  <a:lnTo>
                    <a:pt x="378956" y="549198"/>
                  </a:lnTo>
                  <a:close/>
                </a:path>
                <a:path w="473709" h="786764">
                  <a:moveTo>
                    <a:pt x="379628" y="0"/>
                  </a:moveTo>
                  <a:lnTo>
                    <a:pt x="95592" y="0"/>
                  </a:lnTo>
                  <a:lnTo>
                    <a:pt x="94920" y="549198"/>
                  </a:lnTo>
                  <a:lnTo>
                    <a:pt x="378956" y="549071"/>
                  </a:lnTo>
                  <a:lnTo>
                    <a:pt x="379628" y="0"/>
                  </a:lnTo>
                  <a:close/>
                </a:path>
              </a:pathLst>
            </a:custGeom>
            <a:solidFill>
              <a:srgbClr val="FFE0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668615" y="3454196"/>
              <a:ext cx="473709" cy="734060"/>
            </a:xfrm>
            <a:custGeom>
              <a:avLst/>
              <a:gdLst/>
              <a:ahLst/>
              <a:cxnLst/>
              <a:rect l="l" t="t" r="r" b="b"/>
              <a:pathLst>
                <a:path w="473709" h="734060">
                  <a:moveTo>
                    <a:pt x="378956" y="497001"/>
                  </a:moveTo>
                  <a:lnTo>
                    <a:pt x="0" y="497001"/>
                  </a:lnTo>
                  <a:lnTo>
                    <a:pt x="236461" y="734047"/>
                  </a:lnTo>
                  <a:lnTo>
                    <a:pt x="473507" y="497585"/>
                  </a:lnTo>
                  <a:lnTo>
                    <a:pt x="378955" y="497344"/>
                  </a:lnTo>
                  <a:lnTo>
                    <a:pt x="378956" y="497001"/>
                  </a:lnTo>
                  <a:close/>
                </a:path>
                <a:path w="473709" h="734060">
                  <a:moveTo>
                    <a:pt x="379564" y="0"/>
                  </a:moveTo>
                  <a:lnTo>
                    <a:pt x="95528" y="0"/>
                  </a:lnTo>
                  <a:lnTo>
                    <a:pt x="94920" y="497001"/>
                  </a:lnTo>
                  <a:lnTo>
                    <a:pt x="378956" y="496874"/>
                  </a:lnTo>
                  <a:lnTo>
                    <a:pt x="379564" y="0"/>
                  </a:lnTo>
                  <a:close/>
                </a:path>
              </a:pathLst>
            </a:custGeom>
            <a:solidFill>
              <a:srgbClr val="FF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668615" y="3506762"/>
              <a:ext cx="473709" cy="681990"/>
            </a:xfrm>
            <a:custGeom>
              <a:avLst/>
              <a:gdLst/>
              <a:ahLst/>
              <a:cxnLst/>
              <a:rect l="l" t="t" r="r" b="b"/>
              <a:pathLst>
                <a:path w="473709" h="681989">
                  <a:moveTo>
                    <a:pt x="378956" y="444436"/>
                  </a:moveTo>
                  <a:lnTo>
                    <a:pt x="0" y="444436"/>
                  </a:lnTo>
                  <a:lnTo>
                    <a:pt x="236461" y="681482"/>
                  </a:lnTo>
                  <a:lnTo>
                    <a:pt x="473507" y="445020"/>
                  </a:lnTo>
                  <a:lnTo>
                    <a:pt x="378955" y="444779"/>
                  </a:lnTo>
                  <a:lnTo>
                    <a:pt x="378956" y="444436"/>
                  </a:lnTo>
                  <a:close/>
                </a:path>
                <a:path w="473709" h="681989">
                  <a:moveTo>
                    <a:pt x="379499" y="0"/>
                  </a:moveTo>
                  <a:lnTo>
                    <a:pt x="95463" y="0"/>
                  </a:lnTo>
                  <a:lnTo>
                    <a:pt x="94920" y="444436"/>
                  </a:lnTo>
                  <a:lnTo>
                    <a:pt x="378956" y="444309"/>
                  </a:lnTo>
                  <a:lnTo>
                    <a:pt x="379499" y="0"/>
                  </a:lnTo>
                  <a:close/>
                </a:path>
              </a:pathLst>
            </a:custGeom>
            <a:solidFill>
              <a:srgbClr val="FFDE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68615" y="3559314"/>
              <a:ext cx="473709" cy="629285"/>
            </a:xfrm>
            <a:custGeom>
              <a:avLst/>
              <a:gdLst/>
              <a:ahLst/>
              <a:cxnLst/>
              <a:rect l="l" t="t" r="r" b="b"/>
              <a:pathLst>
                <a:path w="473709" h="629285">
                  <a:moveTo>
                    <a:pt x="378956" y="391883"/>
                  </a:moveTo>
                  <a:lnTo>
                    <a:pt x="0" y="391883"/>
                  </a:lnTo>
                  <a:lnTo>
                    <a:pt x="236461" y="628929"/>
                  </a:lnTo>
                  <a:lnTo>
                    <a:pt x="473507" y="392467"/>
                  </a:lnTo>
                  <a:lnTo>
                    <a:pt x="378955" y="392226"/>
                  </a:lnTo>
                  <a:lnTo>
                    <a:pt x="378956" y="391883"/>
                  </a:lnTo>
                  <a:close/>
                </a:path>
                <a:path w="473709" h="629285">
                  <a:moveTo>
                    <a:pt x="379435" y="0"/>
                  </a:moveTo>
                  <a:lnTo>
                    <a:pt x="95399" y="0"/>
                  </a:lnTo>
                  <a:lnTo>
                    <a:pt x="94920" y="391883"/>
                  </a:lnTo>
                  <a:lnTo>
                    <a:pt x="378956" y="391756"/>
                  </a:lnTo>
                  <a:lnTo>
                    <a:pt x="379435" y="0"/>
                  </a:lnTo>
                  <a:close/>
                </a:path>
              </a:pathLst>
            </a:custGeom>
            <a:solidFill>
              <a:srgbClr val="FFDD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68615" y="3611524"/>
              <a:ext cx="473709" cy="577215"/>
            </a:xfrm>
            <a:custGeom>
              <a:avLst/>
              <a:gdLst/>
              <a:ahLst/>
              <a:cxnLst/>
              <a:rect l="l" t="t" r="r" b="b"/>
              <a:pathLst>
                <a:path w="473709" h="577214">
                  <a:moveTo>
                    <a:pt x="378956" y="339674"/>
                  </a:moveTo>
                  <a:lnTo>
                    <a:pt x="0" y="339674"/>
                  </a:lnTo>
                  <a:lnTo>
                    <a:pt x="236461" y="576719"/>
                  </a:lnTo>
                  <a:lnTo>
                    <a:pt x="473507" y="340258"/>
                  </a:lnTo>
                  <a:lnTo>
                    <a:pt x="378955" y="340017"/>
                  </a:lnTo>
                  <a:lnTo>
                    <a:pt x="378956" y="339674"/>
                  </a:lnTo>
                  <a:close/>
                </a:path>
                <a:path w="473709" h="577214">
                  <a:moveTo>
                    <a:pt x="379371" y="0"/>
                  </a:moveTo>
                  <a:lnTo>
                    <a:pt x="95335" y="0"/>
                  </a:lnTo>
                  <a:lnTo>
                    <a:pt x="94920" y="339674"/>
                  </a:lnTo>
                  <a:lnTo>
                    <a:pt x="378956" y="339547"/>
                  </a:lnTo>
                  <a:lnTo>
                    <a:pt x="379371" y="0"/>
                  </a:lnTo>
                  <a:close/>
                </a:path>
              </a:pathLst>
            </a:custGeom>
            <a:solidFill>
              <a:srgbClr val="FFDC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68615" y="3664077"/>
              <a:ext cx="473709" cy="524510"/>
            </a:xfrm>
            <a:custGeom>
              <a:avLst/>
              <a:gdLst/>
              <a:ahLst/>
              <a:cxnLst/>
              <a:rect l="l" t="t" r="r" b="b"/>
              <a:pathLst>
                <a:path w="473709" h="524510">
                  <a:moveTo>
                    <a:pt x="378956" y="287121"/>
                  </a:moveTo>
                  <a:lnTo>
                    <a:pt x="0" y="287121"/>
                  </a:lnTo>
                  <a:lnTo>
                    <a:pt x="236461" y="524167"/>
                  </a:lnTo>
                  <a:lnTo>
                    <a:pt x="473507" y="287705"/>
                  </a:lnTo>
                  <a:lnTo>
                    <a:pt x="378955" y="287464"/>
                  </a:lnTo>
                  <a:lnTo>
                    <a:pt x="378956" y="287121"/>
                  </a:lnTo>
                  <a:close/>
                </a:path>
                <a:path w="473709" h="524510">
                  <a:moveTo>
                    <a:pt x="379307" y="0"/>
                  </a:moveTo>
                  <a:lnTo>
                    <a:pt x="95271" y="0"/>
                  </a:lnTo>
                  <a:lnTo>
                    <a:pt x="94920" y="287121"/>
                  </a:lnTo>
                  <a:lnTo>
                    <a:pt x="378956" y="286994"/>
                  </a:lnTo>
                  <a:lnTo>
                    <a:pt x="379307" y="0"/>
                  </a:lnTo>
                  <a:close/>
                </a:path>
              </a:pathLst>
            </a:custGeom>
            <a:solidFill>
              <a:srgbClr val="FFD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68603" y="3716642"/>
              <a:ext cx="473709" cy="471805"/>
            </a:xfrm>
            <a:custGeom>
              <a:avLst/>
              <a:gdLst/>
              <a:ahLst/>
              <a:cxnLst/>
              <a:rect l="l" t="t" r="r" b="b"/>
              <a:pathLst>
                <a:path w="473709" h="471804">
                  <a:moveTo>
                    <a:pt x="379247" y="0"/>
                  </a:moveTo>
                  <a:lnTo>
                    <a:pt x="95211" y="0"/>
                  </a:lnTo>
                  <a:lnTo>
                    <a:pt x="95148" y="52552"/>
                  </a:lnTo>
                  <a:lnTo>
                    <a:pt x="94932" y="234556"/>
                  </a:lnTo>
                  <a:lnTo>
                    <a:pt x="378968" y="234429"/>
                  </a:lnTo>
                  <a:lnTo>
                    <a:pt x="379183" y="52552"/>
                  </a:lnTo>
                  <a:lnTo>
                    <a:pt x="379247" y="0"/>
                  </a:lnTo>
                  <a:close/>
                </a:path>
                <a:path w="473709" h="471804">
                  <a:moveTo>
                    <a:pt x="473519" y="235013"/>
                  </a:moveTo>
                  <a:lnTo>
                    <a:pt x="378968" y="234899"/>
                  </a:lnTo>
                  <a:lnTo>
                    <a:pt x="378968" y="234556"/>
                  </a:lnTo>
                  <a:lnTo>
                    <a:pt x="94932" y="234556"/>
                  </a:lnTo>
                  <a:lnTo>
                    <a:pt x="0" y="234556"/>
                  </a:lnTo>
                  <a:lnTo>
                    <a:pt x="236474" y="471601"/>
                  </a:lnTo>
                  <a:lnTo>
                    <a:pt x="473519" y="235140"/>
                  </a:lnTo>
                  <a:lnTo>
                    <a:pt x="473519" y="235013"/>
                  </a:lnTo>
                  <a:close/>
                </a:path>
              </a:pathLst>
            </a:custGeom>
            <a:solidFill>
              <a:srgbClr val="FFD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668615" y="3801237"/>
              <a:ext cx="473709" cy="387350"/>
            </a:xfrm>
            <a:custGeom>
              <a:avLst/>
              <a:gdLst/>
              <a:ahLst/>
              <a:cxnLst/>
              <a:rect l="l" t="t" r="r" b="b"/>
              <a:pathLst>
                <a:path w="473709" h="387350">
                  <a:moveTo>
                    <a:pt x="378956" y="149961"/>
                  </a:moveTo>
                  <a:lnTo>
                    <a:pt x="0" y="149961"/>
                  </a:lnTo>
                  <a:lnTo>
                    <a:pt x="236461" y="387007"/>
                  </a:lnTo>
                  <a:lnTo>
                    <a:pt x="473507" y="150545"/>
                  </a:lnTo>
                  <a:lnTo>
                    <a:pt x="378955" y="150304"/>
                  </a:lnTo>
                  <a:lnTo>
                    <a:pt x="378956" y="149961"/>
                  </a:lnTo>
                  <a:close/>
                </a:path>
                <a:path w="473709" h="387350">
                  <a:moveTo>
                    <a:pt x="379139" y="0"/>
                  </a:moveTo>
                  <a:lnTo>
                    <a:pt x="95103" y="0"/>
                  </a:lnTo>
                  <a:lnTo>
                    <a:pt x="94920" y="149961"/>
                  </a:lnTo>
                  <a:lnTo>
                    <a:pt x="378956" y="149834"/>
                  </a:lnTo>
                  <a:lnTo>
                    <a:pt x="379139" y="0"/>
                  </a:lnTo>
                  <a:close/>
                </a:path>
              </a:pathLst>
            </a:custGeom>
            <a:solidFill>
              <a:srgbClr val="FCD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668615" y="3833634"/>
              <a:ext cx="473709" cy="354965"/>
            </a:xfrm>
            <a:custGeom>
              <a:avLst/>
              <a:gdLst/>
              <a:ahLst/>
              <a:cxnLst/>
              <a:rect l="l" t="t" r="r" b="b"/>
              <a:pathLst>
                <a:path w="473709" h="354964">
                  <a:moveTo>
                    <a:pt x="378956" y="117563"/>
                  </a:moveTo>
                  <a:lnTo>
                    <a:pt x="0" y="117563"/>
                  </a:lnTo>
                  <a:lnTo>
                    <a:pt x="236461" y="354609"/>
                  </a:lnTo>
                  <a:lnTo>
                    <a:pt x="473507" y="118147"/>
                  </a:lnTo>
                  <a:lnTo>
                    <a:pt x="378955" y="117906"/>
                  </a:lnTo>
                  <a:lnTo>
                    <a:pt x="378956" y="117563"/>
                  </a:lnTo>
                  <a:close/>
                </a:path>
                <a:path w="473709" h="354964">
                  <a:moveTo>
                    <a:pt x="379099" y="0"/>
                  </a:moveTo>
                  <a:lnTo>
                    <a:pt x="95063" y="0"/>
                  </a:lnTo>
                  <a:lnTo>
                    <a:pt x="94920" y="117563"/>
                  </a:lnTo>
                  <a:lnTo>
                    <a:pt x="378956" y="117436"/>
                  </a:lnTo>
                  <a:lnTo>
                    <a:pt x="379099" y="0"/>
                  </a:lnTo>
                  <a:close/>
                </a:path>
              </a:pathLst>
            </a:custGeom>
            <a:solidFill>
              <a:srgbClr val="FAD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68615" y="3865676"/>
              <a:ext cx="473709" cy="322580"/>
            </a:xfrm>
            <a:custGeom>
              <a:avLst/>
              <a:gdLst/>
              <a:ahLst/>
              <a:cxnLst/>
              <a:rect l="l" t="t" r="r" b="b"/>
              <a:pathLst>
                <a:path w="473709" h="322579">
                  <a:moveTo>
                    <a:pt x="378956" y="85521"/>
                  </a:moveTo>
                  <a:lnTo>
                    <a:pt x="0" y="85521"/>
                  </a:lnTo>
                  <a:lnTo>
                    <a:pt x="236461" y="322567"/>
                  </a:lnTo>
                  <a:lnTo>
                    <a:pt x="473507" y="86105"/>
                  </a:lnTo>
                  <a:lnTo>
                    <a:pt x="378955" y="85864"/>
                  </a:lnTo>
                  <a:lnTo>
                    <a:pt x="378956" y="85521"/>
                  </a:lnTo>
                  <a:close/>
                </a:path>
                <a:path w="473709" h="322579">
                  <a:moveTo>
                    <a:pt x="379060" y="0"/>
                  </a:moveTo>
                  <a:lnTo>
                    <a:pt x="95024" y="0"/>
                  </a:lnTo>
                  <a:lnTo>
                    <a:pt x="94920" y="85521"/>
                  </a:lnTo>
                  <a:lnTo>
                    <a:pt x="378956" y="85394"/>
                  </a:lnTo>
                  <a:lnTo>
                    <a:pt x="379060" y="0"/>
                  </a:lnTo>
                  <a:close/>
                </a:path>
              </a:pathLst>
            </a:custGeom>
            <a:solidFill>
              <a:srgbClr val="F7D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68615" y="3898074"/>
              <a:ext cx="473709" cy="290195"/>
            </a:xfrm>
            <a:custGeom>
              <a:avLst/>
              <a:gdLst/>
              <a:ahLst/>
              <a:cxnLst/>
              <a:rect l="l" t="t" r="r" b="b"/>
              <a:pathLst>
                <a:path w="473709" h="290195">
                  <a:moveTo>
                    <a:pt x="378956" y="53124"/>
                  </a:moveTo>
                  <a:lnTo>
                    <a:pt x="0" y="53124"/>
                  </a:lnTo>
                  <a:lnTo>
                    <a:pt x="236461" y="290169"/>
                  </a:lnTo>
                  <a:lnTo>
                    <a:pt x="473507" y="53707"/>
                  </a:lnTo>
                  <a:lnTo>
                    <a:pt x="378955" y="53467"/>
                  </a:lnTo>
                  <a:lnTo>
                    <a:pt x="378956" y="53124"/>
                  </a:lnTo>
                  <a:close/>
                </a:path>
                <a:path w="473709" h="290195">
                  <a:moveTo>
                    <a:pt x="379021" y="0"/>
                  </a:moveTo>
                  <a:lnTo>
                    <a:pt x="94985" y="0"/>
                  </a:lnTo>
                  <a:lnTo>
                    <a:pt x="94920" y="53124"/>
                  </a:lnTo>
                  <a:lnTo>
                    <a:pt x="378956" y="52997"/>
                  </a:lnTo>
                  <a:lnTo>
                    <a:pt x="379021" y="0"/>
                  </a:lnTo>
                  <a:close/>
                </a:path>
              </a:pathLst>
            </a:custGeom>
            <a:solidFill>
              <a:srgbClr val="F5D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668615" y="3930484"/>
              <a:ext cx="473709" cy="257810"/>
            </a:xfrm>
            <a:custGeom>
              <a:avLst/>
              <a:gdLst/>
              <a:ahLst/>
              <a:cxnLst/>
              <a:rect l="l" t="t" r="r" b="b"/>
              <a:pathLst>
                <a:path w="473709" h="257810">
                  <a:moveTo>
                    <a:pt x="378956" y="20713"/>
                  </a:moveTo>
                  <a:lnTo>
                    <a:pt x="0" y="20713"/>
                  </a:lnTo>
                  <a:lnTo>
                    <a:pt x="236461" y="257759"/>
                  </a:lnTo>
                  <a:lnTo>
                    <a:pt x="473507" y="21297"/>
                  </a:lnTo>
                  <a:lnTo>
                    <a:pt x="378955" y="21056"/>
                  </a:lnTo>
                  <a:lnTo>
                    <a:pt x="378956" y="20713"/>
                  </a:lnTo>
                  <a:close/>
                </a:path>
                <a:path w="473709" h="257810">
                  <a:moveTo>
                    <a:pt x="378981" y="0"/>
                  </a:moveTo>
                  <a:lnTo>
                    <a:pt x="94945" y="0"/>
                  </a:lnTo>
                  <a:lnTo>
                    <a:pt x="94920" y="20713"/>
                  </a:lnTo>
                  <a:lnTo>
                    <a:pt x="378956" y="20586"/>
                  </a:lnTo>
                  <a:lnTo>
                    <a:pt x="378981" y="0"/>
                  </a:lnTo>
                  <a:close/>
                </a:path>
              </a:pathLst>
            </a:custGeom>
            <a:solidFill>
              <a:srgbClr val="F3D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679903" y="3962514"/>
              <a:ext cx="451484" cy="226060"/>
            </a:xfrm>
            <a:custGeom>
              <a:avLst/>
              <a:gdLst/>
              <a:ahLst/>
              <a:cxnLst/>
              <a:rect l="l" t="t" r="r" b="b"/>
              <a:pathLst>
                <a:path w="451484" h="226060">
                  <a:moveTo>
                    <a:pt x="451460" y="0"/>
                  </a:moveTo>
                  <a:lnTo>
                    <a:pt x="0" y="0"/>
                  </a:lnTo>
                  <a:lnTo>
                    <a:pt x="225173" y="225729"/>
                  </a:lnTo>
                  <a:lnTo>
                    <a:pt x="451460" y="0"/>
                  </a:lnTo>
                  <a:close/>
                </a:path>
              </a:pathLst>
            </a:custGeom>
            <a:solidFill>
              <a:srgbClr val="F1CE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712233" y="3994924"/>
              <a:ext cx="386715" cy="193675"/>
            </a:xfrm>
            <a:custGeom>
              <a:avLst/>
              <a:gdLst/>
              <a:ahLst/>
              <a:cxnLst/>
              <a:rect l="l" t="t" r="r" b="b"/>
              <a:pathLst>
                <a:path w="386715" h="193675">
                  <a:moveTo>
                    <a:pt x="386639" y="0"/>
                  </a:moveTo>
                  <a:lnTo>
                    <a:pt x="0" y="0"/>
                  </a:lnTo>
                  <a:lnTo>
                    <a:pt x="192843" y="193319"/>
                  </a:lnTo>
                  <a:lnTo>
                    <a:pt x="386639" y="0"/>
                  </a:lnTo>
                  <a:close/>
                </a:path>
              </a:pathLst>
            </a:custGeom>
            <a:solidFill>
              <a:srgbClr val="EECC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44551" y="4027322"/>
              <a:ext cx="321945" cy="161290"/>
            </a:xfrm>
            <a:custGeom>
              <a:avLst/>
              <a:gdLst/>
              <a:ahLst/>
              <a:cxnLst/>
              <a:rect l="l" t="t" r="r" b="b"/>
              <a:pathLst>
                <a:path w="321945" h="161289">
                  <a:moveTo>
                    <a:pt x="321844" y="0"/>
                  </a:moveTo>
                  <a:lnTo>
                    <a:pt x="0" y="0"/>
                  </a:lnTo>
                  <a:lnTo>
                    <a:pt x="160525" y="160921"/>
                  </a:lnTo>
                  <a:lnTo>
                    <a:pt x="321844" y="0"/>
                  </a:lnTo>
                  <a:close/>
                </a:path>
              </a:pathLst>
            </a:custGeom>
            <a:solidFill>
              <a:srgbClr val="ECCA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776514" y="4059364"/>
              <a:ext cx="257810" cy="128905"/>
            </a:xfrm>
            <a:custGeom>
              <a:avLst/>
              <a:gdLst/>
              <a:ahLst/>
              <a:cxnLst/>
              <a:rect l="l" t="t" r="r" b="b"/>
              <a:pathLst>
                <a:path w="257809" h="128904">
                  <a:moveTo>
                    <a:pt x="257759" y="0"/>
                  </a:moveTo>
                  <a:lnTo>
                    <a:pt x="0" y="0"/>
                  </a:lnTo>
                  <a:lnTo>
                    <a:pt x="128562" y="128879"/>
                  </a:lnTo>
                  <a:lnTo>
                    <a:pt x="257759" y="0"/>
                  </a:lnTo>
                  <a:close/>
                </a:path>
              </a:pathLst>
            </a:custGeom>
            <a:solidFill>
              <a:srgbClr val="EAC8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8832" y="4091762"/>
              <a:ext cx="192964" cy="9648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1801" y="4584420"/>
              <a:ext cx="1403273" cy="14030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380583" y="5045405"/>
              <a:ext cx="1288415" cy="473709"/>
            </a:xfrm>
            <a:custGeom>
              <a:avLst/>
              <a:gdLst/>
              <a:ahLst/>
              <a:cxnLst/>
              <a:rect l="l" t="t" r="r" b="b"/>
              <a:pathLst>
                <a:path w="1288415" h="473710">
                  <a:moveTo>
                    <a:pt x="239266" y="0"/>
                  </a:moveTo>
                  <a:lnTo>
                    <a:pt x="239125" y="0"/>
                  </a:lnTo>
                  <a:lnTo>
                    <a:pt x="0" y="234327"/>
                  </a:lnTo>
                  <a:lnTo>
                    <a:pt x="234467" y="473595"/>
                  </a:lnTo>
                  <a:lnTo>
                    <a:pt x="235432" y="378917"/>
                  </a:lnTo>
                  <a:lnTo>
                    <a:pt x="1285601" y="378917"/>
                  </a:lnTo>
                  <a:lnTo>
                    <a:pt x="1288376" y="105524"/>
                  </a:lnTo>
                  <a:lnTo>
                    <a:pt x="238302" y="94894"/>
                  </a:lnTo>
                  <a:lnTo>
                    <a:pt x="239266" y="0"/>
                  </a:lnTo>
                  <a:close/>
                </a:path>
                <a:path w="1288415" h="473710">
                  <a:moveTo>
                    <a:pt x="1285601" y="378917"/>
                  </a:moveTo>
                  <a:lnTo>
                    <a:pt x="235432" y="378917"/>
                  </a:lnTo>
                  <a:lnTo>
                    <a:pt x="1285494" y="389547"/>
                  </a:lnTo>
                  <a:lnTo>
                    <a:pt x="1285601" y="378917"/>
                  </a:lnTo>
                  <a:close/>
                </a:path>
              </a:pathLst>
            </a:custGeom>
            <a:solidFill>
              <a:srgbClr val="FFE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380583" y="5073484"/>
              <a:ext cx="1288415" cy="445770"/>
            </a:xfrm>
            <a:custGeom>
              <a:avLst/>
              <a:gdLst/>
              <a:ahLst/>
              <a:cxnLst/>
              <a:rect l="l" t="t" r="r" b="b"/>
              <a:pathLst>
                <a:path w="1288415" h="445770">
                  <a:moveTo>
                    <a:pt x="238981" y="0"/>
                  </a:moveTo>
                  <a:lnTo>
                    <a:pt x="210470" y="0"/>
                  </a:lnTo>
                  <a:lnTo>
                    <a:pt x="0" y="206248"/>
                  </a:lnTo>
                  <a:lnTo>
                    <a:pt x="234467" y="445516"/>
                  </a:lnTo>
                  <a:lnTo>
                    <a:pt x="235432" y="350837"/>
                  </a:lnTo>
                  <a:lnTo>
                    <a:pt x="1285601" y="350837"/>
                  </a:lnTo>
                  <a:lnTo>
                    <a:pt x="1288376" y="77444"/>
                  </a:lnTo>
                  <a:lnTo>
                    <a:pt x="238302" y="66814"/>
                  </a:lnTo>
                  <a:lnTo>
                    <a:pt x="238981" y="0"/>
                  </a:lnTo>
                  <a:close/>
                </a:path>
                <a:path w="1288415" h="445770">
                  <a:moveTo>
                    <a:pt x="1285601" y="350837"/>
                  </a:moveTo>
                  <a:lnTo>
                    <a:pt x="235432" y="350837"/>
                  </a:lnTo>
                  <a:lnTo>
                    <a:pt x="1285494" y="361467"/>
                  </a:lnTo>
                  <a:lnTo>
                    <a:pt x="1285601" y="350837"/>
                  </a:lnTo>
                  <a:close/>
                </a:path>
              </a:pathLst>
            </a:custGeom>
            <a:solidFill>
              <a:srgbClr val="FFE0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380583" y="5104079"/>
              <a:ext cx="1288415" cy="415290"/>
            </a:xfrm>
            <a:custGeom>
              <a:avLst/>
              <a:gdLst/>
              <a:ahLst/>
              <a:cxnLst/>
              <a:rect l="l" t="t" r="r" b="b"/>
              <a:pathLst>
                <a:path w="1288415" h="415289">
                  <a:moveTo>
                    <a:pt x="238670" y="0"/>
                  </a:moveTo>
                  <a:lnTo>
                    <a:pt x="179250" y="0"/>
                  </a:lnTo>
                  <a:lnTo>
                    <a:pt x="0" y="175653"/>
                  </a:lnTo>
                  <a:lnTo>
                    <a:pt x="234467" y="414921"/>
                  </a:lnTo>
                  <a:lnTo>
                    <a:pt x="235432" y="320243"/>
                  </a:lnTo>
                  <a:lnTo>
                    <a:pt x="1285601" y="320243"/>
                  </a:lnTo>
                  <a:lnTo>
                    <a:pt x="1288376" y="46850"/>
                  </a:lnTo>
                  <a:lnTo>
                    <a:pt x="238302" y="36220"/>
                  </a:lnTo>
                  <a:lnTo>
                    <a:pt x="238670" y="0"/>
                  </a:lnTo>
                  <a:close/>
                </a:path>
                <a:path w="1288415" h="415289">
                  <a:moveTo>
                    <a:pt x="1285601" y="320243"/>
                  </a:moveTo>
                  <a:lnTo>
                    <a:pt x="235432" y="320243"/>
                  </a:lnTo>
                  <a:lnTo>
                    <a:pt x="1285494" y="330873"/>
                  </a:lnTo>
                  <a:lnTo>
                    <a:pt x="1285601" y="320243"/>
                  </a:lnTo>
                  <a:close/>
                </a:path>
              </a:pathLst>
            </a:custGeom>
            <a:solidFill>
              <a:srgbClr val="FF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380583" y="5134317"/>
              <a:ext cx="1288415" cy="384810"/>
            </a:xfrm>
            <a:custGeom>
              <a:avLst/>
              <a:gdLst/>
              <a:ahLst/>
              <a:cxnLst/>
              <a:rect l="l" t="t" r="r" b="b"/>
              <a:pathLst>
                <a:path w="1288415" h="384810">
                  <a:moveTo>
                    <a:pt x="238363" y="0"/>
                  </a:moveTo>
                  <a:lnTo>
                    <a:pt x="148392" y="0"/>
                  </a:lnTo>
                  <a:lnTo>
                    <a:pt x="0" y="145415"/>
                  </a:lnTo>
                  <a:lnTo>
                    <a:pt x="234467" y="384683"/>
                  </a:lnTo>
                  <a:lnTo>
                    <a:pt x="235432" y="290004"/>
                  </a:lnTo>
                  <a:lnTo>
                    <a:pt x="1285601" y="290004"/>
                  </a:lnTo>
                  <a:lnTo>
                    <a:pt x="1288376" y="16611"/>
                  </a:lnTo>
                  <a:lnTo>
                    <a:pt x="238302" y="5981"/>
                  </a:lnTo>
                  <a:lnTo>
                    <a:pt x="238363" y="0"/>
                  </a:lnTo>
                  <a:close/>
                </a:path>
                <a:path w="1288415" h="384810">
                  <a:moveTo>
                    <a:pt x="1285601" y="290004"/>
                  </a:moveTo>
                  <a:lnTo>
                    <a:pt x="235432" y="290004"/>
                  </a:lnTo>
                  <a:lnTo>
                    <a:pt x="1285494" y="300634"/>
                  </a:lnTo>
                  <a:lnTo>
                    <a:pt x="1285601" y="290004"/>
                  </a:lnTo>
                  <a:close/>
                </a:path>
              </a:pathLst>
            </a:custGeom>
            <a:solidFill>
              <a:srgbClr val="FFDE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380583" y="5164924"/>
              <a:ext cx="1288415" cy="354330"/>
            </a:xfrm>
            <a:custGeom>
              <a:avLst/>
              <a:gdLst/>
              <a:ahLst/>
              <a:cxnLst/>
              <a:rect l="l" t="t" r="r" b="b"/>
              <a:pathLst>
                <a:path w="1288415" h="354329">
                  <a:moveTo>
                    <a:pt x="1288234" y="0"/>
                  </a:moveTo>
                  <a:lnTo>
                    <a:pt x="117158" y="0"/>
                  </a:lnTo>
                  <a:lnTo>
                    <a:pt x="0" y="114807"/>
                  </a:lnTo>
                  <a:lnTo>
                    <a:pt x="234467" y="354075"/>
                  </a:lnTo>
                  <a:lnTo>
                    <a:pt x="235432" y="259397"/>
                  </a:lnTo>
                  <a:lnTo>
                    <a:pt x="1285601" y="259397"/>
                  </a:lnTo>
                  <a:lnTo>
                    <a:pt x="1288234" y="0"/>
                  </a:lnTo>
                  <a:close/>
                </a:path>
                <a:path w="1288415" h="354329">
                  <a:moveTo>
                    <a:pt x="1285601" y="259397"/>
                  </a:moveTo>
                  <a:lnTo>
                    <a:pt x="235432" y="259397"/>
                  </a:lnTo>
                  <a:lnTo>
                    <a:pt x="1285494" y="270027"/>
                  </a:lnTo>
                  <a:lnTo>
                    <a:pt x="1285601" y="259397"/>
                  </a:lnTo>
                  <a:close/>
                </a:path>
              </a:pathLst>
            </a:custGeom>
            <a:solidFill>
              <a:srgbClr val="FFDD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380583" y="5195163"/>
              <a:ext cx="1288415" cy="323850"/>
            </a:xfrm>
            <a:custGeom>
              <a:avLst/>
              <a:gdLst/>
              <a:ahLst/>
              <a:cxnLst/>
              <a:rect l="l" t="t" r="r" b="b"/>
              <a:pathLst>
                <a:path w="1288415" h="323850">
                  <a:moveTo>
                    <a:pt x="1287927" y="0"/>
                  </a:moveTo>
                  <a:lnTo>
                    <a:pt x="86300" y="0"/>
                  </a:lnTo>
                  <a:lnTo>
                    <a:pt x="0" y="84569"/>
                  </a:lnTo>
                  <a:lnTo>
                    <a:pt x="234467" y="323837"/>
                  </a:lnTo>
                  <a:lnTo>
                    <a:pt x="235432" y="229158"/>
                  </a:lnTo>
                  <a:lnTo>
                    <a:pt x="1285601" y="229158"/>
                  </a:lnTo>
                  <a:lnTo>
                    <a:pt x="1287927" y="0"/>
                  </a:lnTo>
                  <a:close/>
                </a:path>
                <a:path w="1288415" h="323850">
                  <a:moveTo>
                    <a:pt x="1285601" y="229158"/>
                  </a:moveTo>
                  <a:lnTo>
                    <a:pt x="235432" y="229158"/>
                  </a:lnTo>
                  <a:lnTo>
                    <a:pt x="1285494" y="239788"/>
                  </a:lnTo>
                  <a:lnTo>
                    <a:pt x="1285601" y="229158"/>
                  </a:lnTo>
                  <a:close/>
                </a:path>
              </a:pathLst>
            </a:custGeom>
            <a:solidFill>
              <a:srgbClr val="FFDC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380583" y="5225758"/>
              <a:ext cx="1287780" cy="293370"/>
            </a:xfrm>
            <a:custGeom>
              <a:avLst/>
              <a:gdLst/>
              <a:ahLst/>
              <a:cxnLst/>
              <a:rect l="l" t="t" r="r" b="b"/>
              <a:pathLst>
                <a:path w="1287779" h="293370">
                  <a:moveTo>
                    <a:pt x="1287617" y="0"/>
                  </a:moveTo>
                  <a:lnTo>
                    <a:pt x="55080" y="0"/>
                  </a:lnTo>
                  <a:lnTo>
                    <a:pt x="0" y="53975"/>
                  </a:lnTo>
                  <a:lnTo>
                    <a:pt x="234467" y="293243"/>
                  </a:lnTo>
                  <a:lnTo>
                    <a:pt x="235432" y="198564"/>
                  </a:lnTo>
                  <a:lnTo>
                    <a:pt x="1285601" y="198564"/>
                  </a:lnTo>
                  <a:lnTo>
                    <a:pt x="1287617" y="0"/>
                  </a:lnTo>
                  <a:close/>
                </a:path>
                <a:path w="1287779" h="293370">
                  <a:moveTo>
                    <a:pt x="1285601" y="198564"/>
                  </a:moveTo>
                  <a:lnTo>
                    <a:pt x="235432" y="198564"/>
                  </a:lnTo>
                  <a:lnTo>
                    <a:pt x="1285494" y="209194"/>
                  </a:lnTo>
                  <a:lnTo>
                    <a:pt x="1285601" y="198564"/>
                  </a:lnTo>
                  <a:close/>
                </a:path>
              </a:pathLst>
            </a:custGeom>
            <a:solidFill>
              <a:srgbClr val="FFD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380583" y="5255996"/>
              <a:ext cx="1287780" cy="263525"/>
            </a:xfrm>
            <a:custGeom>
              <a:avLst/>
              <a:gdLst/>
              <a:ahLst/>
              <a:cxnLst/>
              <a:rect l="l" t="t" r="r" b="b"/>
              <a:pathLst>
                <a:path w="1287779" h="263525">
                  <a:moveTo>
                    <a:pt x="1287310" y="0"/>
                  </a:moveTo>
                  <a:lnTo>
                    <a:pt x="24218" y="0"/>
                  </a:lnTo>
                  <a:lnTo>
                    <a:pt x="0" y="23736"/>
                  </a:lnTo>
                  <a:lnTo>
                    <a:pt x="6362" y="30238"/>
                  </a:lnTo>
                  <a:lnTo>
                    <a:pt x="234467" y="263004"/>
                  </a:lnTo>
                  <a:lnTo>
                    <a:pt x="235432" y="168325"/>
                  </a:lnTo>
                  <a:lnTo>
                    <a:pt x="1285494" y="178955"/>
                  </a:lnTo>
                  <a:lnTo>
                    <a:pt x="1285595" y="168325"/>
                  </a:lnTo>
                  <a:lnTo>
                    <a:pt x="1286992" y="30238"/>
                  </a:lnTo>
                  <a:lnTo>
                    <a:pt x="1287310" y="0"/>
                  </a:lnTo>
                  <a:close/>
                </a:path>
              </a:pathLst>
            </a:custGeom>
            <a:solidFill>
              <a:srgbClr val="FFD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405299" y="5304955"/>
              <a:ext cx="1262380" cy="214629"/>
            </a:xfrm>
            <a:custGeom>
              <a:avLst/>
              <a:gdLst/>
              <a:ahLst/>
              <a:cxnLst/>
              <a:rect l="l" t="t" r="r" b="b"/>
              <a:pathLst>
                <a:path w="1262379" h="214629">
                  <a:moveTo>
                    <a:pt x="1262097" y="0"/>
                  </a:moveTo>
                  <a:lnTo>
                    <a:pt x="0" y="0"/>
                  </a:lnTo>
                  <a:lnTo>
                    <a:pt x="209751" y="214045"/>
                  </a:lnTo>
                  <a:lnTo>
                    <a:pt x="210716" y="119367"/>
                  </a:lnTo>
                  <a:lnTo>
                    <a:pt x="1260885" y="119367"/>
                  </a:lnTo>
                  <a:lnTo>
                    <a:pt x="1262097" y="0"/>
                  </a:lnTo>
                  <a:close/>
                </a:path>
                <a:path w="1262379" h="214629">
                  <a:moveTo>
                    <a:pt x="1260885" y="119367"/>
                  </a:moveTo>
                  <a:lnTo>
                    <a:pt x="210716" y="119367"/>
                  </a:lnTo>
                  <a:lnTo>
                    <a:pt x="1260777" y="129997"/>
                  </a:lnTo>
                  <a:lnTo>
                    <a:pt x="1260885" y="119367"/>
                  </a:lnTo>
                  <a:close/>
                </a:path>
              </a:pathLst>
            </a:custGeom>
            <a:solidFill>
              <a:srgbClr val="FCD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423643" y="5323674"/>
              <a:ext cx="1243965" cy="195580"/>
            </a:xfrm>
            <a:custGeom>
              <a:avLst/>
              <a:gdLst/>
              <a:ahLst/>
              <a:cxnLst/>
              <a:rect l="l" t="t" r="r" b="b"/>
              <a:pathLst>
                <a:path w="1243965" h="195579">
                  <a:moveTo>
                    <a:pt x="1243563" y="0"/>
                  </a:moveTo>
                  <a:lnTo>
                    <a:pt x="0" y="0"/>
                  </a:lnTo>
                  <a:lnTo>
                    <a:pt x="191407" y="195325"/>
                  </a:lnTo>
                  <a:lnTo>
                    <a:pt x="192372" y="100647"/>
                  </a:lnTo>
                  <a:lnTo>
                    <a:pt x="1242541" y="100647"/>
                  </a:lnTo>
                  <a:lnTo>
                    <a:pt x="1243563" y="0"/>
                  </a:lnTo>
                  <a:close/>
                </a:path>
                <a:path w="1243965" h="195579">
                  <a:moveTo>
                    <a:pt x="1242541" y="100647"/>
                  </a:moveTo>
                  <a:lnTo>
                    <a:pt x="192372" y="100647"/>
                  </a:lnTo>
                  <a:lnTo>
                    <a:pt x="1242433" y="111277"/>
                  </a:lnTo>
                  <a:lnTo>
                    <a:pt x="1242541" y="100647"/>
                  </a:lnTo>
                  <a:close/>
                </a:path>
              </a:pathLst>
            </a:custGeom>
            <a:solidFill>
              <a:srgbClr val="FAD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441988" y="5342394"/>
              <a:ext cx="1225550" cy="177165"/>
            </a:xfrm>
            <a:custGeom>
              <a:avLst/>
              <a:gdLst/>
              <a:ahLst/>
              <a:cxnLst/>
              <a:rect l="l" t="t" r="r" b="b"/>
              <a:pathLst>
                <a:path w="1225550" h="177164">
                  <a:moveTo>
                    <a:pt x="1225028" y="0"/>
                  </a:moveTo>
                  <a:lnTo>
                    <a:pt x="0" y="0"/>
                  </a:lnTo>
                  <a:lnTo>
                    <a:pt x="173062" y="176606"/>
                  </a:lnTo>
                  <a:lnTo>
                    <a:pt x="174028" y="81927"/>
                  </a:lnTo>
                  <a:lnTo>
                    <a:pt x="1224197" y="81927"/>
                  </a:lnTo>
                  <a:lnTo>
                    <a:pt x="1225028" y="0"/>
                  </a:lnTo>
                  <a:close/>
                </a:path>
                <a:path w="1225550" h="177164">
                  <a:moveTo>
                    <a:pt x="1224197" y="81927"/>
                  </a:moveTo>
                  <a:lnTo>
                    <a:pt x="174028" y="81927"/>
                  </a:lnTo>
                  <a:lnTo>
                    <a:pt x="1224089" y="92557"/>
                  </a:lnTo>
                  <a:lnTo>
                    <a:pt x="1224197" y="81927"/>
                  </a:lnTo>
                  <a:close/>
                </a:path>
              </a:pathLst>
            </a:custGeom>
            <a:solidFill>
              <a:srgbClr val="F7D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460332" y="5361114"/>
              <a:ext cx="1206500" cy="158115"/>
            </a:xfrm>
            <a:custGeom>
              <a:avLst/>
              <a:gdLst/>
              <a:ahLst/>
              <a:cxnLst/>
              <a:rect l="l" t="t" r="r" b="b"/>
              <a:pathLst>
                <a:path w="1206500" h="158114">
                  <a:moveTo>
                    <a:pt x="1206494" y="0"/>
                  </a:moveTo>
                  <a:lnTo>
                    <a:pt x="0" y="0"/>
                  </a:lnTo>
                  <a:lnTo>
                    <a:pt x="154718" y="157886"/>
                  </a:lnTo>
                  <a:lnTo>
                    <a:pt x="155683" y="63207"/>
                  </a:lnTo>
                  <a:lnTo>
                    <a:pt x="1205853" y="63207"/>
                  </a:lnTo>
                  <a:lnTo>
                    <a:pt x="1206494" y="0"/>
                  </a:lnTo>
                  <a:close/>
                </a:path>
                <a:path w="1206500" h="158114">
                  <a:moveTo>
                    <a:pt x="1205853" y="63207"/>
                  </a:moveTo>
                  <a:lnTo>
                    <a:pt x="155683" y="63207"/>
                  </a:lnTo>
                  <a:lnTo>
                    <a:pt x="1205745" y="73837"/>
                  </a:lnTo>
                  <a:lnTo>
                    <a:pt x="1205853" y="63207"/>
                  </a:lnTo>
                  <a:close/>
                </a:path>
              </a:pathLst>
            </a:custGeom>
            <a:solidFill>
              <a:srgbClr val="F5D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478676" y="5379834"/>
              <a:ext cx="1188085" cy="139700"/>
            </a:xfrm>
            <a:custGeom>
              <a:avLst/>
              <a:gdLst/>
              <a:ahLst/>
              <a:cxnLst/>
              <a:rect l="l" t="t" r="r" b="b"/>
              <a:pathLst>
                <a:path w="1188084" h="139700">
                  <a:moveTo>
                    <a:pt x="1187960" y="0"/>
                  </a:moveTo>
                  <a:lnTo>
                    <a:pt x="0" y="0"/>
                  </a:lnTo>
                  <a:lnTo>
                    <a:pt x="136374" y="139166"/>
                  </a:lnTo>
                  <a:lnTo>
                    <a:pt x="137339" y="44488"/>
                  </a:lnTo>
                  <a:lnTo>
                    <a:pt x="1187508" y="44488"/>
                  </a:lnTo>
                  <a:lnTo>
                    <a:pt x="1187960" y="0"/>
                  </a:lnTo>
                  <a:close/>
                </a:path>
                <a:path w="1188084" h="139700">
                  <a:moveTo>
                    <a:pt x="1187508" y="44488"/>
                  </a:moveTo>
                  <a:lnTo>
                    <a:pt x="137339" y="44488"/>
                  </a:lnTo>
                  <a:lnTo>
                    <a:pt x="1187401" y="55118"/>
                  </a:lnTo>
                  <a:lnTo>
                    <a:pt x="1187508" y="44488"/>
                  </a:lnTo>
                  <a:close/>
                </a:path>
              </a:pathLst>
            </a:custGeom>
            <a:solidFill>
              <a:srgbClr val="F3D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497020" y="5398554"/>
              <a:ext cx="1169670" cy="120650"/>
            </a:xfrm>
            <a:custGeom>
              <a:avLst/>
              <a:gdLst/>
              <a:ahLst/>
              <a:cxnLst/>
              <a:rect l="l" t="t" r="r" b="b"/>
              <a:pathLst>
                <a:path w="1169670" h="120650">
                  <a:moveTo>
                    <a:pt x="1169426" y="0"/>
                  </a:moveTo>
                  <a:lnTo>
                    <a:pt x="0" y="0"/>
                  </a:lnTo>
                  <a:lnTo>
                    <a:pt x="118030" y="120446"/>
                  </a:lnTo>
                  <a:lnTo>
                    <a:pt x="118995" y="25768"/>
                  </a:lnTo>
                  <a:lnTo>
                    <a:pt x="1169164" y="25768"/>
                  </a:lnTo>
                  <a:lnTo>
                    <a:pt x="1169426" y="0"/>
                  </a:lnTo>
                  <a:close/>
                </a:path>
                <a:path w="1169670" h="120650">
                  <a:moveTo>
                    <a:pt x="1169164" y="25768"/>
                  </a:moveTo>
                  <a:lnTo>
                    <a:pt x="118995" y="25768"/>
                  </a:lnTo>
                  <a:lnTo>
                    <a:pt x="1169056" y="36398"/>
                  </a:lnTo>
                  <a:lnTo>
                    <a:pt x="1169164" y="25768"/>
                  </a:lnTo>
                  <a:close/>
                </a:path>
              </a:pathLst>
            </a:custGeom>
            <a:solidFill>
              <a:srgbClr val="F1CE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15365" y="5417273"/>
              <a:ext cx="1151255" cy="102235"/>
            </a:xfrm>
            <a:custGeom>
              <a:avLst/>
              <a:gdLst/>
              <a:ahLst/>
              <a:cxnLst/>
              <a:rect l="l" t="t" r="r" b="b"/>
              <a:pathLst>
                <a:path w="1151254" h="102235">
                  <a:moveTo>
                    <a:pt x="1150892" y="0"/>
                  </a:moveTo>
                  <a:lnTo>
                    <a:pt x="0" y="0"/>
                  </a:lnTo>
                  <a:lnTo>
                    <a:pt x="99685" y="101726"/>
                  </a:lnTo>
                  <a:lnTo>
                    <a:pt x="100651" y="7048"/>
                  </a:lnTo>
                  <a:lnTo>
                    <a:pt x="1150820" y="7048"/>
                  </a:lnTo>
                  <a:lnTo>
                    <a:pt x="1150892" y="0"/>
                  </a:lnTo>
                  <a:close/>
                </a:path>
                <a:path w="1151254" h="102235">
                  <a:moveTo>
                    <a:pt x="1150820" y="7048"/>
                  </a:moveTo>
                  <a:lnTo>
                    <a:pt x="100651" y="7048"/>
                  </a:lnTo>
                  <a:lnTo>
                    <a:pt x="1150712" y="17678"/>
                  </a:lnTo>
                  <a:lnTo>
                    <a:pt x="1150820" y="7048"/>
                  </a:lnTo>
                  <a:close/>
                </a:path>
              </a:pathLst>
            </a:custGeom>
            <a:solidFill>
              <a:srgbClr val="EECC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3709" y="5435993"/>
              <a:ext cx="82187" cy="8300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0326" y="4584420"/>
              <a:ext cx="1403273" cy="140309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34714" y="3397326"/>
              <a:ext cx="474345" cy="838835"/>
            </a:xfrm>
            <a:custGeom>
              <a:avLst/>
              <a:gdLst/>
              <a:ahLst/>
              <a:cxnLst/>
              <a:rect l="l" t="t" r="r" b="b"/>
              <a:pathLst>
                <a:path w="474345" h="838835">
                  <a:moveTo>
                    <a:pt x="355320" y="236880"/>
                  </a:moveTo>
                  <a:lnTo>
                    <a:pt x="118440" y="236880"/>
                  </a:lnTo>
                  <a:lnTo>
                    <a:pt x="118440" y="838796"/>
                  </a:lnTo>
                  <a:lnTo>
                    <a:pt x="355320" y="838796"/>
                  </a:lnTo>
                  <a:lnTo>
                    <a:pt x="355320" y="236880"/>
                  </a:lnTo>
                  <a:close/>
                </a:path>
                <a:path w="474345" h="838835">
                  <a:moveTo>
                    <a:pt x="236880" y="0"/>
                  </a:moveTo>
                  <a:lnTo>
                    <a:pt x="0" y="236880"/>
                  </a:lnTo>
                  <a:lnTo>
                    <a:pt x="473760" y="236880"/>
                  </a:lnTo>
                  <a:lnTo>
                    <a:pt x="236880" y="0"/>
                  </a:lnTo>
                  <a:close/>
                </a:path>
              </a:pathLst>
            </a:custGeom>
            <a:solidFill>
              <a:srgbClr val="FFE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834714" y="3450234"/>
              <a:ext cx="474345" cy="786130"/>
            </a:xfrm>
            <a:custGeom>
              <a:avLst/>
              <a:gdLst/>
              <a:ahLst/>
              <a:cxnLst/>
              <a:rect l="l" t="t" r="r" b="b"/>
              <a:pathLst>
                <a:path w="474345" h="786129">
                  <a:moveTo>
                    <a:pt x="355320" y="183972"/>
                  </a:moveTo>
                  <a:lnTo>
                    <a:pt x="118440" y="183972"/>
                  </a:lnTo>
                  <a:lnTo>
                    <a:pt x="118440" y="785888"/>
                  </a:lnTo>
                  <a:lnTo>
                    <a:pt x="355320" y="785888"/>
                  </a:lnTo>
                  <a:lnTo>
                    <a:pt x="355320" y="183972"/>
                  </a:lnTo>
                  <a:close/>
                </a:path>
                <a:path w="474345" h="786129">
                  <a:moveTo>
                    <a:pt x="289788" y="0"/>
                  </a:moveTo>
                  <a:lnTo>
                    <a:pt x="183972" y="0"/>
                  </a:lnTo>
                  <a:lnTo>
                    <a:pt x="0" y="183972"/>
                  </a:lnTo>
                  <a:lnTo>
                    <a:pt x="473760" y="183972"/>
                  </a:lnTo>
                  <a:lnTo>
                    <a:pt x="289788" y="0"/>
                  </a:lnTo>
                  <a:close/>
                </a:path>
              </a:pathLst>
            </a:custGeom>
            <a:solidFill>
              <a:srgbClr val="FFE0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834714" y="3502444"/>
              <a:ext cx="474345" cy="734060"/>
            </a:xfrm>
            <a:custGeom>
              <a:avLst/>
              <a:gdLst/>
              <a:ahLst/>
              <a:cxnLst/>
              <a:rect l="l" t="t" r="r" b="b"/>
              <a:pathLst>
                <a:path w="474345" h="734060">
                  <a:moveTo>
                    <a:pt x="355320" y="131762"/>
                  </a:moveTo>
                  <a:lnTo>
                    <a:pt x="118440" y="131762"/>
                  </a:lnTo>
                  <a:lnTo>
                    <a:pt x="118440" y="733678"/>
                  </a:lnTo>
                  <a:lnTo>
                    <a:pt x="355320" y="733678"/>
                  </a:lnTo>
                  <a:lnTo>
                    <a:pt x="355320" y="131762"/>
                  </a:lnTo>
                  <a:close/>
                </a:path>
                <a:path w="474345" h="734060">
                  <a:moveTo>
                    <a:pt x="341998" y="0"/>
                  </a:moveTo>
                  <a:lnTo>
                    <a:pt x="131762" y="0"/>
                  </a:lnTo>
                  <a:lnTo>
                    <a:pt x="0" y="131762"/>
                  </a:lnTo>
                  <a:lnTo>
                    <a:pt x="473760" y="131762"/>
                  </a:lnTo>
                  <a:lnTo>
                    <a:pt x="341998" y="0"/>
                  </a:lnTo>
                  <a:close/>
                </a:path>
              </a:pathLst>
            </a:custGeom>
            <a:solidFill>
              <a:srgbClr val="FF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34714" y="3554996"/>
              <a:ext cx="474345" cy="681355"/>
            </a:xfrm>
            <a:custGeom>
              <a:avLst/>
              <a:gdLst/>
              <a:ahLst/>
              <a:cxnLst/>
              <a:rect l="l" t="t" r="r" b="b"/>
              <a:pathLst>
                <a:path w="474345" h="681354">
                  <a:moveTo>
                    <a:pt x="355320" y="79209"/>
                  </a:moveTo>
                  <a:lnTo>
                    <a:pt x="118440" y="79209"/>
                  </a:lnTo>
                  <a:lnTo>
                    <a:pt x="118440" y="681126"/>
                  </a:lnTo>
                  <a:lnTo>
                    <a:pt x="355320" y="681126"/>
                  </a:lnTo>
                  <a:lnTo>
                    <a:pt x="355320" y="79209"/>
                  </a:lnTo>
                  <a:close/>
                </a:path>
                <a:path w="474345" h="681354">
                  <a:moveTo>
                    <a:pt x="394550" y="0"/>
                  </a:moveTo>
                  <a:lnTo>
                    <a:pt x="79209" y="0"/>
                  </a:lnTo>
                  <a:lnTo>
                    <a:pt x="0" y="79209"/>
                  </a:lnTo>
                  <a:lnTo>
                    <a:pt x="473760" y="79209"/>
                  </a:lnTo>
                  <a:lnTo>
                    <a:pt x="394550" y="0"/>
                  </a:lnTo>
                  <a:close/>
                </a:path>
              </a:pathLst>
            </a:custGeom>
            <a:solidFill>
              <a:srgbClr val="FFDE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834714" y="3607193"/>
              <a:ext cx="474345" cy="629285"/>
            </a:xfrm>
            <a:custGeom>
              <a:avLst/>
              <a:gdLst/>
              <a:ahLst/>
              <a:cxnLst/>
              <a:rect l="l" t="t" r="r" b="b"/>
              <a:pathLst>
                <a:path w="474345" h="629285">
                  <a:moveTo>
                    <a:pt x="355320" y="27012"/>
                  </a:moveTo>
                  <a:lnTo>
                    <a:pt x="118440" y="27012"/>
                  </a:lnTo>
                  <a:lnTo>
                    <a:pt x="118440" y="628929"/>
                  </a:lnTo>
                  <a:lnTo>
                    <a:pt x="355320" y="628929"/>
                  </a:lnTo>
                  <a:lnTo>
                    <a:pt x="355320" y="27012"/>
                  </a:lnTo>
                  <a:close/>
                </a:path>
                <a:path w="474345" h="629285">
                  <a:moveTo>
                    <a:pt x="446747" y="0"/>
                  </a:moveTo>
                  <a:lnTo>
                    <a:pt x="27012" y="0"/>
                  </a:lnTo>
                  <a:lnTo>
                    <a:pt x="0" y="27012"/>
                  </a:lnTo>
                  <a:lnTo>
                    <a:pt x="473760" y="27012"/>
                  </a:lnTo>
                  <a:lnTo>
                    <a:pt x="446747" y="0"/>
                  </a:lnTo>
                  <a:close/>
                </a:path>
              </a:pathLst>
            </a:custGeom>
            <a:solidFill>
              <a:srgbClr val="FFDD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953154" y="3659759"/>
              <a:ext cx="237490" cy="576580"/>
            </a:xfrm>
            <a:custGeom>
              <a:avLst/>
              <a:gdLst/>
              <a:ahLst/>
              <a:cxnLst/>
              <a:rect l="l" t="t" r="r" b="b"/>
              <a:pathLst>
                <a:path w="237489" h="576579">
                  <a:moveTo>
                    <a:pt x="0" y="576364"/>
                  </a:moveTo>
                  <a:lnTo>
                    <a:pt x="0" y="0"/>
                  </a:lnTo>
                  <a:lnTo>
                    <a:pt x="236880" y="0"/>
                  </a:lnTo>
                  <a:lnTo>
                    <a:pt x="236880" y="576364"/>
                  </a:lnTo>
                  <a:lnTo>
                    <a:pt x="0" y="576364"/>
                  </a:lnTo>
                  <a:close/>
                </a:path>
              </a:pathLst>
            </a:custGeom>
            <a:solidFill>
              <a:srgbClr val="FFDC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953154" y="3711956"/>
              <a:ext cx="237490" cy="201930"/>
            </a:xfrm>
            <a:custGeom>
              <a:avLst/>
              <a:gdLst/>
              <a:ahLst/>
              <a:cxnLst/>
              <a:rect l="l" t="t" r="r" b="b"/>
              <a:pathLst>
                <a:path w="237489" h="201929">
                  <a:moveTo>
                    <a:pt x="0" y="201599"/>
                  </a:moveTo>
                  <a:lnTo>
                    <a:pt x="236880" y="201599"/>
                  </a:lnTo>
                  <a:lnTo>
                    <a:pt x="236880" y="0"/>
                  </a:lnTo>
                  <a:lnTo>
                    <a:pt x="0" y="0"/>
                  </a:lnTo>
                  <a:lnTo>
                    <a:pt x="0" y="201599"/>
                  </a:lnTo>
                  <a:close/>
                </a:path>
              </a:pathLst>
            </a:custGeom>
            <a:solidFill>
              <a:srgbClr val="FFD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953154" y="3764521"/>
              <a:ext cx="237490" cy="181610"/>
            </a:xfrm>
            <a:custGeom>
              <a:avLst/>
              <a:gdLst/>
              <a:ahLst/>
              <a:cxnLst/>
              <a:rect l="l" t="t" r="r" b="b"/>
              <a:pathLst>
                <a:path w="237489" h="181610">
                  <a:moveTo>
                    <a:pt x="0" y="181444"/>
                  </a:moveTo>
                  <a:lnTo>
                    <a:pt x="236880" y="181444"/>
                  </a:lnTo>
                  <a:lnTo>
                    <a:pt x="236880" y="0"/>
                  </a:lnTo>
                  <a:lnTo>
                    <a:pt x="0" y="0"/>
                  </a:lnTo>
                  <a:lnTo>
                    <a:pt x="0" y="181444"/>
                  </a:lnTo>
                  <a:close/>
                </a:path>
              </a:pathLst>
            </a:custGeom>
            <a:solidFill>
              <a:srgbClr val="FFD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953154" y="3849116"/>
              <a:ext cx="237490" cy="128905"/>
            </a:xfrm>
            <a:custGeom>
              <a:avLst/>
              <a:gdLst/>
              <a:ahLst/>
              <a:cxnLst/>
              <a:rect l="l" t="t" r="r" b="b"/>
              <a:pathLst>
                <a:path w="237489" h="128904">
                  <a:moveTo>
                    <a:pt x="0" y="128879"/>
                  </a:moveTo>
                  <a:lnTo>
                    <a:pt x="236880" y="128879"/>
                  </a:lnTo>
                  <a:lnTo>
                    <a:pt x="236880" y="0"/>
                  </a:lnTo>
                  <a:lnTo>
                    <a:pt x="0" y="0"/>
                  </a:lnTo>
                  <a:lnTo>
                    <a:pt x="0" y="128879"/>
                  </a:lnTo>
                  <a:close/>
                </a:path>
              </a:pathLst>
            </a:custGeom>
            <a:solidFill>
              <a:srgbClr val="FCD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953154" y="3881513"/>
              <a:ext cx="237490" cy="128905"/>
            </a:xfrm>
            <a:custGeom>
              <a:avLst/>
              <a:gdLst/>
              <a:ahLst/>
              <a:cxnLst/>
              <a:rect l="l" t="t" r="r" b="b"/>
              <a:pathLst>
                <a:path w="237489" h="128904">
                  <a:moveTo>
                    <a:pt x="0" y="128892"/>
                  </a:moveTo>
                  <a:lnTo>
                    <a:pt x="236880" y="128892"/>
                  </a:lnTo>
                  <a:lnTo>
                    <a:pt x="236880" y="0"/>
                  </a:lnTo>
                  <a:lnTo>
                    <a:pt x="0" y="0"/>
                  </a:lnTo>
                  <a:lnTo>
                    <a:pt x="0" y="128892"/>
                  </a:lnTo>
                  <a:close/>
                </a:path>
              </a:pathLst>
            </a:custGeom>
            <a:solidFill>
              <a:srgbClr val="FAD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953154" y="3913555"/>
              <a:ext cx="237490" cy="129539"/>
            </a:xfrm>
            <a:custGeom>
              <a:avLst/>
              <a:gdLst/>
              <a:ahLst/>
              <a:cxnLst/>
              <a:rect l="l" t="t" r="r" b="b"/>
              <a:pathLst>
                <a:path w="237489" h="129539">
                  <a:moveTo>
                    <a:pt x="0" y="129247"/>
                  </a:moveTo>
                  <a:lnTo>
                    <a:pt x="236880" y="129247"/>
                  </a:lnTo>
                  <a:lnTo>
                    <a:pt x="236880" y="0"/>
                  </a:lnTo>
                  <a:lnTo>
                    <a:pt x="0" y="0"/>
                  </a:lnTo>
                  <a:lnTo>
                    <a:pt x="0" y="129247"/>
                  </a:lnTo>
                  <a:close/>
                </a:path>
              </a:pathLst>
            </a:custGeom>
            <a:solidFill>
              <a:srgbClr val="F7D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953154" y="3945966"/>
              <a:ext cx="237490" cy="128905"/>
            </a:xfrm>
            <a:custGeom>
              <a:avLst/>
              <a:gdLst/>
              <a:ahLst/>
              <a:cxnLst/>
              <a:rect l="l" t="t" r="r" b="b"/>
              <a:pathLst>
                <a:path w="237489" h="128904">
                  <a:moveTo>
                    <a:pt x="0" y="128879"/>
                  </a:moveTo>
                  <a:lnTo>
                    <a:pt x="236880" y="128879"/>
                  </a:lnTo>
                  <a:lnTo>
                    <a:pt x="236880" y="0"/>
                  </a:lnTo>
                  <a:lnTo>
                    <a:pt x="0" y="0"/>
                  </a:lnTo>
                  <a:lnTo>
                    <a:pt x="0" y="128879"/>
                  </a:lnTo>
                  <a:close/>
                </a:path>
              </a:pathLst>
            </a:custGeom>
            <a:solidFill>
              <a:srgbClr val="F5D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953154" y="3977995"/>
              <a:ext cx="237490" cy="129539"/>
            </a:xfrm>
            <a:custGeom>
              <a:avLst/>
              <a:gdLst/>
              <a:ahLst/>
              <a:cxnLst/>
              <a:rect l="l" t="t" r="r" b="b"/>
              <a:pathLst>
                <a:path w="237489" h="129539">
                  <a:moveTo>
                    <a:pt x="0" y="129247"/>
                  </a:moveTo>
                  <a:lnTo>
                    <a:pt x="236880" y="129247"/>
                  </a:lnTo>
                  <a:lnTo>
                    <a:pt x="236880" y="0"/>
                  </a:lnTo>
                  <a:lnTo>
                    <a:pt x="0" y="0"/>
                  </a:lnTo>
                  <a:lnTo>
                    <a:pt x="0" y="129247"/>
                  </a:lnTo>
                  <a:close/>
                </a:path>
              </a:pathLst>
            </a:custGeom>
            <a:solidFill>
              <a:srgbClr val="F3D0A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3154" y="4010406"/>
              <a:ext cx="236880" cy="22571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0326" y="1597863"/>
              <a:ext cx="1403273" cy="140309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307507" y="2066036"/>
              <a:ext cx="1290320" cy="473709"/>
            </a:xfrm>
            <a:custGeom>
              <a:avLst/>
              <a:gdLst/>
              <a:ahLst/>
              <a:cxnLst/>
              <a:rect l="l" t="t" r="r" b="b"/>
              <a:pathLst>
                <a:path w="1290320" h="473710">
                  <a:moveTo>
                    <a:pt x="1148002" y="94513"/>
                  </a:moveTo>
                  <a:lnTo>
                    <a:pt x="2074" y="94513"/>
                  </a:lnTo>
                  <a:lnTo>
                    <a:pt x="0" y="370649"/>
                  </a:lnTo>
                  <a:lnTo>
                    <a:pt x="1051890" y="378548"/>
                  </a:lnTo>
                  <a:lnTo>
                    <a:pt x="1051180" y="473405"/>
                  </a:lnTo>
                  <a:lnTo>
                    <a:pt x="1051359" y="473405"/>
                  </a:lnTo>
                  <a:lnTo>
                    <a:pt x="1289824" y="238480"/>
                  </a:lnTo>
                  <a:lnTo>
                    <a:pt x="1148002" y="94513"/>
                  </a:lnTo>
                  <a:close/>
                </a:path>
                <a:path w="1290320" h="473710">
                  <a:moveTo>
                    <a:pt x="1054897" y="0"/>
                  </a:moveTo>
                  <a:lnTo>
                    <a:pt x="1054733" y="0"/>
                  </a:lnTo>
                  <a:lnTo>
                    <a:pt x="1054023" y="94513"/>
                  </a:lnTo>
                  <a:lnTo>
                    <a:pt x="1140221" y="86613"/>
                  </a:lnTo>
                  <a:lnTo>
                    <a:pt x="1054897" y="0"/>
                  </a:lnTo>
                  <a:close/>
                </a:path>
              </a:pathLst>
            </a:custGeom>
            <a:solidFill>
              <a:srgbClr val="FFE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307507" y="2088362"/>
              <a:ext cx="1290320" cy="451484"/>
            </a:xfrm>
            <a:custGeom>
              <a:avLst/>
              <a:gdLst/>
              <a:ahLst/>
              <a:cxnLst/>
              <a:rect l="l" t="t" r="r" b="b"/>
              <a:pathLst>
                <a:path w="1290320" h="451485">
                  <a:moveTo>
                    <a:pt x="1148002" y="72186"/>
                  </a:moveTo>
                  <a:lnTo>
                    <a:pt x="2074" y="72186"/>
                  </a:lnTo>
                  <a:lnTo>
                    <a:pt x="0" y="348322"/>
                  </a:lnTo>
                  <a:lnTo>
                    <a:pt x="1051890" y="356222"/>
                  </a:lnTo>
                  <a:lnTo>
                    <a:pt x="1051179" y="451256"/>
                  </a:lnTo>
                  <a:lnTo>
                    <a:pt x="1289824" y="216154"/>
                  </a:lnTo>
                  <a:lnTo>
                    <a:pt x="1148002" y="72186"/>
                  </a:lnTo>
                  <a:close/>
                </a:path>
                <a:path w="1290320" h="451485">
                  <a:moveTo>
                    <a:pt x="1076891" y="0"/>
                  </a:moveTo>
                  <a:lnTo>
                    <a:pt x="1054566" y="0"/>
                  </a:lnTo>
                  <a:lnTo>
                    <a:pt x="1054023" y="72186"/>
                  </a:lnTo>
                  <a:lnTo>
                    <a:pt x="1140221" y="64287"/>
                  </a:lnTo>
                  <a:lnTo>
                    <a:pt x="1076891" y="0"/>
                  </a:lnTo>
                  <a:close/>
                </a:path>
              </a:pathLst>
            </a:custGeom>
            <a:solidFill>
              <a:srgbClr val="FFE0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307507" y="2118601"/>
              <a:ext cx="1290320" cy="421640"/>
            </a:xfrm>
            <a:custGeom>
              <a:avLst/>
              <a:gdLst/>
              <a:ahLst/>
              <a:cxnLst/>
              <a:rect l="l" t="t" r="r" b="b"/>
              <a:pathLst>
                <a:path w="1290320" h="421639">
                  <a:moveTo>
                    <a:pt x="1148002" y="41948"/>
                  </a:moveTo>
                  <a:lnTo>
                    <a:pt x="2074" y="41948"/>
                  </a:lnTo>
                  <a:lnTo>
                    <a:pt x="0" y="318084"/>
                  </a:lnTo>
                  <a:lnTo>
                    <a:pt x="1051890" y="325983"/>
                  </a:lnTo>
                  <a:lnTo>
                    <a:pt x="1051179" y="421017"/>
                  </a:lnTo>
                  <a:lnTo>
                    <a:pt x="1289824" y="185915"/>
                  </a:lnTo>
                  <a:lnTo>
                    <a:pt x="1148002" y="41948"/>
                  </a:lnTo>
                  <a:close/>
                </a:path>
                <a:path w="1290320" h="421639">
                  <a:moveTo>
                    <a:pt x="1106679" y="0"/>
                  </a:moveTo>
                  <a:lnTo>
                    <a:pt x="1054338" y="0"/>
                  </a:lnTo>
                  <a:lnTo>
                    <a:pt x="1054023" y="41948"/>
                  </a:lnTo>
                  <a:lnTo>
                    <a:pt x="1140221" y="34048"/>
                  </a:lnTo>
                  <a:lnTo>
                    <a:pt x="1106679" y="0"/>
                  </a:lnTo>
                  <a:close/>
                </a:path>
              </a:pathLst>
            </a:custGeom>
            <a:solidFill>
              <a:srgbClr val="FF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307507" y="2148840"/>
              <a:ext cx="1290320" cy="391160"/>
            </a:xfrm>
            <a:custGeom>
              <a:avLst/>
              <a:gdLst/>
              <a:ahLst/>
              <a:cxnLst/>
              <a:rect l="l" t="t" r="r" b="b"/>
              <a:pathLst>
                <a:path w="1290320" h="391160">
                  <a:moveTo>
                    <a:pt x="1148002" y="11709"/>
                  </a:moveTo>
                  <a:lnTo>
                    <a:pt x="2074" y="11709"/>
                  </a:lnTo>
                  <a:lnTo>
                    <a:pt x="0" y="287845"/>
                  </a:lnTo>
                  <a:lnTo>
                    <a:pt x="1051890" y="295744"/>
                  </a:lnTo>
                  <a:lnTo>
                    <a:pt x="1051179" y="390779"/>
                  </a:lnTo>
                  <a:lnTo>
                    <a:pt x="1289824" y="155676"/>
                  </a:lnTo>
                  <a:lnTo>
                    <a:pt x="1148002" y="11709"/>
                  </a:lnTo>
                  <a:close/>
                </a:path>
                <a:path w="1290320" h="391160">
                  <a:moveTo>
                    <a:pt x="1136467" y="0"/>
                  </a:moveTo>
                  <a:lnTo>
                    <a:pt x="1054111" y="0"/>
                  </a:lnTo>
                  <a:lnTo>
                    <a:pt x="1054023" y="11709"/>
                  </a:lnTo>
                  <a:lnTo>
                    <a:pt x="1140221" y="3810"/>
                  </a:lnTo>
                  <a:lnTo>
                    <a:pt x="1136467" y="0"/>
                  </a:lnTo>
                  <a:close/>
                </a:path>
              </a:pathLst>
            </a:custGeom>
            <a:solidFill>
              <a:srgbClr val="FFDE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307507" y="2179078"/>
              <a:ext cx="1290320" cy="360680"/>
            </a:xfrm>
            <a:custGeom>
              <a:avLst/>
              <a:gdLst/>
              <a:ahLst/>
              <a:cxnLst/>
              <a:rect l="l" t="t" r="r" b="b"/>
              <a:pathLst>
                <a:path w="1290320" h="360680">
                  <a:moveTo>
                    <a:pt x="1166255" y="0"/>
                  </a:moveTo>
                  <a:lnTo>
                    <a:pt x="1935" y="0"/>
                  </a:lnTo>
                  <a:lnTo>
                    <a:pt x="0" y="257606"/>
                  </a:lnTo>
                  <a:lnTo>
                    <a:pt x="1051890" y="265506"/>
                  </a:lnTo>
                  <a:lnTo>
                    <a:pt x="1051179" y="360540"/>
                  </a:lnTo>
                  <a:lnTo>
                    <a:pt x="1289824" y="125437"/>
                  </a:lnTo>
                  <a:lnTo>
                    <a:pt x="1166255" y="0"/>
                  </a:lnTo>
                  <a:close/>
                </a:path>
              </a:pathLst>
            </a:custGeom>
            <a:solidFill>
              <a:srgbClr val="FFDD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307507" y="2208961"/>
              <a:ext cx="1290320" cy="330835"/>
            </a:xfrm>
            <a:custGeom>
              <a:avLst/>
              <a:gdLst/>
              <a:ahLst/>
              <a:cxnLst/>
              <a:rect l="l" t="t" r="r" b="b"/>
              <a:pathLst>
                <a:path w="1290320" h="330835">
                  <a:moveTo>
                    <a:pt x="1195693" y="0"/>
                  </a:moveTo>
                  <a:lnTo>
                    <a:pt x="1710" y="0"/>
                  </a:lnTo>
                  <a:lnTo>
                    <a:pt x="0" y="227723"/>
                  </a:lnTo>
                  <a:lnTo>
                    <a:pt x="1051890" y="235623"/>
                  </a:lnTo>
                  <a:lnTo>
                    <a:pt x="1051179" y="330657"/>
                  </a:lnTo>
                  <a:lnTo>
                    <a:pt x="1289824" y="95554"/>
                  </a:lnTo>
                  <a:lnTo>
                    <a:pt x="1195693" y="0"/>
                  </a:lnTo>
                  <a:close/>
                </a:path>
              </a:pathLst>
            </a:custGeom>
            <a:solidFill>
              <a:srgbClr val="FFDC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307507" y="2239200"/>
              <a:ext cx="1290320" cy="300990"/>
            </a:xfrm>
            <a:custGeom>
              <a:avLst/>
              <a:gdLst/>
              <a:ahLst/>
              <a:cxnLst/>
              <a:rect l="l" t="t" r="r" b="b"/>
              <a:pathLst>
                <a:path w="1290320" h="300989">
                  <a:moveTo>
                    <a:pt x="1225481" y="0"/>
                  </a:moveTo>
                  <a:lnTo>
                    <a:pt x="1483" y="0"/>
                  </a:lnTo>
                  <a:lnTo>
                    <a:pt x="0" y="197485"/>
                  </a:lnTo>
                  <a:lnTo>
                    <a:pt x="1051890" y="205384"/>
                  </a:lnTo>
                  <a:lnTo>
                    <a:pt x="1051179" y="300418"/>
                  </a:lnTo>
                  <a:lnTo>
                    <a:pt x="1289824" y="65316"/>
                  </a:lnTo>
                  <a:lnTo>
                    <a:pt x="1225481" y="0"/>
                  </a:lnTo>
                  <a:close/>
                </a:path>
              </a:pathLst>
            </a:custGeom>
            <a:solidFill>
              <a:srgbClr val="FFD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307508" y="2269438"/>
              <a:ext cx="1290320" cy="270510"/>
            </a:xfrm>
            <a:custGeom>
              <a:avLst/>
              <a:gdLst/>
              <a:ahLst/>
              <a:cxnLst/>
              <a:rect l="l" t="t" r="r" b="b"/>
              <a:pathLst>
                <a:path w="1290320" h="270510">
                  <a:moveTo>
                    <a:pt x="1289824" y="35077"/>
                  </a:moveTo>
                  <a:lnTo>
                    <a:pt x="1285049" y="30238"/>
                  </a:lnTo>
                  <a:lnTo>
                    <a:pt x="1255268" y="0"/>
                  </a:lnTo>
                  <a:lnTo>
                    <a:pt x="1244" y="0"/>
                  </a:lnTo>
                  <a:lnTo>
                    <a:pt x="0" y="167246"/>
                  </a:lnTo>
                  <a:lnTo>
                    <a:pt x="1051890" y="175145"/>
                  </a:lnTo>
                  <a:lnTo>
                    <a:pt x="1051179" y="270179"/>
                  </a:lnTo>
                  <a:lnTo>
                    <a:pt x="1289824" y="35077"/>
                  </a:lnTo>
                  <a:close/>
                </a:path>
              </a:pathLst>
            </a:custGeom>
            <a:solidFill>
              <a:srgbClr val="FFDA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307507" y="2318397"/>
              <a:ext cx="1276350" cy="221615"/>
            </a:xfrm>
            <a:custGeom>
              <a:avLst/>
              <a:gdLst/>
              <a:ahLst/>
              <a:cxnLst/>
              <a:rect l="l" t="t" r="r" b="b"/>
              <a:pathLst>
                <a:path w="1276350" h="221614">
                  <a:moveTo>
                    <a:pt x="1275734" y="0"/>
                  </a:moveTo>
                  <a:lnTo>
                    <a:pt x="888" y="0"/>
                  </a:lnTo>
                  <a:lnTo>
                    <a:pt x="0" y="118287"/>
                  </a:lnTo>
                  <a:lnTo>
                    <a:pt x="1051890" y="126187"/>
                  </a:lnTo>
                  <a:lnTo>
                    <a:pt x="1051179" y="221221"/>
                  </a:lnTo>
                  <a:lnTo>
                    <a:pt x="1275734" y="0"/>
                  </a:lnTo>
                  <a:close/>
                </a:path>
              </a:pathLst>
            </a:custGeom>
            <a:solidFill>
              <a:srgbClr val="FCD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307507" y="2336761"/>
              <a:ext cx="1257300" cy="203200"/>
            </a:xfrm>
            <a:custGeom>
              <a:avLst/>
              <a:gdLst/>
              <a:ahLst/>
              <a:cxnLst/>
              <a:rect l="l" t="t" r="r" b="b"/>
              <a:pathLst>
                <a:path w="1257300" h="203200">
                  <a:moveTo>
                    <a:pt x="1257093" y="0"/>
                  </a:moveTo>
                  <a:lnTo>
                    <a:pt x="750" y="0"/>
                  </a:lnTo>
                  <a:lnTo>
                    <a:pt x="0" y="99923"/>
                  </a:lnTo>
                  <a:lnTo>
                    <a:pt x="1051890" y="107823"/>
                  </a:lnTo>
                  <a:lnTo>
                    <a:pt x="1051179" y="202857"/>
                  </a:lnTo>
                  <a:lnTo>
                    <a:pt x="1257093" y="0"/>
                  </a:lnTo>
                  <a:close/>
                </a:path>
              </a:pathLst>
            </a:custGeom>
            <a:solidFill>
              <a:srgbClr val="FAD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307507" y="2355481"/>
              <a:ext cx="1238250" cy="184150"/>
            </a:xfrm>
            <a:custGeom>
              <a:avLst/>
              <a:gdLst/>
              <a:ahLst/>
              <a:cxnLst/>
              <a:rect l="l" t="t" r="r" b="b"/>
              <a:pathLst>
                <a:path w="1238250" h="184150">
                  <a:moveTo>
                    <a:pt x="1238091" y="0"/>
                  </a:moveTo>
                  <a:lnTo>
                    <a:pt x="609" y="0"/>
                  </a:lnTo>
                  <a:lnTo>
                    <a:pt x="0" y="81203"/>
                  </a:lnTo>
                  <a:lnTo>
                    <a:pt x="1051890" y="89103"/>
                  </a:lnTo>
                  <a:lnTo>
                    <a:pt x="1051179" y="184137"/>
                  </a:lnTo>
                  <a:lnTo>
                    <a:pt x="1238091" y="0"/>
                  </a:lnTo>
                  <a:close/>
                </a:path>
              </a:pathLst>
            </a:custGeom>
            <a:solidFill>
              <a:srgbClr val="F7D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307507" y="2373845"/>
              <a:ext cx="1219835" cy="166370"/>
            </a:xfrm>
            <a:custGeom>
              <a:avLst/>
              <a:gdLst/>
              <a:ahLst/>
              <a:cxnLst/>
              <a:rect l="l" t="t" r="r" b="b"/>
              <a:pathLst>
                <a:path w="1219834" h="166369">
                  <a:moveTo>
                    <a:pt x="1219450" y="0"/>
                  </a:moveTo>
                  <a:lnTo>
                    <a:pt x="472" y="0"/>
                  </a:lnTo>
                  <a:lnTo>
                    <a:pt x="0" y="62839"/>
                  </a:lnTo>
                  <a:lnTo>
                    <a:pt x="1051890" y="70739"/>
                  </a:lnTo>
                  <a:lnTo>
                    <a:pt x="1051179" y="165773"/>
                  </a:lnTo>
                  <a:lnTo>
                    <a:pt x="1219450" y="0"/>
                  </a:lnTo>
                  <a:close/>
                </a:path>
              </a:pathLst>
            </a:custGeom>
            <a:solidFill>
              <a:srgbClr val="F5D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307507" y="2392565"/>
              <a:ext cx="1200785" cy="147320"/>
            </a:xfrm>
            <a:custGeom>
              <a:avLst/>
              <a:gdLst/>
              <a:ahLst/>
              <a:cxnLst/>
              <a:rect l="l" t="t" r="r" b="b"/>
              <a:pathLst>
                <a:path w="1200784" h="147319">
                  <a:moveTo>
                    <a:pt x="1200448" y="0"/>
                  </a:moveTo>
                  <a:lnTo>
                    <a:pt x="331" y="0"/>
                  </a:lnTo>
                  <a:lnTo>
                    <a:pt x="0" y="44119"/>
                  </a:lnTo>
                  <a:lnTo>
                    <a:pt x="1051890" y="52019"/>
                  </a:lnTo>
                  <a:lnTo>
                    <a:pt x="1051179" y="147053"/>
                  </a:lnTo>
                  <a:lnTo>
                    <a:pt x="1200448" y="0"/>
                  </a:lnTo>
                  <a:close/>
                </a:path>
              </a:pathLst>
            </a:custGeom>
            <a:solidFill>
              <a:srgbClr val="F3D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307507" y="2411285"/>
              <a:ext cx="1181735" cy="128905"/>
            </a:xfrm>
            <a:custGeom>
              <a:avLst/>
              <a:gdLst/>
              <a:ahLst/>
              <a:cxnLst/>
              <a:rect l="l" t="t" r="r" b="b"/>
              <a:pathLst>
                <a:path w="1181735" h="128905">
                  <a:moveTo>
                    <a:pt x="1181446" y="0"/>
                  </a:moveTo>
                  <a:lnTo>
                    <a:pt x="190" y="0"/>
                  </a:lnTo>
                  <a:lnTo>
                    <a:pt x="0" y="25400"/>
                  </a:lnTo>
                  <a:lnTo>
                    <a:pt x="1051890" y="33299"/>
                  </a:lnTo>
                  <a:lnTo>
                    <a:pt x="1051179" y="128333"/>
                  </a:lnTo>
                  <a:lnTo>
                    <a:pt x="1181446" y="0"/>
                  </a:lnTo>
                  <a:close/>
                </a:path>
              </a:pathLst>
            </a:custGeom>
            <a:solidFill>
              <a:srgbClr val="F1CE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5307507" y="2429637"/>
              <a:ext cx="1163320" cy="110489"/>
            </a:xfrm>
            <a:custGeom>
              <a:avLst/>
              <a:gdLst/>
              <a:ahLst/>
              <a:cxnLst/>
              <a:rect l="l" t="t" r="r" b="b"/>
              <a:pathLst>
                <a:path w="1163320" h="110489">
                  <a:moveTo>
                    <a:pt x="1162818" y="0"/>
                  </a:moveTo>
                  <a:lnTo>
                    <a:pt x="52" y="0"/>
                  </a:lnTo>
                  <a:lnTo>
                    <a:pt x="0" y="7048"/>
                  </a:lnTo>
                  <a:lnTo>
                    <a:pt x="1051890" y="14947"/>
                  </a:lnTo>
                  <a:lnTo>
                    <a:pt x="1051179" y="109982"/>
                  </a:lnTo>
                  <a:lnTo>
                    <a:pt x="1162818" y="0"/>
                  </a:lnTo>
                  <a:close/>
                </a:path>
              </a:pathLst>
            </a:custGeom>
            <a:solidFill>
              <a:srgbClr val="EECC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8686" y="2448356"/>
              <a:ext cx="92637" cy="91262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2130742" y="1753831"/>
            <a:ext cx="11080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746464" y="1731149"/>
            <a:ext cx="16840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Connectivity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897658" y="5072659"/>
            <a:ext cx="112649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86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ss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036419" y="5072659"/>
            <a:ext cx="121221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717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User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I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rf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ce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05221" y="2941815"/>
            <a:ext cx="1707514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device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 Any</a:t>
            </a:r>
            <a:r>
              <a:rPr dirty="0" sz="2000" spc="5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body </a:t>
            </a:r>
            <a:r>
              <a:rPr dirty="0" sz="2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where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 Any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Business </a:t>
            </a:r>
            <a:r>
              <a:rPr dirty="0" sz="2000" spc="-5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Network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 Any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805" y="521639"/>
            <a:ext cx="6544945" cy="732790"/>
          </a:xfrm>
          <a:custGeom>
            <a:avLst/>
            <a:gdLst/>
            <a:ahLst/>
            <a:cxnLst/>
            <a:rect l="l" t="t" r="r" b="b"/>
            <a:pathLst>
              <a:path w="6544945" h="732790">
                <a:moveTo>
                  <a:pt x="6422390" y="0"/>
                </a:moveTo>
                <a:lnTo>
                  <a:pt x="122034" y="0"/>
                </a:lnTo>
                <a:lnTo>
                  <a:pt x="106151" y="1012"/>
                </a:lnTo>
                <a:lnTo>
                  <a:pt x="61188" y="16205"/>
                </a:lnTo>
                <a:lnTo>
                  <a:pt x="25150" y="47641"/>
                </a:lnTo>
                <a:lnTo>
                  <a:pt x="4181" y="90363"/>
                </a:lnTo>
                <a:lnTo>
                  <a:pt x="0" y="122034"/>
                </a:lnTo>
                <a:lnTo>
                  <a:pt x="0" y="610565"/>
                </a:lnTo>
                <a:lnTo>
                  <a:pt x="9108" y="657131"/>
                </a:lnTo>
                <a:lnTo>
                  <a:pt x="35679" y="696868"/>
                </a:lnTo>
                <a:lnTo>
                  <a:pt x="75255" y="723335"/>
                </a:lnTo>
                <a:lnTo>
                  <a:pt x="122034" y="732599"/>
                </a:lnTo>
                <a:lnTo>
                  <a:pt x="6422758" y="732243"/>
                </a:lnTo>
                <a:lnTo>
                  <a:pt x="6469330" y="723130"/>
                </a:lnTo>
                <a:lnTo>
                  <a:pt x="6509062" y="696556"/>
                </a:lnTo>
                <a:lnTo>
                  <a:pt x="6535534" y="656975"/>
                </a:lnTo>
                <a:lnTo>
                  <a:pt x="6544792" y="610196"/>
                </a:lnTo>
                <a:lnTo>
                  <a:pt x="6544437" y="122034"/>
                </a:lnTo>
                <a:lnTo>
                  <a:pt x="6535323" y="75467"/>
                </a:lnTo>
                <a:lnTo>
                  <a:pt x="6508699" y="35687"/>
                </a:lnTo>
                <a:lnTo>
                  <a:pt x="6469169" y="9269"/>
                </a:lnTo>
                <a:lnTo>
                  <a:pt x="6422390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79374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 spc="-1220"/>
              <a:t>k</a:t>
            </a:r>
            <a:r>
              <a:rPr dirty="0" baseline="-16203" sz="9000" spc="-12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dirty="0" baseline="-16203" sz="9000" spc="-4192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dirty="0" sz="3200" spc="-70"/>
              <a:t>t</a:t>
            </a:r>
            <a:r>
              <a:rPr dirty="0" sz="3200" spc="-235"/>
              <a:t>o</a:t>
            </a:r>
            <a:r>
              <a:rPr dirty="0" baseline="-16203" sz="9000" spc="-2992">
                <a:solidFill>
                  <a:srgbClr val="F1F1F1"/>
                </a:solidFill>
                <a:latin typeface="Calibri"/>
                <a:cs typeface="Calibri"/>
              </a:rPr>
              <a:t>T</a:t>
            </a:r>
            <a:r>
              <a:rPr dirty="0" sz="3200" spc="-75"/>
              <a:t>e</a:t>
            </a:r>
            <a:r>
              <a:rPr dirty="0" sz="3200" spc="-450"/>
              <a:t>d</a:t>
            </a:r>
            <a:r>
              <a:rPr dirty="0" baseline="-16203" sz="9000" spc="-489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r>
              <a:rPr dirty="0" sz="3200" spc="-75"/>
              <a:t>i</a:t>
            </a:r>
            <a:r>
              <a:rPr dirty="0" sz="3200"/>
              <a:t>t</a:t>
            </a:r>
            <a:r>
              <a:rPr dirty="0" sz="3200" spc="-145"/>
              <a:t> </a:t>
            </a:r>
            <a:r>
              <a:rPr dirty="0" sz="3200" spc="-2115"/>
              <a:t>M</a:t>
            </a:r>
            <a:r>
              <a:rPr dirty="0" baseline="-16203" sz="9000" spc="-177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dirty="0" sz="3200" spc="-680"/>
              <a:t>a</a:t>
            </a:r>
            <a:r>
              <a:rPr dirty="0" baseline="-16203" sz="9000" spc="-3937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dirty="0" sz="3200" spc="-75"/>
              <a:t>s</a:t>
            </a:r>
            <a:r>
              <a:rPr dirty="0" sz="3200" spc="-229"/>
              <a:t>t</a:t>
            </a:r>
            <a:r>
              <a:rPr dirty="0" baseline="-16203" sz="9000" spc="-1979">
                <a:solidFill>
                  <a:srgbClr val="F1F1F1"/>
                </a:solidFill>
                <a:latin typeface="Calibri"/>
                <a:cs typeface="Calibri"/>
              </a:rPr>
              <a:t>l</a:t>
            </a:r>
            <a:r>
              <a:rPr dirty="0" sz="3200" spc="-535"/>
              <a:t>e</a:t>
            </a:r>
            <a:r>
              <a:rPr dirty="0" baseline="-16203" sz="9000" spc="-153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dirty="0" sz="3200" spc="-300"/>
              <a:t>r</a:t>
            </a:r>
            <a:r>
              <a:rPr dirty="0" baseline="-16203" sz="9000" spc="-2197">
                <a:solidFill>
                  <a:srgbClr val="F1F1F1"/>
                </a:solidFill>
                <a:latin typeface="Calibri"/>
                <a:cs typeface="Calibri"/>
              </a:rPr>
              <a:t>c</a:t>
            </a:r>
            <a:r>
              <a:rPr dirty="0" sz="3200" spc="-75"/>
              <a:t>t</a:t>
            </a:r>
            <a:r>
              <a:rPr dirty="0" sz="3200" spc="-535"/>
              <a:t>i</a:t>
            </a:r>
            <a:r>
              <a:rPr dirty="0" baseline="-16203" sz="9000" spc="-375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r>
              <a:rPr dirty="0" sz="3200" spc="-75"/>
              <a:t>t</a:t>
            </a:r>
            <a:r>
              <a:rPr dirty="0" sz="3200" spc="-70"/>
              <a:t>l</a:t>
            </a:r>
            <a:r>
              <a:rPr dirty="0" sz="3200" spc="-1230"/>
              <a:t>e</a:t>
            </a:r>
            <a:r>
              <a:rPr dirty="0" baseline="-16203" sz="9000" spc="-2362">
                <a:solidFill>
                  <a:srgbClr val="F1F1F1"/>
                </a:solidFill>
                <a:latin typeface="Calibri"/>
                <a:cs typeface="Calibri"/>
              </a:rPr>
              <a:t>ti</a:t>
            </a:r>
            <a:r>
              <a:rPr dirty="0" sz="3200" spc="-340"/>
              <a:t>s</a:t>
            </a:r>
            <a:r>
              <a:rPr dirty="0" baseline="-16203" sz="9000" spc="-4447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dirty="0" sz="3200" spc="-70"/>
              <a:t>t</a:t>
            </a:r>
            <a:r>
              <a:rPr dirty="0" sz="3200" spc="-80"/>
              <a:t>y</a:t>
            </a:r>
            <a:r>
              <a:rPr dirty="0" sz="3200" spc="-700"/>
              <a:t>l</a:t>
            </a:r>
            <a:r>
              <a:rPr dirty="0" baseline="-16203" sz="9000" spc="-3892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dirty="0" sz="3200"/>
              <a:t>e</a:t>
            </a:r>
            <a:r>
              <a:rPr dirty="0" sz="3200" spc="-150"/>
              <a:t> </a:t>
            </a:r>
            <a:r>
              <a:rPr dirty="0" baseline="-16203" sz="9000">
                <a:solidFill>
                  <a:srgbClr val="F1F1F1"/>
                </a:solidFill>
                <a:latin typeface="Calibri"/>
                <a:cs typeface="Calibri"/>
              </a:rPr>
              <a:t>s</a:t>
            </a:r>
            <a:endParaRPr baseline="-16203" sz="9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8416" y="1348019"/>
            <a:ext cx="10727055" cy="4740275"/>
            <a:chOff x="768416" y="1348019"/>
            <a:chExt cx="10727055" cy="4740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61" y="1436408"/>
              <a:ext cx="10549445" cy="45619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2876" y="1392478"/>
              <a:ext cx="10638155" cy="4651375"/>
            </a:xfrm>
            <a:custGeom>
              <a:avLst/>
              <a:gdLst/>
              <a:ahLst/>
              <a:cxnLst/>
              <a:rect l="l" t="t" r="r" b="b"/>
              <a:pathLst>
                <a:path w="10638155" h="4651375">
                  <a:moveTo>
                    <a:pt x="0" y="0"/>
                  </a:moveTo>
                  <a:lnTo>
                    <a:pt x="10638002" y="0"/>
                  </a:lnTo>
                  <a:lnTo>
                    <a:pt x="10638002" y="4650841"/>
                  </a:lnTo>
                  <a:lnTo>
                    <a:pt x="0" y="4650841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15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077" y="370801"/>
            <a:ext cx="6509384" cy="842010"/>
          </a:xfrm>
          <a:custGeom>
            <a:avLst/>
            <a:gdLst/>
            <a:ahLst/>
            <a:cxnLst/>
            <a:rect l="l" t="t" r="r" b="b"/>
            <a:pathLst>
              <a:path w="6509384" h="842010">
                <a:moveTo>
                  <a:pt x="140766" y="0"/>
                </a:moveTo>
                <a:lnTo>
                  <a:pt x="87001" y="10779"/>
                </a:lnTo>
                <a:lnTo>
                  <a:pt x="41448" y="41262"/>
                </a:lnTo>
                <a:lnTo>
                  <a:pt x="10998" y="86682"/>
                </a:lnTo>
                <a:lnTo>
                  <a:pt x="368" y="140398"/>
                </a:lnTo>
                <a:lnTo>
                  <a:pt x="0" y="701281"/>
                </a:lnTo>
                <a:lnTo>
                  <a:pt x="1209" y="719742"/>
                </a:lnTo>
                <a:lnTo>
                  <a:pt x="19088" y="771474"/>
                </a:lnTo>
                <a:lnTo>
                  <a:pt x="54974" y="812738"/>
                </a:lnTo>
                <a:lnTo>
                  <a:pt x="104087" y="836910"/>
                </a:lnTo>
                <a:lnTo>
                  <a:pt x="140398" y="841679"/>
                </a:lnTo>
                <a:lnTo>
                  <a:pt x="6368757" y="841679"/>
                </a:lnTo>
                <a:lnTo>
                  <a:pt x="6422523" y="830899"/>
                </a:lnTo>
                <a:lnTo>
                  <a:pt x="6468076" y="800415"/>
                </a:lnTo>
                <a:lnTo>
                  <a:pt x="6498526" y="754989"/>
                </a:lnTo>
                <a:lnTo>
                  <a:pt x="6509156" y="701281"/>
                </a:lnTo>
                <a:lnTo>
                  <a:pt x="6509133" y="140398"/>
                </a:lnTo>
                <a:lnTo>
                  <a:pt x="6498376" y="86993"/>
                </a:lnTo>
                <a:lnTo>
                  <a:pt x="6467894" y="41441"/>
                </a:lnTo>
                <a:lnTo>
                  <a:pt x="6422473" y="10985"/>
                </a:lnTo>
                <a:lnTo>
                  <a:pt x="6368757" y="355"/>
                </a:lnTo>
                <a:lnTo>
                  <a:pt x="140766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 spc="-1225"/>
              <a:t>o</a:t>
            </a:r>
            <a:r>
              <a:rPr dirty="0" baseline="-7407" sz="9000" spc="-15">
                <a:latin typeface="Calibri"/>
                <a:cs typeface="Calibri"/>
              </a:rPr>
              <a:t>I</a:t>
            </a:r>
            <a:r>
              <a:rPr dirty="0" baseline="-7407" sz="9000" spc="-4275">
                <a:latin typeface="Calibri"/>
                <a:cs typeface="Calibri"/>
              </a:rPr>
              <a:t>o</a:t>
            </a:r>
            <a:r>
              <a:rPr dirty="0" sz="3200" spc="-75"/>
              <a:t>e</a:t>
            </a:r>
            <a:r>
              <a:rPr dirty="0" sz="3200" spc="-819"/>
              <a:t>d</a:t>
            </a:r>
            <a:r>
              <a:rPr dirty="0" baseline="-7407" sz="9000" spc="-3337">
                <a:latin typeface="Calibri"/>
                <a:cs typeface="Calibri"/>
              </a:rPr>
              <a:t>T</a:t>
            </a:r>
            <a:r>
              <a:rPr dirty="0" sz="3200" spc="-75"/>
              <a:t>i</a:t>
            </a:r>
            <a:r>
              <a:rPr dirty="0" sz="3200"/>
              <a:t>t</a:t>
            </a:r>
            <a:r>
              <a:rPr dirty="0" sz="3200" spc="-145"/>
              <a:t> </a:t>
            </a:r>
            <a:r>
              <a:rPr dirty="0" sz="3200" spc="-1705"/>
              <a:t>M</a:t>
            </a:r>
            <a:r>
              <a:rPr dirty="0" baseline="-7407" sz="9000" spc="-195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dirty="0" sz="3200" spc="-555"/>
              <a:t>a</a:t>
            </a:r>
            <a:r>
              <a:rPr dirty="0" baseline="-7407" sz="9000" spc="-3427">
                <a:solidFill>
                  <a:srgbClr val="F1F1F1"/>
                </a:solidFill>
                <a:latin typeface="Calibri"/>
                <a:cs typeface="Calibri"/>
              </a:rPr>
              <a:t>x</a:t>
            </a:r>
            <a:r>
              <a:rPr dirty="0" sz="3200" spc="-75"/>
              <a:t>s</a:t>
            </a:r>
            <a:r>
              <a:rPr dirty="0" sz="3200" spc="-660"/>
              <a:t>t</a:t>
            </a:r>
            <a:r>
              <a:rPr dirty="0" baseline="-7407" sz="9000" spc="-3570">
                <a:solidFill>
                  <a:srgbClr val="F1F1F1"/>
                </a:solidFill>
                <a:latin typeface="Calibri"/>
                <a:cs typeface="Calibri"/>
              </a:rPr>
              <a:t>a</a:t>
            </a:r>
            <a:r>
              <a:rPr dirty="0" sz="3200" spc="-75"/>
              <a:t>e</a:t>
            </a:r>
            <a:r>
              <a:rPr dirty="0" sz="3200" spc="-645"/>
              <a:t>r</a:t>
            </a:r>
            <a:r>
              <a:rPr dirty="0" baseline="-7407" sz="9000" spc="-5234">
                <a:solidFill>
                  <a:srgbClr val="F1F1F1"/>
                </a:solidFill>
                <a:latin typeface="Calibri"/>
                <a:cs typeface="Calibri"/>
              </a:rPr>
              <a:t>m</a:t>
            </a:r>
            <a:r>
              <a:rPr dirty="0" sz="3200" spc="-75"/>
              <a:t>t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285"/>
              <a:t>l</a:t>
            </a:r>
            <a:r>
              <a:rPr dirty="0" baseline="-7407" sz="9000" spc="-4515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1370"/>
              <a:t>s</a:t>
            </a:r>
            <a:r>
              <a:rPr dirty="0" baseline="-7407" sz="9000" spc="-277">
                <a:solidFill>
                  <a:srgbClr val="F1F1F1"/>
                </a:solidFill>
                <a:latin typeface="Calibri"/>
                <a:cs typeface="Calibri"/>
              </a:rPr>
              <a:t>l</a:t>
            </a:r>
            <a:r>
              <a:rPr dirty="0" sz="3200" spc="-955"/>
              <a:t>t</a:t>
            </a:r>
            <a:r>
              <a:rPr dirty="0" baseline="-7407" sz="9000" spc="-3202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dirty="0" sz="3200" spc="-80"/>
              <a:t>y</a:t>
            </a:r>
            <a:r>
              <a:rPr dirty="0" sz="3200" spc="-530"/>
              <a:t>l</a:t>
            </a:r>
            <a:r>
              <a:rPr dirty="0" baseline="-7407" sz="9000" spc="-2910">
                <a:solidFill>
                  <a:srgbClr val="F1F1F1"/>
                </a:solidFill>
                <a:latin typeface="Calibri"/>
                <a:cs typeface="Calibri"/>
              </a:rPr>
              <a:t>s</a:t>
            </a:r>
            <a:r>
              <a:rPr dirty="0" sz="3200"/>
              <a:t>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1060" y="364502"/>
            <a:ext cx="989965" cy="854710"/>
            <a:chOff x="111060" y="364502"/>
            <a:chExt cx="989965" cy="854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716" y="370992"/>
              <a:ext cx="976680" cy="8407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7360" y="370801"/>
              <a:ext cx="977265" cy="842010"/>
            </a:xfrm>
            <a:custGeom>
              <a:avLst/>
              <a:gdLst/>
              <a:ahLst/>
              <a:cxnLst/>
              <a:rect l="l" t="t" r="r" b="b"/>
              <a:pathLst>
                <a:path w="977265" h="842010">
                  <a:moveTo>
                    <a:pt x="0" y="420839"/>
                  </a:moveTo>
                  <a:lnTo>
                    <a:pt x="4213" y="365816"/>
                  </a:lnTo>
                  <a:lnTo>
                    <a:pt x="16695" y="311940"/>
                  </a:lnTo>
                  <a:lnTo>
                    <a:pt x="37210" y="259955"/>
                  </a:lnTo>
                  <a:lnTo>
                    <a:pt x="65519" y="210604"/>
                  </a:lnTo>
                  <a:lnTo>
                    <a:pt x="93419" y="173530"/>
                  </a:lnTo>
                  <a:lnTo>
                    <a:pt x="125518" y="139360"/>
                  </a:lnTo>
                  <a:lnTo>
                    <a:pt x="161523" y="108318"/>
                  </a:lnTo>
                  <a:lnTo>
                    <a:pt x="201142" y="80628"/>
                  </a:lnTo>
                  <a:lnTo>
                    <a:pt x="244081" y="56514"/>
                  </a:lnTo>
                  <a:lnTo>
                    <a:pt x="289895" y="36402"/>
                  </a:lnTo>
                  <a:lnTo>
                    <a:pt x="337643" y="20606"/>
                  </a:lnTo>
                  <a:lnTo>
                    <a:pt x="386927" y="9216"/>
                  </a:lnTo>
                  <a:lnTo>
                    <a:pt x="437352" y="2318"/>
                  </a:lnTo>
                  <a:lnTo>
                    <a:pt x="488518" y="0"/>
                  </a:lnTo>
                  <a:lnTo>
                    <a:pt x="539687" y="2318"/>
                  </a:lnTo>
                  <a:lnTo>
                    <a:pt x="590094" y="9216"/>
                  </a:lnTo>
                  <a:lnTo>
                    <a:pt x="639325" y="20606"/>
                  </a:lnTo>
                  <a:lnTo>
                    <a:pt x="686965" y="36402"/>
                  </a:lnTo>
                  <a:lnTo>
                    <a:pt x="732599" y="56514"/>
                  </a:lnTo>
                  <a:lnTo>
                    <a:pt x="775711" y="80628"/>
                  </a:lnTo>
                  <a:lnTo>
                    <a:pt x="815435" y="108318"/>
                  </a:lnTo>
                  <a:lnTo>
                    <a:pt x="851495" y="139360"/>
                  </a:lnTo>
                  <a:lnTo>
                    <a:pt x="883614" y="173530"/>
                  </a:lnTo>
                  <a:lnTo>
                    <a:pt x="911517" y="210604"/>
                  </a:lnTo>
                  <a:lnTo>
                    <a:pt x="939826" y="259955"/>
                  </a:lnTo>
                  <a:lnTo>
                    <a:pt x="960340" y="311940"/>
                  </a:lnTo>
                  <a:lnTo>
                    <a:pt x="972822" y="365816"/>
                  </a:lnTo>
                  <a:lnTo>
                    <a:pt x="977036" y="420839"/>
                  </a:lnTo>
                  <a:lnTo>
                    <a:pt x="972822" y="475863"/>
                  </a:lnTo>
                  <a:lnTo>
                    <a:pt x="960340" y="529739"/>
                  </a:lnTo>
                  <a:lnTo>
                    <a:pt x="939826" y="581724"/>
                  </a:lnTo>
                  <a:lnTo>
                    <a:pt x="911517" y="631075"/>
                  </a:lnTo>
                  <a:lnTo>
                    <a:pt x="883617" y="668149"/>
                  </a:lnTo>
                  <a:lnTo>
                    <a:pt x="851518" y="702318"/>
                  </a:lnTo>
                  <a:lnTo>
                    <a:pt x="815512" y="733358"/>
                  </a:lnTo>
                  <a:lnTo>
                    <a:pt x="775893" y="761044"/>
                  </a:lnTo>
                  <a:lnTo>
                    <a:pt x="732955" y="785152"/>
                  </a:lnTo>
                  <a:lnTo>
                    <a:pt x="687147" y="805271"/>
                  </a:lnTo>
                  <a:lnTo>
                    <a:pt x="639402" y="821070"/>
                  </a:lnTo>
                  <a:lnTo>
                    <a:pt x="590117" y="832462"/>
                  </a:lnTo>
                  <a:lnTo>
                    <a:pt x="539690" y="839360"/>
                  </a:lnTo>
                  <a:lnTo>
                    <a:pt x="488518" y="841679"/>
                  </a:lnTo>
                  <a:lnTo>
                    <a:pt x="437354" y="839360"/>
                  </a:lnTo>
                  <a:lnTo>
                    <a:pt x="386950" y="832462"/>
                  </a:lnTo>
                  <a:lnTo>
                    <a:pt x="337719" y="821070"/>
                  </a:lnTo>
                  <a:lnTo>
                    <a:pt x="290077" y="805271"/>
                  </a:lnTo>
                  <a:lnTo>
                    <a:pt x="244436" y="785152"/>
                  </a:lnTo>
                  <a:lnTo>
                    <a:pt x="201324" y="761044"/>
                  </a:lnTo>
                  <a:lnTo>
                    <a:pt x="161600" y="733358"/>
                  </a:lnTo>
                  <a:lnTo>
                    <a:pt x="125541" y="702318"/>
                  </a:lnTo>
                  <a:lnTo>
                    <a:pt x="93421" y="668149"/>
                  </a:lnTo>
                  <a:lnTo>
                    <a:pt x="65519" y="631075"/>
                  </a:lnTo>
                  <a:lnTo>
                    <a:pt x="37210" y="581724"/>
                  </a:lnTo>
                  <a:lnTo>
                    <a:pt x="16695" y="529739"/>
                  </a:lnTo>
                  <a:lnTo>
                    <a:pt x="4213" y="475863"/>
                  </a:lnTo>
                  <a:lnTo>
                    <a:pt x="0" y="420839"/>
                  </a:lnTo>
                  <a:close/>
                </a:path>
              </a:pathLst>
            </a:custGeom>
            <a:ln w="1259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1006376" y="1314542"/>
            <a:ext cx="10191115" cy="4875530"/>
            <a:chOff x="1006376" y="1314542"/>
            <a:chExt cx="10191115" cy="4875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21" y="1402918"/>
              <a:ext cx="10012680" cy="46976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50836" y="1359001"/>
              <a:ext cx="10102215" cy="4786630"/>
            </a:xfrm>
            <a:custGeom>
              <a:avLst/>
              <a:gdLst/>
              <a:ahLst/>
              <a:cxnLst/>
              <a:rect l="l" t="t" r="r" b="b"/>
              <a:pathLst>
                <a:path w="10102215" h="4786630">
                  <a:moveTo>
                    <a:pt x="0" y="0"/>
                  </a:moveTo>
                  <a:lnTo>
                    <a:pt x="10101605" y="0"/>
                  </a:lnTo>
                  <a:lnTo>
                    <a:pt x="10101605" y="4786553"/>
                  </a:lnTo>
                  <a:lnTo>
                    <a:pt x="0" y="4786553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15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3811" y="5466245"/>
            <a:ext cx="1403985" cy="1386205"/>
          </a:xfrm>
          <a:custGeom>
            <a:avLst/>
            <a:gdLst/>
            <a:ahLst/>
            <a:cxnLst/>
            <a:rect l="l" t="t" r="r" b="b"/>
            <a:pathLst>
              <a:path w="1403984" h="1386204">
                <a:moveTo>
                  <a:pt x="1385989" y="0"/>
                </a:moveTo>
                <a:lnTo>
                  <a:pt x="1403984" y="0"/>
                </a:lnTo>
              </a:path>
              <a:path w="1403984" h="1386204">
                <a:moveTo>
                  <a:pt x="1367993" y="17995"/>
                </a:moveTo>
                <a:lnTo>
                  <a:pt x="1403984" y="17995"/>
                </a:lnTo>
              </a:path>
              <a:path w="1403984" h="1386204">
                <a:moveTo>
                  <a:pt x="1349997" y="35991"/>
                </a:moveTo>
                <a:lnTo>
                  <a:pt x="1403984" y="35991"/>
                </a:lnTo>
              </a:path>
              <a:path w="1403984" h="1386204">
                <a:moveTo>
                  <a:pt x="1331988" y="54000"/>
                </a:moveTo>
                <a:lnTo>
                  <a:pt x="1403984" y="54000"/>
                </a:lnTo>
              </a:path>
              <a:path w="1403984" h="1386204">
                <a:moveTo>
                  <a:pt x="1313992" y="71996"/>
                </a:moveTo>
                <a:lnTo>
                  <a:pt x="1403984" y="71996"/>
                </a:lnTo>
              </a:path>
              <a:path w="1403984" h="1386204">
                <a:moveTo>
                  <a:pt x="1295996" y="89992"/>
                </a:moveTo>
                <a:lnTo>
                  <a:pt x="1403984" y="89992"/>
                </a:lnTo>
              </a:path>
              <a:path w="1403984" h="1386204">
                <a:moveTo>
                  <a:pt x="1277988" y="108000"/>
                </a:moveTo>
                <a:lnTo>
                  <a:pt x="1403984" y="108000"/>
                </a:lnTo>
              </a:path>
              <a:path w="1403984" h="1386204">
                <a:moveTo>
                  <a:pt x="1259992" y="125996"/>
                </a:moveTo>
                <a:lnTo>
                  <a:pt x="1403984" y="125996"/>
                </a:lnTo>
              </a:path>
              <a:path w="1403984" h="1386204">
                <a:moveTo>
                  <a:pt x="1241996" y="143992"/>
                </a:moveTo>
                <a:lnTo>
                  <a:pt x="1403984" y="143992"/>
                </a:lnTo>
              </a:path>
              <a:path w="1403984" h="1386204">
                <a:moveTo>
                  <a:pt x="1223987" y="162001"/>
                </a:moveTo>
                <a:lnTo>
                  <a:pt x="1403984" y="162001"/>
                </a:lnTo>
              </a:path>
              <a:path w="1403984" h="1386204">
                <a:moveTo>
                  <a:pt x="1205991" y="179997"/>
                </a:moveTo>
                <a:lnTo>
                  <a:pt x="1403984" y="179997"/>
                </a:lnTo>
              </a:path>
              <a:path w="1403984" h="1386204">
                <a:moveTo>
                  <a:pt x="1187996" y="197992"/>
                </a:moveTo>
                <a:lnTo>
                  <a:pt x="1403984" y="197992"/>
                </a:lnTo>
              </a:path>
              <a:path w="1403984" h="1386204">
                <a:moveTo>
                  <a:pt x="1170000" y="215988"/>
                </a:moveTo>
                <a:lnTo>
                  <a:pt x="1403984" y="215988"/>
                </a:lnTo>
              </a:path>
              <a:path w="1403984" h="1386204">
                <a:moveTo>
                  <a:pt x="1151991" y="233997"/>
                </a:moveTo>
                <a:lnTo>
                  <a:pt x="1403984" y="233997"/>
                </a:lnTo>
              </a:path>
              <a:path w="1403984" h="1386204">
                <a:moveTo>
                  <a:pt x="1133995" y="251993"/>
                </a:moveTo>
                <a:lnTo>
                  <a:pt x="1403984" y="251993"/>
                </a:lnTo>
              </a:path>
              <a:path w="1403984" h="1386204">
                <a:moveTo>
                  <a:pt x="1115999" y="269989"/>
                </a:moveTo>
                <a:lnTo>
                  <a:pt x="1403984" y="269989"/>
                </a:lnTo>
              </a:path>
              <a:path w="1403984" h="1386204">
                <a:moveTo>
                  <a:pt x="1097991" y="287997"/>
                </a:moveTo>
                <a:lnTo>
                  <a:pt x="1403984" y="287997"/>
                </a:lnTo>
              </a:path>
              <a:path w="1403984" h="1386204">
                <a:moveTo>
                  <a:pt x="1079995" y="305993"/>
                </a:moveTo>
                <a:lnTo>
                  <a:pt x="1403984" y="305993"/>
                </a:lnTo>
              </a:path>
              <a:path w="1403984" h="1386204">
                <a:moveTo>
                  <a:pt x="1061999" y="323989"/>
                </a:moveTo>
                <a:lnTo>
                  <a:pt x="1403984" y="323989"/>
                </a:lnTo>
              </a:path>
              <a:path w="1403984" h="1386204">
                <a:moveTo>
                  <a:pt x="1043990" y="341998"/>
                </a:moveTo>
                <a:lnTo>
                  <a:pt x="1403984" y="341998"/>
                </a:lnTo>
              </a:path>
              <a:path w="1403984" h="1386204">
                <a:moveTo>
                  <a:pt x="1025994" y="359994"/>
                </a:moveTo>
                <a:lnTo>
                  <a:pt x="1403984" y="359994"/>
                </a:lnTo>
              </a:path>
              <a:path w="1403984" h="1386204">
                <a:moveTo>
                  <a:pt x="1007999" y="377990"/>
                </a:moveTo>
                <a:lnTo>
                  <a:pt x="1403984" y="377990"/>
                </a:lnTo>
              </a:path>
              <a:path w="1403984" h="1386204">
                <a:moveTo>
                  <a:pt x="989990" y="395998"/>
                </a:moveTo>
                <a:lnTo>
                  <a:pt x="1403984" y="395998"/>
                </a:lnTo>
              </a:path>
              <a:path w="1403984" h="1386204">
                <a:moveTo>
                  <a:pt x="971994" y="413994"/>
                </a:moveTo>
                <a:lnTo>
                  <a:pt x="1403984" y="413994"/>
                </a:lnTo>
              </a:path>
              <a:path w="1403984" h="1386204">
                <a:moveTo>
                  <a:pt x="953998" y="431990"/>
                </a:moveTo>
                <a:lnTo>
                  <a:pt x="1403984" y="431990"/>
                </a:lnTo>
              </a:path>
              <a:path w="1403984" h="1386204">
                <a:moveTo>
                  <a:pt x="935989" y="449999"/>
                </a:moveTo>
                <a:lnTo>
                  <a:pt x="1403984" y="449999"/>
                </a:lnTo>
              </a:path>
              <a:path w="1403984" h="1386204">
                <a:moveTo>
                  <a:pt x="917994" y="467994"/>
                </a:moveTo>
                <a:lnTo>
                  <a:pt x="1403984" y="467994"/>
                </a:lnTo>
              </a:path>
              <a:path w="1403984" h="1386204">
                <a:moveTo>
                  <a:pt x="899998" y="485990"/>
                </a:moveTo>
                <a:lnTo>
                  <a:pt x="1403984" y="485990"/>
                </a:lnTo>
              </a:path>
              <a:path w="1403984" h="1386204">
                <a:moveTo>
                  <a:pt x="881989" y="503999"/>
                </a:moveTo>
                <a:lnTo>
                  <a:pt x="1403984" y="503999"/>
                </a:lnTo>
              </a:path>
              <a:path w="1403984" h="1386204">
                <a:moveTo>
                  <a:pt x="863993" y="521995"/>
                </a:moveTo>
                <a:lnTo>
                  <a:pt x="1403984" y="521995"/>
                </a:lnTo>
              </a:path>
              <a:path w="1403984" h="1386204">
                <a:moveTo>
                  <a:pt x="845997" y="539991"/>
                </a:moveTo>
                <a:lnTo>
                  <a:pt x="1403984" y="539991"/>
                </a:lnTo>
              </a:path>
              <a:path w="1403984" h="1386204">
                <a:moveTo>
                  <a:pt x="827989" y="557999"/>
                </a:moveTo>
                <a:lnTo>
                  <a:pt x="1403984" y="557999"/>
                </a:lnTo>
              </a:path>
              <a:path w="1403984" h="1386204">
                <a:moveTo>
                  <a:pt x="809993" y="575995"/>
                </a:moveTo>
                <a:lnTo>
                  <a:pt x="1403984" y="575995"/>
                </a:lnTo>
              </a:path>
              <a:path w="1403984" h="1386204">
                <a:moveTo>
                  <a:pt x="791997" y="593991"/>
                </a:moveTo>
                <a:lnTo>
                  <a:pt x="1403984" y="593991"/>
                </a:lnTo>
              </a:path>
              <a:path w="1403984" h="1386204">
                <a:moveTo>
                  <a:pt x="773988" y="612000"/>
                </a:moveTo>
                <a:lnTo>
                  <a:pt x="1403984" y="612000"/>
                </a:lnTo>
              </a:path>
              <a:path w="1403984" h="1386204">
                <a:moveTo>
                  <a:pt x="755992" y="629996"/>
                </a:moveTo>
                <a:lnTo>
                  <a:pt x="1403984" y="629996"/>
                </a:lnTo>
              </a:path>
              <a:path w="1403984" h="1386204">
                <a:moveTo>
                  <a:pt x="737997" y="647992"/>
                </a:moveTo>
                <a:lnTo>
                  <a:pt x="1403984" y="647992"/>
                </a:lnTo>
              </a:path>
              <a:path w="1403984" h="1386204">
                <a:moveTo>
                  <a:pt x="719988" y="666000"/>
                </a:moveTo>
                <a:lnTo>
                  <a:pt x="1403984" y="666000"/>
                </a:lnTo>
              </a:path>
              <a:path w="1403984" h="1386204">
                <a:moveTo>
                  <a:pt x="701992" y="683996"/>
                </a:moveTo>
                <a:lnTo>
                  <a:pt x="1403984" y="683996"/>
                </a:lnTo>
              </a:path>
              <a:path w="1403984" h="1386204">
                <a:moveTo>
                  <a:pt x="683996" y="701992"/>
                </a:moveTo>
                <a:lnTo>
                  <a:pt x="1403984" y="701992"/>
                </a:lnTo>
              </a:path>
              <a:path w="1403984" h="1386204">
                <a:moveTo>
                  <a:pt x="665987" y="720001"/>
                </a:moveTo>
                <a:lnTo>
                  <a:pt x="1403984" y="720001"/>
                </a:lnTo>
              </a:path>
              <a:path w="1403984" h="1386204">
                <a:moveTo>
                  <a:pt x="647992" y="737996"/>
                </a:moveTo>
                <a:lnTo>
                  <a:pt x="1403984" y="737996"/>
                </a:lnTo>
              </a:path>
              <a:path w="1403984" h="1386204">
                <a:moveTo>
                  <a:pt x="629996" y="755992"/>
                </a:moveTo>
                <a:lnTo>
                  <a:pt x="1403984" y="755992"/>
                </a:lnTo>
              </a:path>
              <a:path w="1403984" h="1386204">
                <a:moveTo>
                  <a:pt x="612000" y="773988"/>
                </a:moveTo>
                <a:lnTo>
                  <a:pt x="1403984" y="773988"/>
                </a:lnTo>
              </a:path>
              <a:path w="1403984" h="1386204">
                <a:moveTo>
                  <a:pt x="593991" y="791997"/>
                </a:moveTo>
                <a:lnTo>
                  <a:pt x="1403984" y="791997"/>
                </a:lnTo>
              </a:path>
              <a:path w="1403984" h="1386204">
                <a:moveTo>
                  <a:pt x="575995" y="809993"/>
                </a:moveTo>
                <a:lnTo>
                  <a:pt x="1403984" y="809993"/>
                </a:lnTo>
              </a:path>
              <a:path w="1403984" h="1386204">
                <a:moveTo>
                  <a:pt x="557999" y="827989"/>
                </a:moveTo>
                <a:lnTo>
                  <a:pt x="1403984" y="827989"/>
                </a:lnTo>
              </a:path>
              <a:path w="1403984" h="1386204">
                <a:moveTo>
                  <a:pt x="539991" y="845997"/>
                </a:moveTo>
                <a:lnTo>
                  <a:pt x="1403984" y="845997"/>
                </a:lnTo>
              </a:path>
              <a:path w="1403984" h="1386204">
                <a:moveTo>
                  <a:pt x="521995" y="863993"/>
                </a:moveTo>
                <a:lnTo>
                  <a:pt x="1403984" y="863993"/>
                </a:lnTo>
              </a:path>
              <a:path w="1403984" h="1386204">
                <a:moveTo>
                  <a:pt x="503999" y="881989"/>
                </a:moveTo>
                <a:lnTo>
                  <a:pt x="1403984" y="881989"/>
                </a:lnTo>
              </a:path>
              <a:path w="1403984" h="1386204">
                <a:moveTo>
                  <a:pt x="485990" y="899998"/>
                </a:moveTo>
                <a:lnTo>
                  <a:pt x="1403984" y="899998"/>
                </a:lnTo>
              </a:path>
              <a:path w="1403984" h="1386204">
                <a:moveTo>
                  <a:pt x="467995" y="917994"/>
                </a:moveTo>
                <a:lnTo>
                  <a:pt x="1403984" y="917994"/>
                </a:lnTo>
              </a:path>
              <a:path w="1403984" h="1386204">
                <a:moveTo>
                  <a:pt x="449999" y="935989"/>
                </a:moveTo>
                <a:lnTo>
                  <a:pt x="1403984" y="935989"/>
                </a:lnTo>
              </a:path>
              <a:path w="1403984" h="1386204">
                <a:moveTo>
                  <a:pt x="323989" y="1061999"/>
                </a:moveTo>
                <a:lnTo>
                  <a:pt x="1403984" y="1061999"/>
                </a:lnTo>
              </a:path>
              <a:path w="1403984" h="1386204">
                <a:moveTo>
                  <a:pt x="305993" y="1079995"/>
                </a:moveTo>
                <a:lnTo>
                  <a:pt x="1403984" y="1079995"/>
                </a:lnTo>
              </a:path>
              <a:path w="1403984" h="1386204">
                <a:moveTo>
                  <a:pt x="287997" y="1097991"/>
                </a:moveTo>
                <a:lnTo>
                  <a:pt x="1403984" y="1097991"/>
                </a:lnTo>
              </a:path>
              <a:path w="1403984" h="1386204">
                <a:moveTo>
                  <a:pt x="269989" y="1115999"/>
                </a:moveTo>
                <a:lnTo>
                  <a:pt x="1403984" y="1115999"/>
                </a:lnTo>
              </a:path>
              <a:path w="1403984" h="1386204">
                <a:moveTo>
                  <a:pt x="251993" y="1133995"/>
                </a:moveTo>
                <a:lnTo>
                  <a:pt x="1403984" y="1133995"/>
                </a:lnTo>
              </a:path>
              <a:path w="1403984" h="1386204">
                <a:moveTo>
                  <a:pt x="233997" y="1151991"/>
                </a:moveTo>
                <a:lnTo>
                  <a:pt x="1403984" y="1151991"/>
                </a:lnTo>
              </a:path>
              <a:path w="1403984" h="1386204">
                <a:moveTo>
                  <a:pt x="215988" y="1170000"/>
                </a:moveTo>
                <a:lnTo>
                  <a:pt x="1403984" y="1170000"/>
                </a:lnTo>
              </a:path>
              <a:path w="1403984" h="1386204">
                <a:moveTo>
                  <a:pt x="197993" y="1187996"/>
                </a:moveTo>
                <a:lnTo>
                  <a:pt x="1403984" y="1187996"/>
                </a:lnTo>
              </a:path>
              <a:path w="1403984" h="1386204">
                <a:moveTo>
                  <a:pt x="179997" y="1205992"/>
                </a:moveTo>
                <a:lnTo>
                  <a:pt x="1403984" y="1205992"/>
                </a:lnTo>
              </a:path>
              <a:path w="1403984" h="1386204">
                <a:moveTo>
                  <a:pt x="161988" y="1224000"/>
                </a:moveTo>
                <a:lnTo>
                  <a:pt x="1403984" y="1224000"/>
                </a:lnTo>
              </a:path>
              <a:path w="1403984" h="1386204">
                <a:moveTo>
                  <a:pt x="143992" y="1241996"/>
                </a:moveTo>
                <a:lnTo>
                  <a:pt x="1403984" y="1241996"/>
                </a:lnTo>
              </a:path>
              <a:path w="1403984" h="1386204">
                <a:moveTo>
                  <a:pt x="125996" y="1259992"/>
                </a:moveTo>
                <a:lnTo>
                  <a:pt x="1403984" y="1259992"/>
                </a:lnTo>
              </a:path>
              <a:path w="1403984" h="1386204">
                <a:moveTo>
                  <a:pt x="107988" y="1278001"/>
                </a:moveTo>
                <a:lnTo>
                  <a:pt x="1403984" y="1278001"/>
                </a:lnTo>
              </a:path>
              <a:path w="1403984" h="1386204">
                <a:moveTo>
                  <a:pt x="89992" y="1295996"/>
                </a:moveTo>
                <a:lnTo>
                  <a:pt x="1403984" y="1295996"/>
                </a:lnTo>
              </a:path>
              <a:path w="1403984" h="1386204">
                <a:moveTo>
                  <a:pt x="71996" y="1313992"/>
                </a:moveTo>
                <a:lnTo>
                  <a:pt x="1403984" y="1313992"/>
                </a:lnTo>
              </a:path>
              <a:path w="1403984" h="1386204">
                <a:moveTo>
                  <a:pt x="54000" y="1331988"/>
                </a:moveTo>
                <a:lnTo>
                  <a:pt x="1403984" y="1331988"/>
                </a:lnTo>
              </a:path>
              <a:path w="1403984" h="1386204">
                <a:moveTo>
                  <a:pt x="35991" y="1349997"/>
                </a:moveTo>
                <a:lnTo>
                  <a:pt x="1403984" y="1349997"/>
                </a:lnTo>
              </a:path>
              <a:path w="1403984" h="1386204">
                <a:moveTo>
                  <a:pt x="17995" y="1367993"/>
                </a:moveTo>
                <a:lnTo>
                  <a:pt x="1403984" y="1367993"/>
                </a:lnTo>
              </a:path>
              <a:path w="1403984" h="1386204">
                <a:moveTo>
                  <a:pt x="0" y="1385989"/>
                </a:moveTo>
                <a:lnTo>
                  <a:pt x="1403984" y="1385989"/>
                </a:lnTo>
              </a:path>
            </a:pathLst>
          </a:custGeom>
          <a:ln w="3175">
            <a:solidFill>
              <a:srgbClr val="1A67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7664" y="1201866"/>
            <a:ext cx="10663555" cy="4662805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374650" indent="-362585">
              <a:lnSpc>
                <a:spcPct val="100000"/>
              </a:lnSpc>
              <a:spcBef>
                <a:spcPts val="1180"/>
              </a:spcBef>
              <a:buClr>
                <a:srgbClr val="EC7C30"/>
              </a:buClr>
              <a:buFont typeface="Wingdings"/>
              <a:buChar char=""/>
              <a:tabLst>
                <a:tab pos="375285" algn="l"/>
              </a:tabLst>
            </a:pPr>
            <a:r>
              <a:rPr dirty="0" sz="2800" spc="-10" b="1">
                <a:solidFill>
                  <a:srgbClr val="FFFFFF"/>
                </a:solidFill>
                <a:latin typeface="Calibri"/>
                <a:cs typeface="Calibri"/>
              </a:rPr>
              <a:t>Agriculture:</a:t>
            </a:r>
            <a:endParaRPr sz="2800">
              <a:latin typeface="Calibri"/>
              <a:cs typeface="Calibri"/>
            </a:endParaRPr>
          </a:p>
          <a:p>
            <a:pPr marL="241300" marR="5080">
              <a:lnSpc>
                <a:spcPts val="2160"/>
              </a:lnSpc>
              <a:spcBef>
                <a:spcPts val="1045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Automates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farming</a:t>
            </a:r>
            <a:r>
              <a:rPr dirty="0" sz="20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r>
              <a:rPr dirty="0" sz="20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20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overcome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rural</a:t>
            </a:r>
            <a:r>
              <a:rPr dirty="0" sz="20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labor</a:t>
            </a:r>
            <a:r>
              <a:rPr dirty="0" sz="20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shortages</a:t>
            </a:r>
            <a:r>
              <a:rPr dirty="0" sz="20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dirty="0" sz="20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efficient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agricultural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endParaRPr sz="20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675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r>
              <a:rPr dirty="0" sz="2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Applications:</a:t>
            </a:r>
            <a:endParaRPr sz="2400">
              <a:latin typeface="Calibri"/>
              <a:cs typeface="Calibri"/>
            </a:endParaRPr>
          </a:p>
          <a:p>
            <a:pPr marL="241300" marR="10795">
              <a:lnSpc>
                <a:spcPts val="2160"/>
              </a:lnSpc>
              <a:spcBef>
                <a:spcPts val="1035"/>
              </a:spcBef>
              <a:tabLst>
                <a:tab pos="1386840" algn="l"/>
                <a:tab pos="2038350" algn="l"/>
                <a:tab pos="2516505" algn="l"/>
                <a:tab pos="3139440" algn="l"/>
                <a:tab pos="4517390" algn="l"/>
                <a:tab pos="5446395" algn="l"/>
                <a:tab pos="5960745" algn="l"/>
                <a:tab pos="7311390" algn="l"/>
                <a:tab pos="8387715" algn="l"/>
                <a:tab pos="8941435" algn="l"/>
                <a:tab pos="9764395" algn="l"/>
              </a:tabLst>
            </a:pP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han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2000" spc="-16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-e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ab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vi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ct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wa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ac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 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contributing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diverse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lifestyle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675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Healthcare:</a:t>
            </a:r>
            <a:endParaRPr sz="2400">
              <a:latin typeface="Calibri"/>
              <a:cs typeface="Calibri"/>
            </a:endParaRPr>
          </a:p>
          <a:p>
            <a:pPr marL="241300" marR="10160">
              <a:lnSpc>
                <a:spcPts val="2160"/>
              </a:lnSpc>
              <a:spcBef>
                <a:spcPts val="1040"/>
              </a:spcBef>
            </a:pP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Utilizes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wearable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patient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monitoring,</a:t>
            </a:r>
            <a:r>
              <a:rPr dirty="0" sz="2000" spc="3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collecting</a:t>
            </a:r>
            <a:r>
              <a:rPr dirty="0" sz="2000" spc="3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essential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dirty="0" sz="2000" spc="3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benefiting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both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patients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healthcare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providers</a:t>
            </a:r>
            <a:endParaRPr sz="20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675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Insurance:</a:t>
            </a:r>
            <a:endParaRPr sz="2400">
              <a:latin typeface="Calibri"/>
              <a:cs typeface="Calibri"/>
            </a:endParaRPr>
          </a:p>
          <a:p>
            <a:pPr marL="241300" marR="8890">
              <a:lnSpc>
                <a:spcPts val="2160"/>
              </a:lnSpc>
              <a:spcBef>
                <a:spcPts val="1035"/>
              </a:spcBef>
              <a:tabLst>
                <a:tab pos="1253490" algn="l"/>
                <a:tab pos="2485390" algn="l"/>
                <a:tab pos="3644265" algn="l"/>
                <a:tab pos="4558030" algn="l"/>
                <a:tab pos="5175885" algn="l"/>
                <a:tab pos="6562725" algn="l"/>
                <a:tab pos="7270750" algn="l"/>
                <a:tab pos="8505825" algn="l"/>
                <a:tab pos="9512935" algn="l"/>
                <a:tab pos="102558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isr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eamli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ned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ess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uc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 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through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IoT-enabled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networking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193" y="406793"/>
            <a:ext cx="6593840" cy="871219"/>
          </a:xfrm>
          <a:custGeom>
            <a:avLst/>
            <a:gdLst/>
            <a:ahLst/>
            <a:cxnLst/>
            <a:rect l="l" t="t" r="r" b="b"/>
            <a:pathLst>
              <a:path w="6593840" h="871219">
                <a:moveTo>
                  <a:pt x="6447967" y="0"/>
                </a:moveTo>
                <a:lnTo>
                  <a:pt x="145084" y="0"/>
                </a:lnTo>
                <a:lnTo>
                  <a:pt x="126237" y="1216"/>
                </a:lnTo>
                <a:lnTo>
                  <a:pt x="72720" y="19443"/>
                </a:lnTo>
                <a:lnTo>
                  <a:pt x="29945" y="56603"/>
                </a:lnTo>
                <a:lnTo>
                  <a:pt x="4997" y="107515"/>
                </a:lnTo>
                <a:lnTo>
                  <a:pt x="0" y="145084"/>
                </a:lnTo>
                <a:lnTo>
                  <a:pt x="0" y="726122"/>
                </a:lnTo>
                <a:lnTo>
                  <a:pt x="10940" y="781461"/>
                </a:lnTo>
                <a:lnTo>
                  <a:pt x="42394" y="828768"/>
                </a:lnTo>
                <a:lnTo>
                  <a:pt x="89552" y="860116"/>
                </a:lnTo>
                <a:lnTo>
                  <a:pt x="145084" y="871207"/>
                </a:lnTo>
                <a:lnTo>
                  <a:pt x="6448323" y="870851"/>
                </a:lnTo>
                <a:lnTo>
                  <a:pt x="6503660" y="859911"/>
                </a:lnTo>
                <a:lnTo>
                  <a:pt x="6550969" y="828457"/>
                </a:lnTo>
                <a:lnTo>
                  <a:pt x="6582317" y="781300"/>
                </a:lnTo>
                <a:lnTo>
                  <a:pt x="6593408" y="725766"/>
                </a:lnTo>
                <a:lnTo>
                  <a:pt x="6593052" y="145084"/>
                </a:lnTo>
                <a:lnTo>
                  <a:pt x="6582111" y="89752"/>
                </a:lnTo>
                <a:lnTo>
                  <a:pt x="6550607" y="42394"/>
                </a:lnTo>
                <a:lnTo>
                  <a:pt x="6503499" y="11090"/>
                </a:lnTo>
                <a:lnTo>
                  <a:pt x="6447967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614426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310"/>
              <a:t> </a:t>
            </a:r>
            <a:r>
              <a:rPr dirty="0" baseline="-15277" sz="9000" spc="-2160">
                <a:latin typeface="Calibri"/>
                <a:cs typeface="Calibri"/>
              </a:rPr>
              <a:t>I</a:t>
            </a:r>
            <a:r>
              <a:rPr dirty="0" sz="3200" spc="-70"/>
              <a:t>t</a:t>
            </a:r>
            <a:r>
              <a:rPr dirty="0" sz="3200" spc="-1525"/>
              <a:t>o</a:t>
            </a:r>
            <a:r>
              <a:rPr dirty="0" baseline="-15277" sz="9000" spc="-1439">
                <a:latin typeface="Calibri"/>
                <a:cs typeface="Calibri"/>
              </a:rPr>
              <a:t>o</a:t>
            </a:r>
            <a:r>
              <a:rPr dirty="0" sz="3200" spc="-830"/>
              <a:t>e</a:t>
            </a:r>
            <a:r>
              <a:rPr dirty="0" baseline="-15277" sz="9000" spc="-3329">
                <a:latin typeface="Calibri"/>
                <a:cs typeface="Calibri"/>
              </a:rPr>
              <a:t>T</a:t>
            </a:r>
            <a:r>
              <a:rPr dirty="0" sz="3200" spc="-70"/>
              <a:t>d</a:t>
            </a:r>
            <a:r>
              <a:rPr dirty="0" sz="3200" spc="-75"/>
              <a:t>i</a:t>
            </a:r>
            <a:r>
              <a:rPr dirty="0" sz="3200" spc="-204"/>
              <a:t>t</a:t>
            </a:r>
            <a:r>
              <a:rPr dirty="0" baseline="-15277" sz="9000" spc="-4034">
                <a:latin typeface="Calibri"/>
                <a:cs typeface="Calibri"/>
              </a:rPr>
              <a:t>A</a:t>
            </a:r>
            <a:r>
              <a:rPr dirty="0" sz="3200" spc="-75"/>
              <a:t>M</a:t>
            </a:r>
            <a:r>
              <a:rPr dirty="0" sz="3200" spc="-1695"/>
              <a:t>a</a:t>
            </a:r>
            <a:r>
              <a:rPr dirty="0" baseline="-15277" sz="9000" spc="-2407">
                <a:latin typeface="Calibri"/>
                <a:cs typeface="Calibri"/>
              </a:rPr>
              <a:t>p</a:t>
            </a:r>
            <a:r>
              <a:rPr dirty="0" sz="3200" spc="-185"/>
              <a:t>s</a:t>
            </a:r>
            <a:r>
              <a:rPr dirty="0" baseline="-15277" sz="9000" spc="-4672">
                <a:latin typeface="Calibri"/>
                <a:cs typeface="Calibri"/>
              </a:rPr>
              <a:t>p</a:t>
            </a:r>
            <a:r>
              <a:rPr dirty="0" sz="3200" spc="-75"/>
              <a:t>te</a:t>
            </a:r>
            <a:r>
              <a:rPr dirty="0" sz="3200" spc="-844"/>
              <a:t>r</a:t>
            </a:r>
            <a:r>
              <a:rPr dirty="0" baseline="-15277" sz="9000" spc="-15">
                <a:latin typeface="Calibri"/>
                <a:cs typeface="Calibri"/>
              </a:rPr>
              <a:t>l</a:t>
            </a:r>
            <a:r>
              <a:rPr dirty="0" baseline="-15277" sz="9000" spc="-2025">
                <a:latin typeface="Calibri"/>
                <a:cs typeface="Calibri"/>
              </a:rPr>
              <a:t>i</a:t>
            </a:r>
            <a:r>
              <a:rPr dirty="0" sz="3200" spc="-75"/>
              <a:t>t</a:t>
            </a:r>
            <a:r>
              <a:rPr dirty="0" sz="3200" spc="-545"/>
              <a:t>i</a:t>
            </a:r>
            <a:r>
              <a:rPr dirty="0" baseline="-15277" sz="9000" spc="-3067">
                <a:latin typeface="Calibri"/>
                <a:cs typeface="Calibri"/>
              </a:rPr>
              <a:t>c</a:t>
            </a:r>
            <a:r>
              <a:rPr dirty="0" sz="3200" spc="-75"/>
              <a:t>t</a:t>
            </a:r>
            <a:r>
              <a:rPr dirty="0" sz="3200" spc="-70"/>
              <a:t>l</a:t>
            </a:r>
            <a:r>
              <a:rPr dirty="0" sz="3200" spc="-1600"/>
              <a:t>e</a:t>
            </a:r>
            <a:r>
              <a:rPr dirty="0" baseline="-15277" sz="9000" spc="-944">
                <a:latin typeface="Calibri"/>
                <a:cs typeface="Calibri"/>
              </a:rPr>
              <a:t>a</a:t>
            </a:r>
            <a:r>
              <a:rPr dirty="0" sz="3200" spc="-1210"/>
              <a:t>s</a:t>
            </a:r>
            <a:r>
              <a:rPr dirty="0" baseline="-15277" sz="9000" spc="-3607">
                <a:latin typeface="Calibri"/>
                <a:cs typeface="Calibri"/>
              </a:rPr>
              <a:t>ti</a:t>
            </a:r>
            <a:r>
              <a:rPr dirty="0" sz="3200" spc="-70"/>
              <a:t>t</a:t>
            </a:r>
            <a:r>
              <a:rPr dirty="0" sz="3200" spc="-409"/>
              <a:t>y</a:t>
            </a:r>
            <a:r>
              <a:rPr dirty="0" baseline="-15277" sz="9000" spc="-4350">
                <a:latin typeface="Calibri"/>
                <a:cs typeface="Calibri"/>
              </a:rPr>
              <a:t>o</a:t>
            </a:r>
            <a:r>
              <a:rPr dirty="0" sz="3200" spc="-70"/>
              <a:t>l</a:t>
            </a:r>
            <a:r>
              <a:rPr dirty="0" sz="3200"/>
              <a:t>e</a:t>
            </a:r>
            <a:r>
              <a:rPr dirty="0" sz="3200" spc="-600"/>
              <a:t> </a:t>
            </a:r>
            <a:r>
              <a:rPr dirty="0" baseline="-15277" sz="9000" spc="-15">
                <a:latin typeface="Calibri"/>
                <a:cs typeface="Calibri"/>
              </a:rPr>
              <a:t>ns</a:t>
            </a:r>
            <a:endParaRPr baseline="-15277" sz="9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537" y="382497"/>
            <a:ext cx="1276985" cy="883919"/>
            <a:chOff x="63537" y="382497"/>
            <a:chExt cx="1276985" cy="88391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37" y="388810"/>
              <a:ext cx="1263599" cy="8708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837" y="388797"/>
              <a:ext cx="1264285" cy="871219"/>
            </a:xfrm>
            <a:custGeom>
              <a:avLst/>
              <a:gdLst/>
              <a:ahLst/>
              <a:cxnLst/>
              <a:rect l="l" t="t" r="r" b="b"/>
              <a:pathLst>
                <a:path w="1264285" h="871219">
                  <a:moveTo>
                    <a:pt x="0" y="435597"/>
                  </a:moveTo>
                  <a:lnTo>
                    <a:pt x="3476" y="390001"/>
                  </a:lnTo>
                  <a:lnTo>
                    <a:pt x="13812" y="345044"/>
                  </a:lnTo>
                  <a:lnTo>
                    <a:pt x="30871" y="301106"/>
                  </a:lnTo>
                  <a:lnTo>
                    <a:pt x="54516" y="258566"/>
                  </a:lnTo>
                  <a:lnTo>
                    <a:pt x="84607" y="217805"/>
                  </a:lnTo>
                  <a:lnTo>
                    <a:pt x="114327" y="185640"/>
                  </a:lnTo>
                  <a:lnTo>
                    <a:pt x="147897" y="155495"/>
                  </a:lnTo>
                  <a:lnTo>
                    <a:pt x="185088" y="127531"/>
                  </a:lnTo>
                  <a:lnTo>
                    <a:pt x="225668" y="101907"/>
                  </a:lnTo>
                  <a:lnTo>
                    <a:pt x="269408" y="78783"/>
                  </a:lnTo>
                  <a:lnTo>
                    <a:pt x="316077" y="58318"/>
                  </a:lnTo>
                  <a:lnTo>
                    <a:pt x="365142" y="40751"/>
                  </a:lnTo>
                  <a:lnTo>
                    <a:pt x="416016" y="26242"/>
                  </a:lnTo>
                  <a:lnTo>
                    <a:pt x="468409" y="14852"/>
                  </a:lnTo>
                  <a:lnTo>
                    <a:pt x="522031" y="6641"/>
                  </a:lnTo>
                  <a:lnTo>
                    <a:pt x="576591" y="1670"/>
                  </a:lnTo>
                  <a:lnTo>
                    <a:pt x="631799" y="0"/>
                  </a:lnTo>
                  <a:lnTo>
                    <a:pt x="687162" y="1670"/>
                  </a:lnTo>
                  <a:lnTo>
                    <a:pt x="741826" y="6641"/>
                  </a:lnTo>
                  <a:lnTo>
                    <a:pt x="795510" y="14852"/>
                  </a:lnTo>
                  <a:lnTo>
                    <a:pt x="847933" y="26242"/>
                  </a:lnTo>
                  <a:lnTo>
                    <a:pt x="898816" y="40751"/>
                  </a:lnTo>
                  <a:lnTo>
                    <a:pt x="947877" y="58318"/>
                  </a:lnTo>
                  <a:lnTo>
                    <a:pt x="994551" y="78783"/>
                  </a:lnTo>
                  <a:lnTo>
                    <a:pt x="1038295" y="101907"/>
                  </a:lnTo>
                  <a:lnTo>
                    <a:pt x="1078877" y="127531"/>
                  </a:lnTo>
                  <a:lnTo>
                    <a:pt x="1116069" y="155495"/>
                  </a:lnTo>
                  <a:lnTo>
                    <a:pt x="1149640" y="185640"/>
                  </a:lnTo>
                  <a:lnTo>
                    <a:pt x="1179360" y="217805"/>
                  </a:lnTo>
                  <a:lnTo>
                    <a:pt x="1209451" y="258566"/>
                  </a:lnTo>
                  <a:lnTo>
                    <a:pt x="1233095" y="301106"/>
                  </a:lnTo>
                  <a:lnTo>
                    <a:pt x="1250154" y="345044"/>
                  </a:lnTo>
                  <a:lnTo>
                    <a:pt x="1260491" y="390001"/>
                  </a:lnTo>
                  <a:lnTo>
                    <a:pt x="1263967" y="435597"/>
                  </a:lnTo>
                  <a:lnTo>
                    <a:pt x="1260491" y="481199"/>
                  </a:lnTo>
                  <a:lnTo>
                    <a:pt x="1250154" y="526159"/>
                  </a:lnTo>
                  <a:lnTo>
                    <a:pt x="1233095" y="570100"/>
                  </a:lnTo>
                  <a:lnTo>
                    <a:pt x="1209451" y="612640"/>
                  </a:lnTo>
                  <a:lnTo>
                    <a:pt x="1179360" y="653402"/>
                  </a:lnTo>
                  <a:lnTo>
                    <a:pt x="1149640" y="685566"/>
                  </a:lnTo>
                  <a:lnTo>
                    <a:pt x="1116069" y="715710"/>
                  </a:lnTo>
                  <a:lnTo>
                    <a:pt x="1078877" y="743673"/>
                  </a:lnTo>
                  <a:lnTo>
                    <a:pt x="1038295" y="769295"/>
                  </a:lnTo>
                  <a:lnTo>
                    <a:pt x="994551" y="792416"/>
                  </a:lnTo>
                  <a:lnTo>
                    <a:pt x="947877" y="812876"/>
                  </a:lnTo>
                  <a:lnTo>
                    <a:pt x="898817" y="830448"/>
                  </a:lnTo>
                  <a:lnTo>
                    <a:pt x="847947" y="844960"/>
                  </a:lnTo>
                  <a:lnTo>
                    <a:pt x="795556" y="856353"/>
                  </a:lnTo>
                  <a:lnTo>
                    <a:pt x="741935" y="864565"/>
                  </a:lnTo>
                  <a:lnTo>
                    <a:pt x="687376" y="869536"/>
                  </a:lnTo>
                  <a:lnTo>
                    <a:pt x="632167" y="871207"/>
                  </a:lnTo>
                  <a:lnTo>
                    <a:pt x="576804" y="869536"/>
                  </a:lnTo>
                  <a:lnTo>
                    <a:pt x="522140" y="864565"/>
                  </a:lnTo>
                  <a:lnTo>
                    <a:pt x="468455" y="856353"/>
                  </a:lnTo>
                  <a:lnTo>
                    <a:pt x="416029" y="844960"/>
                  </a:lnTo>
                  <a:lnTo>
                    <a:pt x="365143" y="830448"/>
                  </a:lnTo>
                  <a:lnTo>
                    <a:pt x="316077" y="812876"/>
                  </a:lnTo>
                  <a:lnTo>
                    <a:pt x="269408" y="792416"/>
                  </a:lnTo>
                  <a:lnTo>
                    <a:pt x="225668" y="769295"/>
                  </a:lnTo>
                  <a:lnTo>
                    <a:pt x="185088" y="743673"/>
                  </a:lnTo>
                  <a:lnTo>
                    <a:pt x="147897" y="715710"/>
                  </a:lnTo>
                  <a:lnTo>
                    <a:pt x="114327" y="685566"/>
                  </a:lnTo>
                  <a:lnTo>
                    <a:pt x="84607" y="653402"/>
                  </a:lnTo>
                  <a:lnTo>
                    <a:pt x="54516" y="612640"/>
                  </a:lnTo>
                  <a:lnTo>
                    <a:pt x="30871" y="570100"/>
                  </a:lnTo>
                  <a:lnTo>
                    <a:pt x="13812" y="526159"/>
                  </a:lnTo>
                  <a:lnTo>
                    <a:pt x="3476" y="481199"/>
                  </a:lnTo>
                  <a:lnTo>
                    <a:pt x="0" y="435597"/>
                  </a:lnTo>
                  <a:close/>
                </a:path>
              </a:pathLst>
            </a:custGeom>
            <a:ln w="12599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15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1361" y="400685"/>
              <a:ext cx="6618605" cy="868044"/>
            </a:xfrm>
            <a:custGeom>
              <a:avLst/>
              <a:gdLst/>
              <a:ahLst/>
              <a:cxnLst/>
              <a:rect l="l" t="t" r="r" b="b"/>
              <a:pathLst>
                <a:path w="6618605" h="868044">
                  <a:moveTo>
                    <a:pt x="145084" y="0"/>
                  </a:moveTo>
                  <a:lnTo>
                    <a:pt x="89695" y="11079"/>
                  </a:lnTo>
                  <a:lnTo>
                    <a:pt x="42749" y="42519"/>
                  </a:lnTo>
                  <a:lnTo>
                    <a:pt x="11446" y="89379"/>
                  </a:lnTo>
                  <a:lnTo>
                    <a:pt x="355" y="144716"/>
                  </a:lnTo>
                  <a:lnTo>
                    <a:pt x="0" y="722871"/>
                  </a:lnTo>
                  <a:lnTo>
                    <a:pt x="1264" y="741875"/>
                  </a:lnTo>
                  <a:lnTo>
                    <a:pt x="19443" y="795235"/>
                  </a:lnTo>
                  <a:lnTo>
                    <a:pt x="56648" y="837660"/>
                  </a:lnTo>
                  <a:lnTo>
                    <a:pt x="107326" y="862603"/>
                  </a:lnTo>
                  <a:lnTo>
                    <a:pt x="144716" y="867600"/>
                  </a:lnTo>
                  <a:lnTo>
                    <a:pt x="6473520" y="867600"/>
                  </a:lnTo>
                  <a:lnTo>
                    <a:pt x="6528902" y="856509"/>
                  </a:lnTo>
                  <a:lnTo>
                    <a:pt x="6575848" y="825068"/>
                  </a:lnTo>
                  <a:lnTo>
                    <a:pt x="6607151" y="778210"/>
                  </a:lnTo>
                  <a:lnTo>
                    <a:pt x="6618236" y="722871"/>
                  </a:lnTo>
                  <a:lnTo>
                    <a:pt x="6618213" y="144716"/>
                  </a:lnTo>
                  <a:lnTo>
                    <a:pt x="6607151" y="89695"/>
                  </a:lnTo>
                  <a:lnTo>
                    <a:pt x="6575715" y="42745"/>
                  </a:lnTo>
                  <a:lnTo>
                    <a:pt x="6528852" y="11446"/>
                  </a:lnTo>
                  <a:lnTo>
                    <a:pt x="6473520" y="355"/>
                  </a:lnTo>
                  <a:lnTo>
                    <a:pt x="145084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611187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Click</a:t>
            </a:r>
            <a:r>
              <a:rPr dirty="0" spc="-580"/>
              <a:t> </a:t>
            </a:r>
            <a:r>
              <a:rPr dirty="0" baseline="-14814" sz="9000" spc="-1372">
                <a:latin typeface="Calibri"/>
                <a:cs typeface="Calibri"/>
              </a:rPr>
              <a:t>I</a:t>
            </a:r>
            <a:r>
              <a:rPr dirty="0" sz="3200" spc="-915"/>
              <a:t>to</a:t>
            </a:r>
            <a:r>
              <a:rPr dirty="0" baseline="-14814" sz="9000" spc="-1372">
                <a:latin typeface="Calibri"/>
                <a:cs typeface="Calibri"/>
              </a:rPr>
              <a:t>o</a:t>
            </a:r>
            <a:r>
              <a:rPr dirty="0" sz="3200" spc="-915"/>
              <a:t>e</a:t>
            </a:r>
            <a:r>
              <a:rPr dirty="0" baseline="-14814" sz="9000" spc="-1372">
                <a:latin typeface="Calibri"/>
                <a:cs typeface="Calibri"/>
              </a:rPr>
              <a:t>T</a:t>
            </a:r>
            <a:r>
              <a:rPr dirty="0" sz="3200" spc="-915"/>
              <a:t>dit</a:t>
            </a:r>
            <a:r>
              <a:rPr dirty="0" baseline="-14814" sz="9000" spc="-1372">
                <a:latin typeface="Calibri"/>
                <a:cs typeface="Calibri"/>
              </a:rPr>
              <a:t>A</a:t>
            </a:r>
            <a:r>
              <a:rPr dirty="0" sz="3200" spc="-915"/>
              <a:t>M</a:t>
            </a:r>
            <a:r>
              <a:rPr dirty="0" baseline="-14814" sz="9000" spc="-1372">
                <a:latin typeface="Calibri"/>
                <a:cs typeface="Calibri"/>
              </a:rPr>
              <a:t>p</a:t>
            </a:r>
            <a:r>
              <a:rPr dirty="0" sz="3200" spc="-915"/>
              <a:t>as</a:t>
            </a:r>
            <a:r>
              <a:rPr dirty="0" baseline="-14814" sz="9000" spc="-1372">
                <a:latin typeface="Calibri"/>
                <a:cs typeface="Calibri"/>
              </a:rPr>
              <a:t>p</a:t>
            </a:r>
            <a:r>
              <a:rPr dirty="0" sz="3200" spc="-915"/>
              <a:t>ter</a:t>
            </a:r>
            <a:r>
              <a:rPr dirty="0" baseline="-14814" sz="9000" spc="-1372">
                <a:latin typeface="Calibri"/>
                <a:cs typeface="Calibri"/>
              </a:rPr>
              <a:t>li</a:t>
            </a:r>
            <a:r>
              <a:rPr dirty="0" sz="3200" spc="-915"/>
              <a:t>ti</a:t>
            </a:r>
            <a:r>
              <a:rPr dirty="0" baseline="-14814" sz="9000" spc="-1372">
                <a:latin typeface="Calibri"/>
                <a:cs typeface="Calibri"/>
              </a:rPr>
              <a:t>c</a:t>
            </a:r>
            <a:r>
              <a:rPr dirty="0" sz="3200" spc="-915"/>
              <a:t>tl</a:t>
            </a:r>
            <a:r>
              <a:rPr dirty="0" baseline="-14814" sz="9000" spc="-1372">
                <a:latin typeface="Calibri"/>
                <a:cs typeface="Calibri"/>
              </a:rPr>
              <a:t>a</a:t>
            </a:r>
            <a:r>
              <a:rPr dirty="0" sz="3200" spc="-915"/>
              <a:t>e</a:t>
            </a:r>
            <a:r>
              <a:rPr dirty="0" sz="3200" spc="-145"/>
              <a:t> </a:t>
            </a:r>
            <a:r>
              <a:rPr dirty="0" sz="3200" spc="-850"/>
              <a:t>s</a:t>
            </a:r>
            <a:r>
              <a:rPr dirty="0" baseline="-14814" sz="9000" spc="-1275">
                <a:latin typeface="Calibri"/>
                <a:cs typeface="Calibri"/>
              </a:rPr>
              <a:t>ti</a:t>
            </a:r>
            <a:r>
              <a:rPr dirty="0" sz="3200" spc="-850"/>
              <a:t>ty</a:t>
            </a:r>
            <a:r>
              <a:rPr dirty="0" baseline="-14814" sz="9000" spc="-1275">
                <a:latin typeface="Calibri"/>
                <a:cs typeface="Calibri"/>
              </a:rPr>
              <a:t>o</a:t>
            </a:r>
            <a:r>
              <a:rPr dirty="0" sz="3200" spc="-850"/>
              <a:t>le</a:t>
            </a:r>
            <a:r>
              <a:rPr dirty="0" baseline="-14814" sz="9000" spc="-1275">
                <a:latin typeface="Calibri"/>
                <a:cs typeface="Calibri"/>
              </a:rPr>
              <a:t>ns</a:t>
            </a:r>
            <a:endParaRPr baseline="-14814" sz="9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3615" y="1222962"/>
            <a:ext cx="10441940" cy="458343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19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Manufacturing:</a:t>
            </a:r>
            <a:endParaRPr sz="2400">
              <a:latin typeface="Calibri"/>
              <a:cs typeface="Calibri"/>
            </a:endParaRPr>
          </a:p>
          <a:p>
            <a:pPr marL="241300" marR="5080">
              <a:lnSpc>
                <a:spcPts val="2160"/>
              </a:lnSpc>
              <a:spcBef>
                <a:spcPts val="1040"/>
              </a:spcBef>
              <a:tabLst>
                <a:tab pos="1211580" algn="l"/>
                <a:tab pos="1530350" algn="l"/>
                <a:tab pos="3554729" algn="l"/>
                <a:tab pos="5078095" algn="l"/>
                <a:tab pos="5523230" algn="l"/>
                <a:tab pos="6909434" algn="l"/>
                <a:tab pos="8475980" algn="l"/>
                <a:tab pos="93472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hn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ev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elo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timi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 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flow,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efficiently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managing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inventories</a:t>
            </a:r>
            <a:endParaRPr sz="20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675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20" b="1">
                <a:solidFill>
                  <a:srgbClr val="FFFFFF"/>
                </a:solidFill>
                <a:latin typeface="Calibri"/>
                <a:cs typeface="Calibri"/>
              </a:rPr>
              <a:t>Retail:</a:t>
            </a:r>
            <a:endParaRPr sz="2400">
              <a:latin typeface="Calibri"/>
              <a:cs typeface="Calibri"/>
            </a:endParaRPr>
          </a:p>
          <a:p>
            <a:pPr marL="241300" marR="8255">
              <a:lnSpc>
                <a:spcPts val="2160"/>
              </a:lnSpc>
              <a:spcBef>
                <a:spcPts val="1045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dirty="0" sz="20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gather</a:t>
            </a:r>
            <a:r>
              <a:rPr dirty="0" sz="20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analyze</a:t>
            </a:r>
            <a:r>
              <a:rPr dirty="0" sz="20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shopping</a:t>
            </a:r>
            <a:r>
              <a:rPr dirty="0" sz="20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life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cycles,</a:t>
            </a:r>
            <a:r>
              <a:rPr dirty="0" sz="20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enabling</a:t>
            </a:r>
            <a:r>
              <a:rPr dirty="0" sz="2000" spc="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informed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decisions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improving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retail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operations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and enhancing the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experience</a:t>
            </a:r>
            <a:endParaRPr sz="20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675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Transportation:</a:t>
            </a:r>
            <a:endParaRPr sz="2400">
              <a:latin typeface="Calibri"/>
              <a:cs typeface="Calibri"/>
            </a:endParaRPr>
          </a:p>
          <a:p>
            <a:pPr marL="241300" marR="7620">
              <a:lnSpc>
                <a:spcPts val="2160"/>
              </a:lnSpc>
              <a:spcBef>
                <a:spcPts val="1040"/>
              </a:spcBef>
            </a:pP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Integrates</a:t>
            </a:r>
            <a:r>
              <a:rPr dirty="0" sz="20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personal</a:t>
            </a:r>
            <a:r>
              <a:rPr dirty="0" sz="20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commercial</a:t>
            </a:r>
            <a:r>
              <a:rPr dirty="0" sz="20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vehicles</a:t>
            </a:r>
            <a:r>
              <a:rPr dirty="0" sz="20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0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dirty="0" sz="20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route</a:t>
            </a:r>
            <a:r>
              <a:rPr dirty="0" sz="20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optimization,</a:t>
            </a:r>
            <a:r>
              <a:rPr dirty="0" sz="20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tracking,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weather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monitoring,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endParaRPr sz="20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680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Utilities/Energy:</a:t>
            </a:r>
            <a:endParaRPr sz="2400">
              <a:latin typeface="Calibri"/>
              <a:cs typeface="Calibri"/>
            </a:endParaRPr>
          </a:p>
          <a:p>
            <a:pPr marL="241300" marR="8890">
              <a:lnSpc>
                <a:spcPts val="2160"/>
              </a:lnSpc>
              <a:spcBef>
                <a:spcPts val="1040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Implements</a:t>
            </a:r>
            <a:r>
              <a:rPr dirty="0" sz="20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utility</a:t>
            </a:r>
            <a:r>
              <a:rPr dirty="0" sz="20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grids</a:t>
            </a:r>
            <a:r>
              <a:rPr dirty="0" sz="20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0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intelligent</a:t>
            </a:r>
            <a:r>
              <a:rPr dirty="0" sz="20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meters</a:t>
            </a:r>
            <a:r>
              <a:rPr dirty="0" sz="20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sensors,</a:t>
            </a:r>
            <a:r>
              <a:rPr dirty="0" sz="20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optimizing</a:t>
            </a:r>
            <a:r>
              <a:rPr dirty="0" sz="20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energy</a:t>
            </a:r>
            <a:r>
              <a:rPr dirty="0" sz="20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distribution,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improving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efficiency,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conserving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5416" y="394385"/>
            <a:ext cx="1188720" cy="880744"/>
            <a:chOff x="165416" y="394385"/>
            <a:chExt cx="1188720" cy="88074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716" y="400862"/>
              <a:ext cx="1175766" cy="8666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1716" y="400685"/>
              <a:ext cx="1176655" cy="868044"/>
            </a:xfrm>
            <a:custGeom>
              <a:avLst/>
              <a:gdLst/>
              <a:ahLst/>
              <a:cxnLst/>
              <a:rect l="l" t="t" r="r" b="b"/>
              <a:pathLst>
                <a:path w="1176655" h="868044">
                  <a:moveTo>
                    <a:pt x="0" y="433793"/>
                  </a:moveTo>
                  <a:lnTo>
                    <a:pt x="3222" y="388411"/>
                  </a:lnTo>
                  <a:lnTo>
                    <a:pt x="12821" y="343668"/>
                  </a:lnTo>
                  <a:lnTo>
                    <a:pt x="28693" y="299945"/>
                  </a:lnTo>
                  <a:lnTo>
                    <a:pt x="50734" y="257623"/>
                  </a:lnTo>
                  <a:lnTo>
                    <a:pt x="78841" y="217081"/>
                  </a:lnTo>
                  <a:lnTo>
                    <a:pt x="112395" y="178931"/>
                  </a:lnTo>
                  <a:lnTo>
                    <a:pt x="151045" y="143720"/>
                  </a:lnTo>
                  <a:lnTo>
                    <a:pt x="194446" y="111708"/>
                  </a:lnTo>
                  <a:lnTo>
                    <a:pt x="242252" y="83154"/>
                  </a:lnTo>
                  <a:lnTo>
                    <a:pt x="294119" y="58318"/>
                  </a:lnTo>
                  <a:lnTo>
                    <a:pt x="339731" y="40747"/>
                  </a:lnTo>
                  <a:lnTo>
                    <a:pt x="387094" y="26237"/>
                  </a:lnTo>
                  <a:lnTo>
                    <a:pt x="435916" y="14847"/>
                  </a:lnTo>
                  <a:lnTo>
                    <a:pt x="485908" y="6638"/>
                  </a:lnTo>
                  <a:lnTo>
                    <a:pt x="536778" y="1669"/>
                  </a:lnTo>
                  <a:lnTo>
                    <a:pt x="588238" y="0"/>
                  </a:lnTo>
                  <a:lnTo>
                    <a:pt x="639548" y="1669"/>
                  </a:lnTo>
                  <a:lnTo>
                    <a:pt x="690318" y="6638"/>
                  </a:lnTo>
                  <a:lnTo>
                    <a:pt x="740249" y="14847"/>
                  </a:lnTo>
                  <a:lnTo>
                    <a:pt x="789040" y="26237"/>
                  </a:lnTo>
                  <a:lnTo>
                    <a:pt x="836391" y="40747"/>
                  </a:lnTo>
                  <a:lnTo>
                    <a:pt x="882002" y="58318"/>
                  </a:lnTo>
                  <a:lnTo>
                    <a:pt x="933870" y="83154"/>
                  </a:lnTo>
                  <a:lnTo>
                    <a:pt x="981678" y="111708"/>
                  </a:lnTo>
                  <a:lnTo>
                    <a:pt x="1025081" y="143720"/>
                  </a:lnTo>
                  <a:lnTo>
                    <a:pt x="1063730" y="178931"/>
                  </a:lnTo>
                  <a:lnTo>
                    <a:pt x="1097280" y="217081"/>
                  </a:lnTo>
                  <a:lnTo>
                    <a:pt x="1125386" y="257623"/>
                  </a:lnTo>
                  <a:lnTo>
                    <a:pt x="1147427" y="299945"/>
                  </a:lnTo>
                  <a:lnTo>
                    <a:pt x="1163299" y="343668"/>
                  </a:lnTo>
                  <a:lnTo>
                    <a:pt x="1172898" y="388411"/>
                  </a:lnTo>
                  <a:lnTo>
                    <a:pt x="1176121" y="433793"/>
                  </a:lnTo>
                  <a:lnTo>
                    <a:pt x="1172898" y="479176"/>
                  </a:lnTo>
                  <a:lnTo>
                    <a:pt x="1163299" y="523919"/>
                  </a:lnTo>
                  <a:lnTo>
                    <a:pt x="1147427" y="567644"/>
                  </a:lnTo>
                  <a:lnTo>
                    <a:pt x="1125386" y="609971"/>
                  </a:lnTo>
                  <a:lnTo>
                    <a:pt x="1097280" y="650519"/>
                  </a:lnTo>
                  <a:lnTo>
                    <a:pt x="1063730" y="688662"/>
                  </a:lnTo>
                  <a:lnTo>
                    <a:pt x="1025081" y="723869"/>
                  </a:lnTo>
                  <a:lnTo>
                    <a:pt x="981678" y="755880"/>
                  </a:lnTo>
                  <a:lnTo>
                    <a:pt x="933870" y="784433"/>
                  </a:lnTo>
                  <a:lnTo>
                    <a:pt x="882002" y="809269"/>
                  </a:lnTo>
                  <a:lnTo>
                    <a:pt x="836391" y="826841"/>
                  </a:lnTo>
                  <a:lnTo>
                    <a:pt x="789040" y="841353"/>
                  </a:lnTo>
                  <a:lnTo>
                    <a:pt x="740249" y="852746"/>
                  </a:lnTo>
                  <a:lnTo>
                    <a:pt x="690318" y="860958"/>
                  </a:lnTo>
                  <a:lnTo>
                    <a:pt x="639548" y="865929"/>
                  </a:lnTo>
                  <a:lnTo>
                    <a:pt x="588238" y="867600"/>
                  </a:lnTo>
                  <a:lnTo>
                    <a:pt x="536778" y="865929"/>
                  </a:lnTo>
                  <a:lnTo>
                    <a:pt x="485908" y="860958"/>
                  </a:lnTo>
                  <a:lnTo>
                    <a:pt x="435916" y="852746"/>
                  </a:lnTo>
                  <a:lnTo>
                    <a:pt x="387094" y="841353"/>
                  </a:lnTo>
                  <a:lnTo>
                    <a:pt x="339731" y="826841"/>
                  </a:lnTo>
                  <a:lnTo>
                    <a:pt x="294119" y="809269"/>
                  </a:lnTo>
                  <a:lnTo>
                    <a:pt x="242252" y="784433"/>
                  </a:lnTo>
                  <a:lnTo>
                    <a:pt x="194446" y="755880"/>
                  </a:lnTo>
                  <a:lnTo>
                    <a:pt x="151045" y="723869"/>
                  </a:lnTo>
                  <a:lnTo>
                    <a:pt x="112395" y="688662"/>
                  </a:lnTo>
                  <a:lnTo>
                    <a:pt x="78841" y="650519"/>
                  </a:lnTo>
                  <a:lnTo>
                    <a:pt x="50734" y="609971"/>
                  </a:lnTo>
                  <a:lnTo>
                    <a:pt x="28693" y="567644"/>
                  </a:lnTo>
                  <a:lnTo>
                    <a:pt x="12821" y="523919"/>
                  </a:lnTo>
                  <a:lnTo>
                    <a:pt x="3222" y="479176"/>
                  </a:lnTo>
                  <a:lnTo>
                    <a:pt x="0" y="433793"/>
                  </a:lnTo>
                  <a:close/>
                </a:path>
              </a:pathLst>
            </a:custGeom>
            <a:ln w="1259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15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3811" y="5466245"/>
            <a:ext cx="1403985" cy="1386205"/>
          </a:xfrm>
          <a:custGeom>
            <a:avLst/>
            <a:gdLst/>
            <a:ahLst/>
            <a:cxnLst/>
            <a:rect l="l" t="t" r="r" b="b"/>
            <a:pathLst>
              <a:path w="1403984" h="1386204">
                <a:moveTo>
                  <a:pt x="1385989" y="0"/>
                </a:moveTo>
                <a:lnTo>
                  <a:pt x="1403984" y="0"/>
                </a:lnTo>
              </a:path>
              <a:path w="1403984" h="1386204">
                <a:moveTo>
                  <a:pt x="1367993" y="17995"/>
                </a:moveTo>
                <a:lnTo>
                  <a:pt x="1403984" y="17995"/>
                </a:lnTo>
              </a:path>
              <a:path w="1403984" h="1386204">
                <a:moveTo>
                  <a:pt x="1349997" y="35991"/>
                </a:moveTo>
                <a:lnTo>
                  <a:pt x="1403984" y="35991"/>
                </a:lnTo>
              </a:path>
              <a:path w="1403984" h="1386204">
                <a:moveTo>
                  <a:pt x="1331988" y="54000"/>
                </a:moveTo>
                <a:lnTo>
                  <a:pt x="1403984" y="54000"/>
                </a:lnTo>
              </a:path>
              <a:path w="1403984" h="1386204">
                <a:moveTo>
                  <a:pt x="1313992" y="71996"/>
                </a:moveTo>
                <a:lnTo>
                  <a:pt x="1403984" y="71996"/>
                </a:lnTo>
              </a:path>
              <a:path w="1403984" h="1386204">
                <a:moveTo>
                  <a:pt x="1295996" y="89992"/>
                </a:moveTo>
                <a:lnTo>
                  <a:pt x="1403984" y="89992"/>
                </a:lnTo>
              </a:path>
              <a:path w="1403984" h="1386204">
                <a:moveTo>
                  <a:pt x="1277988" y="108000"/>
                </a:moveTo>
                <a:lnTo>
                  <a:pt x="1403984" y="108000"/>
                </a:lnTo>
              </a:path>
              <a:path w="1403984" h="1386204">
                <a:moveTo>
                  <a:pt x="1259992" y="125996"/>
                </a:moveTo>
                <a:lnTo>
                  <a:pt x="1403984" y="125996"/>
                </a:lnTo>
              </a:path>
              <a:path w="1403984" h="1386204">
                <a:moveTo>
                  <a:pt x="1241996" y="143992"/>
                </a:moveTo>
                <a:lnTo>
                  <a:pt x="1403984" y="143992"/>
                </a:lnTo>
              </a:path>
              <a:path w="1403984" h="1386204">
                <a:moveTo>
                  <a:pt x="1223987" y="162001"/>
                </a:moveTo>
                <a:lnTo>
                  <a:pt x="1403984" y="162001"/>
                </a:lnTo>
              </a:path>
              <a:path w="1403984" h="1386204">
                <a:moveTo>
                  <a:pt x="1205991" y="179997"/>
                </a:moveTo>
                <a:lnTo>
                  <a:pt x="1403984" y="179997"/>
                </a:lnTo>
              </a:path>
              <a:path w="1403984" h="1386204">
                <a:moveTo>
                  <a:pt x="1187996" y="197992"/>
                </a:moveTo>
                <a:lnTo>
                  <a:pt x="1403984" y="197992"/>
                </a:lnTo>
              </a:path>
              <a:path w="1403984" h="1386204">
                <a:moveTo>
                  <a:pt x="1170000" y="215988"/>
                </a:moveTo>
                <a:lnTo>
                  <a:pt x="1403984" y="215988"/>
                </a:lnTo>
              </a:path>
              <a:path w="1403984" h="1386204">
                <a:moveTo>
                  <a:pt x="1151991" y="233997"/>
                </a:moveTo>
                <a:lnTo>
                  <a:pt x="1403984" y="233997"/>
                </a:lnTo>
              </a:path>
              <a:path w="1403984" h="1386204">
                <a:moveTo>
                  <a:pt x="1133995" y="251993"/>
                </a:moveTo>
                <a:lnTo>
                  <a:pt x="1403984" y="251993"/>
                </a:lnTo>
              </a:path>
              <a:path w="1403984" h="1386204">
                <a:moveTo>
                  <a:pt x="1115999" y="269989"/>
                </a:moveTo>
                <a:lnTo>
                  <a:pt x="1403984" y="269989"/>
                </a:lnTo>
              </a:path>
              <a:path w="1403984" h="1386204">
                <a:moveTo>
                  <a:pt x="1097991" y="287997"/>
                </a:moveTo>
                <a:lnTo>
                  <a:pt x="1403984" y="287997"/>
                </a:lnTo>
              </a:path>
              <a:path w="1403984" h="1386204">
                <a:moveTo>
                  <a:pt x="1079995" y="305993"/>
                </a:moveTo>
                <a:lnTo>
                  <a:pt x="1403984" y="305993"/>
                </a:lnTo>
              </a:path>
              <a:path w="1403984" h="1386204">
                <a:moveTo>
                  <a:pt x="1061999" y="323989"/>
                </a:moveTo>
                <a:lnTo>
                  <a:pt x="1403984" y="323989"/>
                </a:lnTo>
              </a:path>
              <a:path w="1403984" h="1386204">
                <a:moveTo>
                  <a:pt x="1043990" y="341998"/>
                </a:moveTo>
                <a:lnTo>
                  <a:pt x="1403984" y="341998"/>
                </a:lnTo>
              </a:path>
              <a:path w="1403984" h="1386204">
                <a:moveTo>
                  <a:pt x="1025994" y="359994"/>
                </a:moveTo>
                <a:lnTo>
                  <a:pt x="1403984" y="359994"/>
                </a:lnTo>
              </a:path>
              <a:path w="1403984" h="1386204">
                <a:moveTo>
                  <a:pt x="1007999" y="377990"/>
                </a:moveTo>
                <a:lnTo>
                  <a:pt x="1403984" y="377990"/>
                </a:lnTo>
              </a:path>
              <a:path w="1403984" h="1386204">
                <a:moveTo>
                  <a:pt x="989990" y="395998"/>
                </a:moveTo>
                <a:lnTo>
                  <a:pt x="1403984" y="395998"/>
                </a:lnTo>
              </a:path>
              <a:path w="1403984" h="1386204">
                <a:moveTo>
                  <a:pt x="971994" y="413994"/>
                </a:moveTo>
                <a:lnTo>
                  <a:pt x="1403984" y="413994"/>
                </a:lnTo>
              </a:path>
              <a:path w="1403984" h="1386204">
                <a:moveTo>
                  <a:pt x="953998" y="431990"/>
                </a:moveTo>
                <a:lnTo>
                  <a:pt x="1403984" y="431990"/>
                </a:lnTo>
              </a:path>
              <a:path w="1403984" h="1386204">
                <a:moveTo>
                  <a:pt x="935989" y="449999"/>
                </a:moveTo>
                <a:lnTo>
                  <a:pt x="1403984" y="449999"/>
                </a:lnTo>
              </a:path>
              <a:path w="1403984" h="1386204">
                <a:moveTo>
                  <a:pt x="917994" y="467994"/>
                </a:moveTo>
                <a:lnTo>
                  <a:pt x="1403984" y="467994"/>
                </a:lnTo>
              </a:path>
              <a:path w="1403984" h="1386204">
                <a:moveTo>
                  <a:pt x="899998" y="485990"/>
                </a:moveTo>
                <a:lnTo>
                  <a:pt x="1403984" y="485990"/>
                </a:lnTo>
              </a:path>
              <a:path w="1403984" h="1386204">
                <a:moveTo>
                  <a:pt x="881989" y="503999"/>
                </a:moveTo>
                <a:lnTo>
                  <a:pt x="1403984" y="503999"/>
                </a:lnTo>
              </a:path>
              <a:path w="1403984" h="1386204">
                <a:moveTo>
                  <a:pt x="863993" y="521995"/>
                </a:moveTo>
                <a:lnTo>
                  <a:pt x="1403984" y="521995"/>
                </a:lnTo>
              </a:path>
              <a:path w="1403984" h="1386204">
                <a:moveTo>
                  <a:pt x="845997" y="539991"/>
                </a:moveTo>
                <a:lnTo>
                  <a:pt x="1403984" y="539991"/>
                </a:lnTo>
              </a:path>
              <a:path w="1403984" h="1386204">
                <a:moveTo>
                  <a:pt x="827989" y="557999"/>
                </a:moveTo>
                <a:lnTo>
                  <a:pt x="1403984" y="557999"/>
                </a:lnTo>
              </a:path>
              <a:path w="1403984" h="1386204">
                <a:moveTo>
                  <a:pt x="809993" y="575995"/>
                </a:moveTo>
                <a:lnTo>
                  <a:pt x="1403984" y="575995"/>
                </a:lnTo>
              </a:path>
              <a:path w="1403984" h="1386204">
                <a:moveTo>
                  <a:pt x="791997" y="593991"/>
                </a:moveTo>
                <a:lnTo>
                  <a:pt x="1403984" y="593991"/>
                </a:lnTo>
              </a:path>
              <a:path w="1403984" h="1386204">
                <a:moveTo>
                  <a:pt x="773988" y="612000"/>
                </a:moveTo>
                <a:lnTo>
                  <a:pt x="1403984" y="612000"/>
                </a:lnTo>
              </a:path>
              <a:path w="1403984" h="1386204">
                <a:moveTo>
                  <a:pt x="755992" y="629996"/>
                </a:moveTo>
                <a:lnTo>
                  <a:pt x="1403984" y="629996"/>
                </a:lnTo>
              </a:path>
              <a:path w="1403984" h="1386204">
                <a:moveTo>
                  <a:pt x="737997" y="647992"/>
                </a:moveTo>
                <a:lnTo>
                  <a:pt x="1403984" y="647992"/>
                </a:lnTo>
              </a:path>
              <a:path w="1403984" h="1386204">
                <a:moveTo>
                  <a:pt x="719988" y="666000"/>
                </a:moveTo>
                <a:lnTo>
                  <a:pt x="1403984" y="666000"/>
                </a:lnTo>
              </a:path>
              <a:path w="1403984" h="1386204">
                <a:moveTo>
                  <a:pt x="701992" y="683996"/>
                </a:moveTo>
                <a:lnTo>
                  <a:pt x="1403984" y="683996"/>
                </a:lnTo>
              </a:path>
              <a:path w="1403984" h="1386204">
                <a:moveTo>
                  <a:pt x="683996" y="701992"/>
                </a:moveTo>
                <a:lnTo>
                  <a:pt x="1403984" y="701992"/>
                </a:lnTo>
              </a:path>
              <a:path w="1403984" h="1386204">
                <a:moveTo>
                  <a:pt x="665987" y="720001"/>
                </a:moveTo>
                <a:lnTo>
                  <a:pt x="1403984" y="720001"/>
                </a:lnTo>
              </a:path>
              <a:path w="1403984" h="1386204">
                <a:moveTo>
                  <a:pt x="647992" y="737996"/>
                </a:moveTo>
                <a:lnTo>
                  <a:pt x="1403984" y="737996"/>
                </a:lnTo>
              </a:path>
              <a:path w="1403984" h="1386204">
                <a:moveTo>
                  <a:pt x="629996" y="755992"/>
                </a:moveTo>
                <a:lnTo>
                  <a:pt x="1403984" y="755992"/>
                </a:lnTo>
              </a:path>
              <a:path w="1403984" h="1386204">
                <a:moveTo>
                  <a:pt x="612000" y="773988"/>
                </a:moveTo>
                <a:lnTo>
                  <a:pt x="1403984" y="773988"/>
                </a:lnTo>
              </a:path>
              <a:path w="1403984" h="1386204">
                <a:moveTo>
                  <a:pt x="593991" y="791997"/>
                </a:moveTo>
                <a:lnTo>
                  <a:pt x="1403984" y="791997"/>
                </a:lnTo>
              </a:path>
              <a:path w="1403984" h="1386204">
                <a:moveTo>
                  <a:pt x="575995" y="809993"/>
                </a:moveTo>
                <a:lnTo>
                  <a:pt x="1403984" y="809993"/>
                </a:lnTo>
              </a:path>
              <a:path w="1403984" h="1386204">
                <a:moveTo>
                  <a:pt x="557999" y="827989"/>
                </a:moveTo>
                <a:lnTo>
                  <a:pt x="1403984" y="827989"/>
                </a:lnTo>
              </a:path>
              <a:path w="1403984" h="1386204">
                <a:moveTo>
                  <a:pt x="539991" y="845997"/>
                </a:moveTo>
                <a:lnTo>
                  <a:pt x="1403984" y="845997"/>
                </a:lnTo>
              </a:path>
              <a:path w="1403984" h="1386204">
                <a:moveTo>
                  <a:pt x="521995" y="863993"/>
                </a:moveTo>
                <a:lnTo>
                  <a:pt x="1403984" y="863993"/>
                </a:lnTo>
              </a:path>
              <a:path w="1403984" h="1386204">
                <a:moveTo>
                  <a:pt x="503999" y="881989"/>
                </a:moveTo>
                <a:lnTo>
                  <a:pt x="1403984" y="881989"/>
                </a:lnTo>
              </a:path>
              <a:path w="1403984" h="1386204">
                <a:moveTo>
                  <a:pt x="485990" y="899998"/>
                </a:moveTo>
                <a:lnTo>
                  <a:pt x="1403984" y="899998"/>
                </a:lnTo>
              </a:path>
              <a:path w="1403984" h="1386204">
                <a:moveTo>
                  <a:pt x="467995" y="917994"/>
                </a:moveTo>
                <a:lnTo>
                  <a:pt x="1403984" y="917994"/>
                </a:lnTo>
              </a:path>
              <a:path w="1403984" h="1386204">
                <a:moveTo>
                  <a:pt x="449999" y="935989"/>
                </a:moveTo>
                <a:lnTo>
                  <a:pt x="1403984" y="935989"/>
                </a:lnTo>
              </a:path>
              <a:path w="1403984" h="1386204">
                <a:moveTo>
                  <a:pt x="323989" y="1061999"/>
                </a:moveTo>
                <a:lnTo>
                  <a:pt x="1403984" y="1061999"/>
                </a:lnTo>
              </a:path>
              <a:path w="1403984" h="1386204">
                <a:moveTo>
                  <a:pt x="305993" y="1079995"/>
                </a:moveTo>
                <a:lnTo>
                  <a:pt x="1403984" y="1079995"/>
                </a:lnTo>
              </a:path>
              <a:path w="1403984" h="1386204">
                <a:moveTo>
                  <a:pt x="287997" y="1097991"/>
                </a:moveTo>
                <a:lnTo>
                  <a:pt x="1403984" y="1097991"/>
                </a:lnTo>
              </a:path>
              <a:path w="1403984" h="1386204">
                <a:moveTo>
                  <a:pt x="269989" y="1115999"/>
                </a:moveTo>
                <a:lnTo>
                  <a:pt x="1403984" y="1115999"/>
                </a:lnTo>
              </a:path>
              <a:path w="1403984" h="1386204">
                <a:moveTo>
                  <a:pt x="251993" y="1133995"/>
                </a:moveTo>
                <a:lnTo>
                  <a:pt x="1403984" y="1133995"/>
                </a:lnTo>
              </a:path>
              <a:path w="1403984" h="1386204">
                <a:moveTo>
                  <a:pt x="233997" y="1151991"/>
                </a:moveTo>
                <a:lnTo>
                  <a:pt x="1403984" y="1151991"/>
                </a:lnTo>
              </a:path>
              <a:path w="1403984" h="1386204">
                <a:moveTo>
                  <a:pt x="215988" y="1170000"/>
                </a:moveTo>
                <a:lnTo>
                  <a:pt x="1403984" y="1170000"/>
                </a:lnTo>
              </a:path>
              <a:path w="1403984" h="1386204">
                <a:moveTo>
                  <a:pt x="197993" y="1187996"/>
                </a:moveTo>
                <a:lnTo>
                  <a:pt x="1403984" y="1187996"/>
                </a:lnTo>
              </a:path>
              <a:path w="1403984" h="1386204">
                <a:moveTo>
                  <a:pt x="179997" y="1205992"/>
                </a:moveTo>
                <a:lnTo>
                  <a:pt x="1403984" y="1205992"/>
                </a:lnTo>
              </a:path>
              <a:path w="1403984" h="1386204">
                <a:moveTo>
                  <a:pt x="161988" y="1224000"/>
                </a:moveTo>
                <a:lnTo>
                  <a:pt x="1403984" y="1224000"/>
                </a:lnTo>
              </a:path>
              <a:path w="1403984" h="1386204">
                <a:moveTo>
                  <a:pt x="143992" y="1241996"/>
                </a:moveTo>
                <a:lnTo>
                  <a:pt x="1403984" y="1241996"/>
                </a:lnTo>
              </a:path>
              <a:path w="1403984" h="1386204">
                <a:moveTo>
                  <a:pt x="125996" y="1259992"/>
                </a:moveTo>
                <a:lnTo>
                  <a:pt x="1403984" y="1259992"/>
                </a:lnTo>
              </a:path>
              <a:path w="1403984" h="1386204">
                <a:moveTo>
                  <a:pt x="107988" y="1278001"/>
                </a:moveTo>
                <a:lnTo>
                  <a:pt x="1403984" y="1278001"/>
                </a:lnTo>
              </a:path>
              <a:path w="1403984" h="1386204">
                <a:moveTo>
                  <a:pt x="89992" y="1295996"/>
                </a:moveTo>
                <a:lnTo>
                  <a:pt x="1403984" y="1295996"/>
                </a:lnTo>
              </a:path>
              <a:path w="1403984" h="1386204">
                <a:moveTo>
                  <a:pt x="71996" y="1313992"/>
                </a:moveTo>
                <a:lnTo>
                  <a:pt x="1403984" y="1313992"/>
                </a:lnTo>
              </a:path>
              <a:path w="1403984" h="1386204">
                <a:moveTo>
                  <a:pt x="54000" y="1331988"/>
                </a:moveTo>
                <a:lnTo>
                  <a:pt x="1403984" y="1331988"/>
                </a:lnTo>
              </a:path>
              <a:path w="1403984" h="1386204">
                <a:moveTo>
                  <a:pt x="35991" y="1349997"/>
                </a:moveTo>
                <a:lnTo>
                  <a:pt x="1403984" y="1349997"/>
                </a:lnTo>
              </a:path>
              <a:path w="1403984" h="1386204">
                <a:moveTo>
                  <a:pt x="17995" y="1367993"/>
                </a:moveTo>
                <a:lnTo>
                  <a:pt x="1403984" y="1367993"/>
                </a:lnTo>
              </a:path>
              <a:path w="1403984" h="1386204">
                <a:moveTo>
                  <a:pt x="0" y="1385989"/>
                </a:moveTo>
                <a:lnTo>
                  <a:pt x="1403984" y="1385989"/>
                </a:lnTo>
              </a:path>
            </a:pathLst>
          </a:custGeom>
          <a:ln w="3175">
            <a:solidFill>
              <a:srgbClr val="1A67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91704" y="1358687"/>
            <a:ext cx="10160000" cy="2318385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19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45" b="1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dirty="0" sz="24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Monitoring:</a:t>
            </a:r>
            <a:endParaRPr sz="2400">
              <a:latin typeface="Calibri"/>
              <a:cs typeface="Calibri"/>
            </a:endParaRPr>
          </a:p>
          <a:p>
            <a:pPr marL="241300" marR="5080">
              <a:lnSpc>
                <a:spcPts val="2160"/>
              </a:lnSpc>
              <a:spcBef>
                <a:spcPts val="1040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Enhances urban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decision-making with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IoT-based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monitoring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systems,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providing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real-time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updates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incidents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congestion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commute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675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Hospitality:</a:t>
            </a:r>
            <a:endParaRPr sz="2400">
              <a:latin typeface="Calibri"/>
              <a:cs typeface="Calibri"/>
            </a:endParaRPr>
          </a:p>
          <a:p>
            <a:pPr marL="241300" marR="7620">
              <a:lnSpc>
                <a:spcPts val="2160"/>
              </a:lnSpc>
              <a:spcBef>
                <a:spcPts val="1045"/>
              </a:spcBef>
            </a:pP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Utilizes</a:t>
            </a:r>
            <a:r>
              <a:rPr dirty="0" sz="20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centralized</a:t>
            </a:r>
            <a:r>
              <a:rPr dirty="0" sz="20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dirty="0" sz="20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hotels,</a:t>
            </a:r>
            <a:r>
              <a:rPr dirty="0" sz="20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managing</a:t>
            </a:r>
            <a:r>
              <a:rPr dirty="0" sz="20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20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conditioning,</a:t>
            </a:r>
            <a:r>
              <a:rPr dirty="0" sz="20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heating,</a:t>
            </a:r>
            <a:r>
              <a:rPr dirty="0" sz="20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ventilation,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 alerting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staff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appliance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proactive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maintenance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442" y="400684"/>
            <a:ext cx="6292215" cy="868044"/>
          </a:xfrm>
          <a:custGeom>
            <a:avLst/>
            <a:gdLst/>
            <a:ahLst/>
            <a:cxnLst/>
            <a:rect l="l" t="t" r="r" b="b"/>
            <a:pathLst>
              <a:path w="6292215" h="868044">
                <a:moveTo>
                  <a:pt x="145072" y="0"/>
                </a:moveTo>
                <a:lnTo>
                  <a:pt x="89695" y="11079"/>
                </a:lnTo>
                <a:lnTo>
                  <a:pt x="42749" y="42519"/>
                </a:lnTo>
                <a:lnTo>
                  <a:pt x="11446" y="89379"/>
                </a:lnTo>
                <a:lnTo>
                  <a:pt x="355" y="144716"/>
                </a:lnTo>
                <a:lnTo>
                  <a:pt x="0" y="722871"/>
                </a:lnTo>
                <a:lnTo>
                  <a:pt x="1264" y="741875"/>
                </a:lnTo>
                <a:lnTo>
                  <a:pt x="19443" y="795235"/>
                </a:lnTo>
                <a:lnTo>
                  <a:pt x="56642" y="837660"/>
                </a:lnTo>
                <a:lnTo>
                  <a:pt x="107324" y="862603"/>
                </a:lnTo>
                <a:lnTo>
                  <a:pt x="144716" y="867600"/>
                </a:lnTo>
                <a:lnTo>
                  <a:pt x="6147003" y="867600"/>
                </a:lnTo>
                <a:lnTo>
                  <a:pt x="6202379" y="856509"/>
                </a:lnTo>
                <a:lnTo>
                  <a:pt x="6249325" y="825068"/>
                </a:lnTo>
                <a:lnTo>
                  <a:pt x="6280629" y="778210"/>
                </a:lnTo>
                <a:lnTo>
                  <a:pt x="6291719" y="722871"/>
                </a:lnTo>
                <a:lnTo>
                  <a:pt x="6291695" y="144716"/>
                </a:lnTo>
                <a:lnTo>
                  <a:pt x="6280629" y="89695"/>
                </a:lnTo>
                <a:lnTo>
                  <a:pt x="6249192" y="42745"/>
                </a:lnTo>
                <a:lnTo>
                  <a:pt x="6202329" y="11446"/>
                </a:lnTo>
                <a:lnTo>
                  <a:pt x="6147003" y="355"/>
                </a:lnTo>
                <a:lnTo>
                  <a:pt x="145072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601662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Click</a:t>
            </a:r>
            <a:r>
              <a:rPr dirty="0" spc="-220"/>
              <a:t> </a:t>
            </a:r>
            <a:r>
              <a:rPr dirty="0" baseline="-14814" sz="9000" spc="-1350" b="0">
                <a:latin typeface="Calibri"/>
                <a:cs typeface="Calibri"/>
              </a:rPr>
              <a:t>I</a:t>
            </a:r>
            <a:r>
              <a:rPr dirty="0" sz="3200" spc="-900"/>
              <a:t>to</a:t>
            </a:r>
            <a:r>
              <a:rPr dirty="0" baseline="-14814" sz="9000" spc="-1350" b="0">
                <a:latin typeface="Calibri"/>
                <a:cs typeface="Calibri"/>
              </a:rPr>
              <a:t>o</a:t>
            </a:r>
            <a:r>
              <a:rPr dirty="0" sz="3200" spc="-900"/>
              <a:t>e</a:t>
            </a:r>
            <a:r>
              <a:rPr dirty="0" baseline="-14814" sz="9000" spc="-1350" b="0">
                <a:latin typeface="Calibri"/>
                <a:cs typeface="Calibri"/>
              </a:rPr>
              <a:t>T</a:t>
            </a:r>
            <a:r>
              <a:rPr dirty="0" sz="3200" spc="-900"/>
              <a:t>dit</a:t>
            </a:r>
            <a:r>
              <a:rPr dirty="0" baseline="-14814" sz="9000" spc="-1350" b="0">
                <a:latin typeface="Calibri"/>
                <a:cs typeface="Calibri"/>
              </a:rPr>
              <a:t>A</a:t>
            </a:r>
            <a:r>
              <a:rPr dirty="0" sz="3200" spc="-900"/>
              <a:t>M</a:t>
            </a:r>
            <a:r>
              <a:rPr dirty="0" baseline="-14814" sz="9000" spc="-1350" b="0">
                <a:latin typeface="Calibri"/>
                <a:cs typeface="Calibri"/>
              </a:rPr>
              <a:t>p</a:t>
            </a:r>
            <a:r>
              <a:rPr dirty="0" sz="3200" spc="-900"/>
              <a:t>as</a:t>
            </a:r>
            <a:r>
              <a:rPr dirty="0" baseline="-14814" sz="9000" spc="-1350" b="0">
                <a:latin typeface="Calibri"/>
                <a:cs typeface="Calibri"/>
              </a:rPr>
              <a:t>p</a:t>
            </a:r>
            <a:r>
              <a:rPr dirty="0" sz="3200" spc="-900"/>
              <a:t>te</a:t>
            </a:r>
            <a:r>
              <a:rPr dirty="0" baseline="-14814" sz="9000" spc="-1350" b="0">
                <a:latin typeface="Calibri"/>
                <a:cs typeface="Calibri"/>
              </a:rPr>
              <a:t>l</a:t>
            </a:r>
            <a:r>
              <a:rPr dirty="0" sz="3200" spc="-900"/>
              <a:t>r</a:t>
            </a:r>
            <a:r>
              <a:rPr dirty="0" baseline="-14814" sz="9000" spc="-1350" b="0">
                <a:latin typeface="Calibri"/>
                <a:cs typeface="Calibri"/>
              </a:rPr>
              <a:t>i</a:t>
            </a:r>
            <a:r>
              <a:rPr dirty="0" sz="3200" spc="-900"/>
              <a:t>t</a:t>
            </a:r>
            <a:r>
              <a:rPr dirty="0" baseline="-14814" sz="9000" spc="-1350" b="0">
                <a:latin typeface="Calibri"/>
                <a:cs typeface="Calibri"/>
              </a:rPr>
              <a:t>c</a:t>
            </a:r>
            <a:r>
              <a:rPr dirty="0" sz="3200" spc="-900"/>
              <a:t>itl</a:t>
            </a:r>
            <a:r>
              <a:rPr dirty="0" baseline="-14814" sz="9000" spc="-1350" b="0">
                <a:latin typeface="Calibri"/>
                <a:cs typeface="Calibri"/>
              </a:rPr>
              <a:t>a</a:t>
            </a:r>
            <a:r>
              <a:rPr dirty="0" sz="3200" spc="-900"/>
              <a:t>e</a:t>
            </a:r>
            <a:r>
              <a:rPr dirty="0" sz="3200" spc="-250"/>
              <a:t> </a:t>
            </a:r>
            <a:r>
              <a:rPr dirty="0" baseline="-14814" sz="9000" spc="-1125" b="0">
                <a:latin typeface="Calibri"/>
                <a:cs typeface="Calibri"/>
              </a:rPr>
              <a:t>ti</a:t>
            </a:r>
            <a:r>
              <a:rPr dirty="0" sz="3200" spc="-750"/>
              <a:t>sty</a:t>
            </a:r>
            <a:r>
              <a:rPr dirty="0" baseline="-14814" sz="9000" spc="-1125" b="0">
                <a:latin typeface="Calibri"/>
                <a:cs typeface="Calibri"/>
              </a:rPr>
              <a:t>o</a:t>
            </a:r>
            <a:r>
              <a:rPr dirty="0" sz="3200" spc="-750"/>
              <a:t>le</a:t>
            </a:r>
            <a:r>
              <a:rPr dirty="0" baseline="-14814" sz="9000" spc="-1125" b="0">
                <a:latin typeface="Calibri"/>
                <a:cs typeface="Calibri"/>
              </a:rPr>
              <a:t>ns</a:t>
            </a:r>
            <a:endParaRPr baseline="-14814" sz="9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2866" y="394385"/>
            <a:ext cx="1188720" cy="880744"/>
            <a:chOff x="382866" y="394385"/>
            <a:chExt cx="1188720" cy="88074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166" y="400862"/>
              <a:ext cx="1175766" cy="8666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9166" y="400685"/>
              <a:ext cx="1176655" cy="868044"/>
            </a:xfrm>
            <a:custGeom>
              <a:avLst/>
              <a:gdLst/>
              <a:ahLst/>
              <a:cxnLst/>
              <a:rect l="l" t="t" r="r" b="b"/>
              <a:pathLst>
                <a:path w="1176655" h="868044">
                  <a:moveTo>
                    <a:pt x="0" y="433793"/>
                  </a:moveTo>
                  <a:lnTo>
                    <a:pt x="3222" y="388411"/>
                  </a:lnTo>
                  <a:lnTo>
                    <a:pt x="12821" y="343668"/>
                  </a:lnTo>
                  <a:lnTo>
                    <a:pt x="28691" y="299945"/>
                  </a:lnTo>
                  <a:lnTo>
                    <a:pt x="50728" y="257623"/>
                  </a:lnTo>
                  <a:lnTo>
                    <a:pt x="78828" y="217081"/>
                  </a:lnTo>
                  <a:lnTo>
                    <a:pt x="112383" y="178931"/>
                  </a:lnTo>
                  <a:lnTo>
                    <a:pt x="151033" y="143720"/>
                  </a:lnTo>
                  <a:lnTo>
                    <a:pt x="194436" y="111708"/>
                  </a:lnTo>
                  <a:lnTo>
                    <a:pt x="242246" y="83154"/>
                  </a:lnTo>
                  <a:lnTo>
                    <a:pt x="294119" y="58318"/>
                  </a:lnTo>
                  <a:lnTo>
                    <a:pt x="339726" y="40747"/>
                  </a:lnTo>
                  <a:lnTo>
                    <a:pt x="387085" y="26237"/>
                  </a:lnTo>
                  <a:lnTo>
                    <a:pt x="435906" y="14847"/>
                  </a:lnTo>
                  <a:lnTo>
                    <a:pt x="485899" y="6638"/>
                  </a:lnTo>
                  <a:lnTo>
                    <a:pt x="536773" y="1669"/>
                  </a:lnTo>
                  <a:lnTo>
                    <a:pt x="588238" y="0"/>
                  </a:lnTo>
                  <a:lnTo>
                    <a:pt x="639547" y="1669"/>
                  </a:lnTo>
                  <a:lnTo>
                    <a:pt x="690315" y="6638"/>
                  </a:lnTo>
                  <a:lnTo>
                    <a:pt x="740243" y="14847"/>
                  </a:lnTo>
                  <a:lnTo>
                    <a:pt x="789031" y="26237"/>
                  </a:lnTo>
                  <a:lnTo>
                    <a:pt x="836379" y="40747"/>
                  </a:lnTo>
                  <a:lnTo>
                    <a:pt x="881989" y="58318"/>
                  </a:lnTo>
                  <a:lnTo>
                    <a:pt x="933862" y="83154"/>
                  </a:lnTo>
                  <a:lnTo>
                    <a:pt x="981672" y="111708"/>
                  </a:lnTo>
                  <a:lnTo>
                    <a:pt x="1025074" y="143720"/>
                  </a:lnTo>
                  <a:lnTo>
                    <a:pt x="1063725" y="178931"/>
                  </a:lnTo>
                  <a:lnTo>
                    <a:pt x="1097280" y="217081"/>
                  </a:lnTo>
                  <a:lnTo>
                    <a:pt x="1125380" y="257623"/>
                  </a:lnTo>
                  <a:lnTo>
                    <a:pt x="1147417" y="299945"/>
                  </a:lnTo>
                  <a:lnTo>
                    <a:pt x="1163287" y="343668"/>
                  </a:lnTo>
                  <a:lnTo>
                    <a:pt x="1172886" y="388411"/>
                  </a:lnTo>
                  <a:lnTo>
                    <a:pt x="1176108" y="433793"/>
                  </a:lnTo>
                  <a:lnTo>
                    <a:pt x="1172886" y="479176"/>
                  </a:lnTo>
                  <a:lnTo>
                    <a:pt x="1163287" y="523919"/>
                  </a:lnTo>
                  <a:lnTo>
                    <a:pt x="1147417" y="567644"/>
                  </a:lnTo>
                  <a:lnTo>
                    <a:pt x="1125380" y="609971"/>
                  </a:lnTo>
                  <a:lnTo>
                    <a:pt x="1097280" y="650519"/>
                  </a:lnTo>
                  <a:lnTo>
                    <a:pt x="1063725" y="688662"/>
                  </a:lnTo>
                  <a:lnTo>
                    <a:pt x="1025074" y="723869"/>
                  </a:lnTo>
                  <a:lnTo>
                    <a:pt x="981672" y="755880"/>
                  </a:lnTo>
                  <a:lnTo>
                    <a:pt x="933862" y="784433"/>
                  </a:lnTo>
                  <a:lnTo>
                    <a:pt x="881989" y="809269"/>
                  </a:lnTo>
                  <a:lnTo>
                    <a:pt x="836379" y="826841"/>
                  </a:lnTo>
                  <a:lnTo>
                    <a:pt x="789031" y="841353"/>
                  </a:lnTo>
                  <a:lnTo>
                    <a:pt x="740243" y="852746"/>
                  </a:lnTo>
                  <a:lnTo>
                    <a:pt x="690315" y="860958"/>
                  </a:lnTo>
                  <a:lnTo>
                    <a:pt x="639547" y="865929"/>
                  </a:lnTo>
                  <a:lnTo>
                    <a:pt x="588238" y="867600"/>
                  </a:lnTo>
                  <a:lnTo>
                    <a:pt x="536773" y="865929"/>
                  </a:lnTo>
                  <a:lnTo>
                    <a:pt x="485899" y="860958"/>
                  </a:lnTo>
                  <a:lnTo>
                    <a:pt x="435906" y="852746"/>
                  </a:lnTo>
                  <a:lnTo>
                    <a:pt x="387085" y="841353"/>
                  </a:lnTo>
                  <a:lnTo>
                    <a:pt x="339726" y="826841"/>
                  </a:lnTo>
                  <a:lnTo>
                    <a:pt x="294119" y="809269"/>
                  </a:lnTo>
                  <a:lnTo>
                    <a:pt x="242246" y="784433"/>
                  </a:lnTo>
                  <a:lnTo>
                    <a:pt x="194436" y="755880"/>
                  </a:lnTo>
                  <a:lnTo>
                    <a:pt x="151033" y="723869"/>
                  </a:lnTo>
                  <a:lnTo>
                    <a:pt x="112383" y="688662"/>
                  </a:lnTo>
                  <a:lnTo>
                    <a:pt x="78828" y="650519"/>
                  </a:lnTo>
                  <a:lnTo>
                    <a:pt x="50728" y="609971"/>
                  </a:lnTo>
                  <a:lnTo>
                    <a:pt x="28691" y="567644"/>
                  </a:lnTo>
                  <a:lnTo>
                    <a:pt x="12821" y="523919"/>
                  </a:lnTo>
                  <a:lnTo>
                    <a:pt x="3222" y="479176"/>
                  </a:lnTo>
                  <a:lnTo>
                    <a:pt x="0" y="433793"/>
                  </a:lnTo>
                  <a:close/>
                </a:path>
              </a:pathLst>
            </a:custGeom>
            <a:ln w="12599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15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0"/>
            <a:ext cx="12192635" cy="2613025"/>
          </a:xfrm>
          <a:custGeom>
            <a:avLst/>
            <a:gdLst/>
            <a:ahLst/>
            <a:cxnLst/>
            <a:rect l="l" t="t" r="r" b="b"/>
            <a:pathLst>
              <a:path w="12192635" h="2613025">
                <a:moveTo>
                  <a:pt x="0" y="2612517"/>
                </a:moveTo>
                <a:lnTo>
                  <a:pt x="12192114" y="2612517"/>
                </a:lnTo>
                <a:lnTo>
                  <a:pt x="12192114" y="0"/>
                </a:lnTo>
                <a:lnTo>
                  <a:pt x="0" y="0"/>
                </a:lnTo>
                <a:lnTo>
                  <a:pt x="0" y="2612517"/>
                </a:lnTo>
                <a:close/>
              </a:path>
            </a:pathLst>
          </a:custGeom>
          <a:solidFill>
            <a:srgbClr val="FCFCF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635" y="0"/>
            <a:ext cx="12193905" cy="6861175"/>
            <a:chOff x="-635" y="0"/>
            <a:chExt cx="12193905" cy="6861175"/>
          </a:xfrm>
        </p:grpSpPr>
        <p:sp>
          <p:nvSpPr>
            <p:cNvPr id="4" name="object 4"/>
            <p:cNvSpPr/>
            <p:nvPr/>
          </p:nvSpPr>
          <p:spPr>
            <a:xfrm>
              <a:off x="0" y="2285999"/>
              <a:ext cx="12192635" cy="1796414"/>
            </a:xfrm>
            <a:custGeom>
              <a:avLst/>
              <a:gdLst/>
              <a:ahLst/>
              <a:cxnLst/>
              <a:rect l="l" t="t" r="r" b="b"/>
              <a:pathLst>
                <a:path w="12192635" h="1796414">
                  <a:moveTo>
                    <a:pt x="0" y="1796033"/>
                  </a:moveTo>
                  <a:lnTo>
                    <a:pt x="12192114" y="179603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796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59243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046"/>
                  </a:moveTo>
                  <a:lnTo>
                    <a:pt x="12192114" y="65304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4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755516"/>
              <a:ext cx="12192635" cy="1143000"/>
            </a:xfrm>
            <a:custGeom>
              <a:avLst/>
              <a:gdLst/>
              <a:ahLst/>
              <a:cxnLst/>
              <a:rect l="l" t="t" r="r" b="b"/>
              <a:pathLst>
                <a:path w="12192635" h="1143000">
                  <a:moveTo>
                    <a:pt x="0" y="1142999"/>
                  </a:moveTo>
                  <a:lnTo>
                    <a:pt x="12192114" y="1142999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14299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918966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597"/>
                  </a:moveTo>
                  <a:lnTo>
                    <a:pt x="12192114" y="489597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59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82034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966"/>
                  </a:moveTo>
                  <a:lnTo>
                    <a:pt x="12192114" y="4899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96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4245483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953"/>
                  </a:moveTo>
                  <a:lnTo>
                    <a:pt x="12192114" y="4899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953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4408563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402"/>
                  </a:moveTo>
                  <a:lnTo>
                    <a:pt x="12192114" y="65340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402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4571999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033"/>
                  </a:moveTo>
                  <a:lnTo>
                    <a:pt x="12192114" y="65303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33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473543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046"/>
                  </a:moveTo>
                  <a:lnTo>
                    <a:pt x="12192114" y="65304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4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489851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046"/>
                  </a:moveTo>
                  <a:lnTo>
                    <a:pt x="12192114" y="65304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4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506196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033"/>
                  </a:moveTo>
                  <a:lnTo>
                    <a:pt x="12192114" y="65303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33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5225034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402"/>
                  </a:moveTo>
                  <a:lnTo>
                    <a:pt x="12192114" y="65340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402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5388483"/>
              <a:ext cx="12192635" cy="1143000"/>
            </a:xfrm>
            <a:custGeom>
              <a:avLst/>
              <a:gdLst/>
              <a:ahLst/>
              <a:cxnLst/>
              <a:rect l="l" t="t" r="r" b="b"/>
              <a:pathLst>
                <a:path w="12192635" h="1143000">
                  <a:moveTo>
                    <a:pt x="0" y="1143000"/>
                  </a:moveTo>
                  <a:lnTo>
                    <a:pt x="12192114" y="114300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5551563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953"/>
                  </a:moveTo>
                  <a:lnTo>
                    <a:pt x="12192114" y="4899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95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5714999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966"/>
                  </a:moveTo>
                  <a:lnTo>
                    <a:pt x="12192114" y="4899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966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5878436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597"/>
                  </a:moveTo>
                  <a:lnTo>
                    <a:pt x="12192114" y="489597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597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604151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5">
                  <a:moveTo>
                    <a:pt x="0" y="653046"/>
                  </a:moveTo>
                  <a:lnTo>
                    <a:pt x="12192114" y="65304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46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620496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5">
                  <a:moveTo>
                    <a:pt x="12192114" y="0"/>
                  </a:moveTo>
                  <a:lnTo>
                    <a:pt x="0" y="0"/>
                  </a:lnTo>
                  <a:lnTo>
                    <a:pt x="0" y="653034"/>
                  </a:lnTo>
                  <a:lnTo>
                    <a:pt x="12192114" y="653034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6368034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12192114" y="0"/>
                  </a:moveTo>
                  <a:lnTo>
                    <a:pt x="0" y="0"/>
                  </a:lnTo>
                  <a:lnTo>
                    <a:pt x="0" y="489965"/>
                  </a:lnTo>
                  <a:lnTo>
                    <a:pt x="12192114" y="489965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0" y="6531482"/>
              <a:ext cx="12192635" cy="327025"/>
            </a:xfrm>
            <a:custGeom>
              <a:avLst/>
              <a:gdLst/>
              <a:ahLst/>
              <a:cxnLst/>
              <a:rect l="l" t="t" r="r" b="b"/>
              <a:pathLst>
                <a:path w="12192635" h="327025">
                  <a:moveTo>
                    <a:pt x="12192114" y="0"/>
                  </a:moveTo>
                  <a:lnTo>
                    <a:pt x="0" y="0"/>
                  </a:lnTo>
                  <a:lnTo>
                    <a:pt x="0" y="326517"/>
                  </a:lnTo>
                  <a:lnTo>
                    <a:pt x="12192114" y="326517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6694563"/>
              <a:ext cx="12192635" cy="163830"/>
            </a:xfrm>
            <a:custGeom>
              <a:avLst/>
              <a:gdLst/>
              <a:ahLst/>
              <a:cxnLst/>
              <a:rect l="l" t="t" r="r" b="b"/>
              <a:pathLst>
                <a:path w="12192635" h="163829">
                  <a:moveTo>
                    <a:pt x="12192114" y="0"/>
                  </a:moveTo>
                  <a:lnTo>
                    <a:pt x="0" y="0"/>
                  </a:lnTo>
                  <a:lnTo>
                    <a:pt x="0" y="163436"/>
                  </a:lnTo>
                  <a:lnTo>
                    <a:pt x="12192114" y="163436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C459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0" y="2159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-355" y="4356353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0" y="460679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1581797" y="1379915"/>
            <a:ext cx="10401300" cy="4360545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450850" indent="-343535">
              <a:lnSpc>
                <a:spcPct val="100000"/>
              </a:lnSpc>
              <a:spcBef>
                <a:spcPts val="1610"/>
              </a:spcBef>
              <a:buClr>
                <a:srgbClr val="EC7C30"/>
              </a:buClr>
              <a:buFont typeface="Wingdings"/>
              <a:buChar char=""/>
              <a:tabLst>
                <a:tab pos="451484" algn="l"/>
                <a:tab pos="2584450" algn="l"/>
                <a:tab pos="4010025" algn="l"/>
                <a:tab pos="5885180" algn="l"/>
                <a:tab pos="6577330" algn="l"/>
                <a:tab pos="8332470" algn="l"/>
              </a:tabLst>
            </a:pPr>
            <a:r>
              <a:rPr dirty="0" sz="2400" spc="254" b="1">
                <a:solidFill>
                  <a:srgbClr val="FFFFFF"/>
                </a:solidFill>
                <a:latin typeface="Calibri"/>
                <a:cs typeface="Calibri"/>
              </a:rPr>
              <a:t>Introductory	</a:t>
            </a:r>
            <a:r>
              <a:rPr dirty="0" sz="2400" spc="250" b="1">
                <a:solidFill>
                  <a:srgbClr val="FFFFFF"/>
                </a:solidFill>
                <a:latin typeface="Calibri"/>
                <a:cs typeface="Calibri"/>
              </a:rPr>
              <a:t>Session:	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2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4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50" b="1">
                <a:solidFill>
                  <a:srgbClr val="FFFFFF"/>
                </a:solidFill>
                <a:latin typeface="Calibri"/>
                <a:cs typeface="Calibri"/>
              </a:rPr>
              <a:t>ectronics	</a:t>
            </a:r>
            <a:r>
              <a:rPr dirty="0" sz="2400" spc="185" b="1">
                <a:solidFill>
                  <a:srgbClr val="FFFFFF"/>
                </a:solidFill>
                <a:latin typeface="Calibri"/>
                <a:cs typeface="Calibri"/>
              </a:rPr>
              <a:t>and	</a:t>
            </a:r>
            <a:r>
              <a:rPr dirty="0" sz="2400" spc="245" b="1">
                <a:solidFill>
                  <a:srgbClr val="FFFFFF"/>
                </a:solidFill>
                <a:latin typeface="Calibri"/>
                <a:cs typeface="Calibri"/>
              </a:rPr>
              <a:t>Embedded	</a:t>
            </a:r>
            <a:r>
              <a:rPr dirty="0" sz="2400" spc="229" b="1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marL="450850" indent="-343535">
              <a:lnSpc>
                <a:spcPct val="100000"/>
              </a:lnSpc>
              <a:spcBef>
                <a:spcPts val="1510"/>
              </a:spcBef>
              <a:buClr>
                <a:srgbClr val="EC7C30"/>
              </a:buClr>
              <a:buFont typeface="Wingdings"/>
              <a:buChar char=""/>
              <a:tabLst>
                <a:tab pos="451484" algn="l"/>
                <a:tab pos="1585595" algn="l"/>
                <a:tab pos="3131820" algn="l"/>
                <a:tab pos="5008245" algn="l"/>
                <a:tab pos="7412355" algn="l"/>
                <a:tab pos="8104505" algn="l"/>
              </a:tabLst>
            </a:pP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Ci</a:t>
            </a:r>
            <a:r>
              <a:rPr dirty="0" sz="24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20" b="1">
                <a:solidFill>
                  <a:srgbClr val="FFFFFF"/>
                </a:solidFill>
                <a:latin typeface="Calibri"/>
                <a:cs typeface="Calibri"/>
              </a:rPr>
              <a:t>rcuit	</a:t>
            </a:r>
            <a:r>
              <a:rPr dirty="0" sz="2400" spc="250" b="1">
                <a:solidFill>
                  <a:srgbClr val="FFFFFF"/>
                </a:solidFill>
                <a:latin typeface="Calibri"/>
                <a:cs typeface="Calibri"/>
              </a:rPr>
              <a:t>Analysis,	</a:t>
            </a:r>
            <a:r>
              <a:rPr dirty="0" sz="2400" spc="245" b="1">
                <a:solidFill>
                  <a:srgbClr val="FFFFFF"/>
                </a:solidFill>
                <a:latin typeface="Calibri"/>
                <a:cs typeface="Calibri"/>
              </a:rPr>
              <a:t>Instrument	</a:t>
            </a:r>
            <a:r>
              <a:rPr dirty="0" sz="2400" spc="254" b="1">
                <a:solidFill>
                  <a:srgbClr val="FFFFFF"/>
                </a:solidFill>
                <a:latin typeface="Calibri"/>
                <a:cs typeface="Calibri"/>
              </a:rPr>
              <a:t>Measurement,	</a:t>
            </a:r>
            <a:r>
              <a:rPr dirty="0" sz="2400" spc="185" b="1">
                <a:solidFill>
                  <a:srgbClr val="FFFFFF"/>
                </a:solidFill>
                <a:latin typeface="Calibri"/>
                <a:cs typeface="Calibri"/>
              </a:rPr>
              <a:t>and	Tools</a:t>
            </a:r>
            <a:endParaRPr sz="2400">
              <a:latin typeface="Calibri"/>
              <a:cs typeface="Calibri"/>
            </a:endParaRPr>
          </a:p>
          <a:p>
            <a:pPr lvl="1" marL="908050" marR="68580" indent="-343535">
              <a:lnSpc>
                <a:spcPts val="2160"/>
              </a:lnSpc>
              <a:spcBef>
                <a:spcPts val="1835"/>
              </a:spcBef>
              <a:buClr>
                <a:srgbClr val="EC7C30"/>
              </a:buClr>
              <a:buFont typeface="Arial MT"/>
              <a:buChar char="•"/>
              <a:tabLst>
                <a:tab pos="908050" algn="l"/>
                <a:tab pos="9086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Ohms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law,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voltage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divider,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opto-coupler,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led-driver,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BJT-MOSFET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switch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design,</a:t>
            </a:r>
            <a:r>
              <a:rPr dirty="0" sz="20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ESD,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Voltage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regulators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supply</a:t>
            </a:r>
            <a:endParaRPr sz="2000">
              <a:latin typeface="Calibri"/>
              <a:cs typeface="Calibri"/>
            </a:endParaRPr>
          </a:p>
          <a:p>
            <a:pPr lvl="1" marL="908050" indent="-343535">
              <a:lnSpc>
                <a:spcPct val="100000"/>
              </a:lnSpc>
              <a:spcBef>
                <a:spcPts val="1530"/>
              </a:spcBef>
              <a:buClr>
                <a:srgbClr val="EC7C30"/>
              </a:buClr>
              <a:buFont typeface="Arial MT"/>
              <a:buChar char="•"/>
              <a:tabLst>
                <a:tab pos="908050" algn="l"/>
                <a:tab pos="908685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Schematic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capture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simulations,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easyeda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login</a:t>
            </a:r>
            <a:endParaRPr sz="2000">
              <a:latin typeface="Calibri"/>
              <a:cs typeface="Calibri"/>
            </a:endParaRPr>
          </a:p>
          <a:p>
            <a:pPr marL="545465" indent="-438150">
              <a:lnSpc>
                <a:spcPct val="100000"/>
              </a:lnSpc>
              <a:spcBef>
                <a:spcPts val="1505"/>
              </a:spcBef>
              <a:buClr>
                <a:srgbClr val="EC7C30"/>
              </a:buClr>
              <a:buSzPct val="83333"/>
              <a:buFont typeface="Wingdings"/>
              <a:buChar char=""/>
              <a:tabLst>
                <a:tab pos="545465" algn="l"/>
                <a:tab pos="546100" algn="l"/>
                <a:tab pos="3289300" algn="l"/>
                <a:tab pos="3645535" algn="l"/>
              </a:tabLst>
            </a:pPr>
            <a:r>
              <a:rPr dirty="0" sz="2400" spc="225" b="1">
                <a:solidFill>
                  <a:srgbClr val="FFFFFF"/>
                </a:solidFill>
                <a:latin typeface="Calibri"/>
                <a:cs typeface="Calibri"/>
              </a:rPr>
              <a:t>Communicati</a:t>
            </a:r>
            <a:r>
              <a:rPr dirty="0" sz="2400" spc="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90" b="1">
                <a:solidFill>
                  <a:srgbClr val="FFFFFF"/>
                </a:solidFill>
                <a:latin typeface="Calibri"/>
                <a:cs typeface="Calibri"/>
              </a:rPr>
              <a:t>ons	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&amp;	</a:t>
            </a:r>
            <a:r>
              <a:rPr dirty="0" sz="2400" spc="245" b="1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endParaRPr sz="2400">
              <a:latin typeface="Calibri"/>
              <a:cs typeface="Calibri"/>
            </a:endParaRPr>
          </a:p>
          <a:p>
            <a:pPr lvl="1" marL="908050" indent="-343535">
              <a:lnSpc>
                <a:spcPct val="100000"/>
              </a:lnSpc>
              <a:spcBef>
                <a:spcPts val="1065"/>
              </a:spcBef>
              <a:buClr>
                <a:srgbClr val="EC7C30"/>
              </a:buClr>
              <a:buFont typeface="Arial MT"/>
              <a:buChar char="•"/>
              <a:tabLst>
                <a:tab pos="908050" algn="l"/>
                <a:tab pos="908685" algn="l"/>
              </a:tabLst>
            </a:pP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UART-RS-323,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RS-485,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I2C,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SPI,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WIRE,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SIM,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LTE,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BLE,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Zigbee,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LoRa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393700" indent="-343535">
              <a:lnSpc>
                <a:spcPct val="100000"/>
              </a:lnSpc>
              <a:spcBef>
                <a:spcPts val="1560"/>
              </a:spcBef>
              <a:buClr>
                <a:srgbClr val="EC7C30"/>
              </a:buClr>
              <a:buFont typeface="Wingdings"/>
              <a:buChar char=""/>
              <a:tabLst>
                <a:tab pos="393700" algn="l"/>
                <a:tab pos="394335" algn="l"/>
                <a:tab pos="2248535" algn="l"/>
                <a:tab pos="2639060" algn="l"/>
                <a:tab pos="3660140" algn="l"/>
                <a:tab pos="6258560" algn="l"/>
                <a:tab pos="8180070" algn="l"/>
              </a:tabLst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1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sz="2000" spc="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1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1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1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2000" spc="-1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1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1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1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1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24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2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1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lvl="1" marL="850900" indent="-343535">
              <a:lnSpc>
                <a:spcPct val="100000"/>
              </a:lnSpc>
              <a:spcBef>
                <a:spcPts val="1060"/>
              </a:spcBef>
              <a:buClr>
                <a:srgbClr val="EC7C30"/>
              </a:buClr>
              <a:buFont typeface="Arial MT"/>
              <a:buChar char="•"/>
              <a:tabLst>
                <a:tab pos="850900" algn="l"/>
                <a:tab pos="851535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Arduino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521893" y="164071"/>
            <a:ext cx="778510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Click</a:t>
            </a:r>
            <a:r>
              <a:rPr dirty="0" spc="-155"/>
              <a:t> </a:t>
            </a:r>
            <a:r>
              <a:rPr dirty="0" spc="-35"/>
              <a:t>to</a:t>
            </a:r>
            <a:r>
              <a:rPr dirty="0" spc="-150"/>
              <a:t> </a:t>
            </a:r>
            <a:r>
              <a:rPr dirty="0" spc="-55"/>
              <a:t>edit</a:t>
            </a:r>
            <a:r>
              <a:rPr dirty="0" spc="-150"/>
              <a:t> </a:t>
            </a:r>
            <a:r>
              <a:rPr dirty="0" spc="-65"/>
              <a:t>Master</a:t>
            </a:r>
            <a:r>
              <a:rPr dirty="0" spc="-145"/>
              <a:t> </a:t>
            </a:r>
            <a:r>
              <a:rPr dirty="0" spc="-60"/>
              <a:t>title</a:t>
            </a:r>
            <a:r>
              <a:rPr dirty="0" spc="-160"/>
              <a:t> </a:t>
            </a:r>
            <a:r>
              <a:rPr dirty="0" spc="-385"/>
              <a:t>st</a:t>
            </a:r>
            <a:r>
              <a:rPr dirty="0" baseline="-4629" sz="9000" spc="-577">
                <a:latin typeface="Calibri"/>
                <a:cs typeface="Calibri"/>
              </a:rPr>
              <a:t>O</a:t>
            </a:r>
            <a:r>
              <a:rPr dirty="0" sz="3200" spc="-385"/>
              <a:t>yle</a:t>
            </a:r>
            <a:r>
              <a:rPr dirty="0" baseline="-4629" sz="9000" spc="-577">
                <a:latin typeface="Calibri"/>
                <a:cs typeface="Calibri"/>
              </a:rPr>
              <a:t>verview</a:t>
            </a:r>
            <a:endParaRPr baseline="-4629" sz="9000">
              <a:latin typeface="Calibri"/>
              <a:cs typeface="Calibri"/>
            </a:endParaRPr>
          </a:p>
        </p:txBody>
      </p:sp>
      <p:pic>
        <p:nvPicPr>
          <p:cNvPr id="61" name="object 6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37204" y="1693786"/>
            <a:ext cx="1827364" cy="408254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3490195" y="2166"/>
            <a:ext cx="1522095" cy="1505585"/>
            <a:chOff x="3490195" y="2166"/>
            <a:chExt cx="1522095" cy="1505585"/>
          </a:xfrm>
        </p:grpSpPr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1874" y="33845"/>
              <a:ext cx="1457998" cy="144179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521874" y="33845"/>
              <a:ext cx="1458595" cy="1442720"/>
            </a:xfrm>
            <a:custGeom>
              <a:avLst/>
              <a:gdLst/>
              <a:ahLst/>
              <a:cxnLst/>
              <a:rect l="l" t="t" r="r" b="b"/>
              <a:pathLst>
                <a:path w="1458595" h="1442720">
                  <a:moveTo>
                    <a:pt x="0" y="721080"/>
                  </a:moveTo>
                  <a:lnTo>
                    <a:pt x="1578" y="673702"/>
                  </a:lnTo>
                  <a:lnTo>
                    <a:pt x="6283" y="626703"/>
                  </a:lnTo>
                  <a:lnTo>
                    <a:pt x="14068" y="580227"/>
                  </a:lnTo>
                  <a:lnTo>
                    <a:pt x="24887" y="534417"/>
                  </a:lnTo>
                  <a:lnTo>
                    <a:pt x="38692" y="489418"/>
                  </a:lnTo>
                  <a:lnTo>
                    <a:pt x="55437" y="445372"/>
                  </a:lnTo>
                  <a:lnTo>
                    <a:pt x="75075" y="402424"/>
                  </a:lnTo>
                  <a:lnTo>
                    <a:pt x="97561" y="360718"/>
                  </a:lnTo>
                  <a:lnTo>
                    <a:pt x="122890" y="320436"/>
                  </a:lnTo>
                  <a:lnTo>
                    <a:pt x="150743" y="282015"/>
                  </a:lnTo>
                  <a:lnTo>
                    <a:pt x="181007" y="245560"/>
                  </a:lnTo>
                  <a:lnTo>
                    <a:pt x="213575" y="211177"/>
                  </a:lnTo>
                  <a:lnTo>
                    <a:pt x="248336" y="178970"/>
                  </a:lnTo>
                  <a:lnTo>
                    <a:pt x="285181" y="149047"/>
                  </a:lnTo>
                  <a:lnTo>
                    <a:pt x="323999" y="121511"/>
                  </a:lnTo>
                  <a:lnTo>
                    <a:pt x="364680" y="96469"/>
                  </a:lnTo>
                  <a:lnTo>
                    <a:pt x="406929" y="74238"/>
                  </a:lnTo>
                  <a:lnTo>
                    <a:pt x="450418" y="54821"/>
                  </a:lnTo>
                  <a:lnTo>
                    <a:pt x="495004" y="38263"/>
                  </a:lnTo>
                  <a:lnTo>
                    <a:pt x="540543" y="24612"/>
                  </a:lnTo>
                  <a:lnTo>
                    <a:pt x="586892" y="13914"/>
                  </a:lnTo>
                  <a:lnTo>
                    <a:pt x="633907" y="6215"/>
                  </a:lnTo>
                  <a:lnTo>
                    <a:pt x="681444" y="1561"/>
                  </a:lnTo>
                  <a:lnTo>
                    <a:pt x="729361" y="0"/>
                  </a:lnTo>
                  <a:lnTo>
                    <a:pt x="777160" y="1561"/>
                  </a:lnTo>
                  <a:lnTo>
                    <a:pt x="824609" y="6215"/>
                  </a:lnTo>
                  <a:lnTo>
                    <a:pt x="871560" y="13914"/>
                  </a:lnTo>
                  <a:lnTo>
                    <a:pt x="917867" y="24612"/>
                  </a:lnTo>
                  <a:lnTo>
                    <a:pt x="963380" y="38263"/>
                  </a:lnTo>
                  <a:lnTo>
                    <a:pt x="1007952" y="54821"/>
                  </a:lnTo>
                  <a:lnTo>
                    <a:pt x="1051437" y="74238"/>
                  </a:lnTo>
                  <a:lnTo>
                    <a:pt x="1093685" y="96469"/>
                  </a:lnTo>
                  <a:lnTo>
                    <a:pt x="1134370" y="121510"/>
                  </a:lnTo>
                  <a:lnTo>
                    <a:pt x="1173190" y="149041"/>
                  </a:lnTo>
                  <a:lnTo>
                    <a:pt x="1210035" y="178951"/>
                  </a:lnTo>
                  <a:lnTo>
                    <a:pt x="1244795" y="211131"/>
                  </a:lnTo>
                  <a:lnTo>
                    <a:pt x="1277361" y="245470"/>
                  </a:lnTo>
                  <a:lnTo>
                    <a:pt x="1307625" y="281860"/>
                  </a:lnTo>
                  <a:lnTo>
                    <a:pt x="1335476" y="320189"/>
                  </a:lnTo>
                  <a:lnTo>
                    <a:pt x="1360805" y="360349"/>
                  </a:lnTo>
                  <a:lnTo>
                    <a:pt x="1383290" y="402178"/>
                  </a:lnTo>
                  <a:lnTo>
                    <a:pt x="1402929" y="445217"/>
                  </a:lnTo>
                  <a:lnTo>
                    <a:pt x="1419674" y="489328"/>
                  </a:lnTo>
                  <a:lnTo>
                    <a:pt x="1433479" y="534371"/>
                  </a:lnTo>
                  <a:lnTo>
                    <a:pt x="1444297" y="580207"/>
                  </a:lnTo>
                  <a:lnTo>
                    <a:pt x="1452082" y="626697"/>
                  </a:lnTo>
                  <a:lnTo>
                    <a:pt x="1456787" y="673701"/>
                  </a:lnTo>
                  <a:lnTo>
                    <a:pt x="1458366" y="721080"/>
                  </a:lnTo>
                  <a:lnTo>
                    <a:pt x="1456787" y="768454"/>
                  </a:lnTo>
                  <a:lnTo>
                    <a:pt x="1452082" y="815450"/>
                  </a:lnTo>
                  <a:lnTo>
                    <a:pt x="1444297" y="861924"/>
                  </a:lnTo>
                  <a:lnTo>
                    <a:pt x="1433479" y="907732"/>
                  </a:lnTo>
                  <a:lnTo>
                    <a:pt x="1419674" y="952730"/>
                  </a:lnTo>
                  <a:lnTo>
                    <a:pt x="1402929" y="996775"/>
                  </a:lnTo>
                  <a:lnTo>
                    <a:pt x="1383290" y="1039723"/>
                  </a:lnTo>
                  <a:lnTo>
                    <a:pt x="1360805" y="1081430"/>
                  </a:lnTo>
                  <a:lnTo>
                    <a:pt x="1335476" y="1121711"/>
                  </a:lnTo>
                  <a:lnTo>
                    <a:pt x="1307625" y="1160132"/>
                  </a:lnTo>
                  <a:lnTo>
                    <a:pt x="1277361" y="1196587"/>
                  </a:lnTo>
                  <a:lnTo>
                    <a:pt x="1244795" y="1230971"/>
                  </a:lnTo>
                  <a:lnTo>
                    <a:pt x="1210035" y="1263177"/>
                  </a:lnTo>
                  <a:lnTo>
                    <a:pt x="1173190" y="1293101"/>
                  </a:lnTo>
                  <a:lnTo>
                    <a:pt x="1134370" y="1320637"/>
                  </a:lnTo>
                  <a:lnTo>
                    <a:pt x="1093685" y="1345679"/>
                  </a:lnTo>
                  <a:lnTo>
                    <a:pt x="1051437" y="1367910"/>
                  </a:lnTo>
                  <a:lnTo>
                    <a:pt x="1007952" y="1387327"/>
                  </a:lnTo>
                  <a:lnTo>
                    <a:pt x="963380" y="1403884"/>
                  </a:lnTo>
                  <a:lnTo>
                    <a:pt x="917867" y="1417535"/>
                  </a:lnTo>
                  <a:lnTo>
                    <a:pt x="871560" y="1428234"/>
                  </a:lnTo>
                  <a:lnTo>
                    <a:pt x="824609" y="1435933"/>
                  </a:lnTo>
                  <a:lnTo>
                    <a:pt x="777160" y="1440586"/>
                  </a:lnTo>
                  <a:lnTo>
                    <a:pt x="729361" y="1442148"/>
                  </a:lnTo>
                  <a:lnTo>
                    <a:pt x="681444" y="1440586"/>
                  </a:lnTo>
                  <a:lnTo>
                    <a:pt x="633907" y="1435933"/>
                  </a:lnTo>
                  <a:lnTo>
                    <a:pt x="586892" y="1428234"/>
                  </a:lnTo>
                  <a:lnTo>
                    <a:pt x="540543" y="1417535"/>
                  </a:lnTo>
                  <a:lnTo>
                    <a:pt x="495004" y="1403884"/>
                  </a:lnTo>
                  <a:lnTo>
                    <a:pt x="450418" y="1387327"/>
                  </a:lnTo>
                  <a:lnTo>
                    <a:pt x="406929" y="1367910"/>
                  </a:lnTo>
                  <a:lnTo>
                    <a:pt x="364680" y="1345679"/>
                  </a:lnTo>
                  <a:lnTo>
                    <a:pt x="323999" y="1320637"/>
                  </a:lnTo>
                  <a:lnTo>
                    <a:pt x="285181" y="1293107"/>
                  </a:lnTo>
                  <a:lnTo>
                    <a:pt x="248336" y="1263197"/>
                  </a:lnTo>
                  <a:lnTo>
                    <a:pt x="213575" y="1231017"/>
                  </a:lnTo>
                  <a:lnTo>
                    <a:pt x="181007" y="1196677"/>
                  </a:lnTo>
                  <a:lnTo>
                    <a:pt x="150743" y="1160288"/>
                  </a:lnTo>
                  <a:lnTo>
                    <a:pt x="122890" y="1121958"/>
                  </a:lnTo>
                  <a:lnTo>
                    <a:pt x="97561" y="1081798"/>
                  </a:lnTo>
                  <a:lnTo>
                    <a:pt x="75075" y="1039970"/>
                  </a:lnTo>
                  <a:lnTo>
                    <a:pt x="55437" y="996931"/>
                  </a:lnTo>
                  <a:lnTo>
                    <a:pt x="38692" y="952820"/>
                  </a:lnTo>
                  <a:lnTo>
                    <a:pt x="24887" y="907778"/>
                  </a:lnTo>
                  <a:lnTo>
                    <a:pt x="14068" y="861943"/>
                  </a:lnTo>
                  <a:lnTo>
                    <a:pt x="6283" y="815456"/>
                  </a:lnTo>
                  <a:lnTo>
                    <a:pt x="1578" y="768455"/>
                  </a:lnTo>
                  <a:lnTo>
                    <a:pt x="0" y="721080"/>
                  </a:lnTo>
                  <a:close/>
                </a:path>
              </a:pathLst>
            </a:custGeom>
            <a:ln w="6335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11303698" y="6359459"/>
            <a:ext cx="14732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1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23036" y="1778393"/>
              <a:ext cx="10347960" cy="523240"/>
            </a:xfrm>
            <a:custGeom>
              <a:avLst/>
              <a:gdLst/>
              <a:ahLst/>
              <a:cxnLst/>
              <a:rect l="l" t="t" r="r" b="b"/>
              <a:pathLst>
                <a:path w="10347960" h="523239">
                  <a:moveTo>
                    <a:pt x="10347490" y="0"/>
                  </a:moveTo>
                  <a:lnTo>
                    <a:pt x="0" y="0"/>
                  </a:lnTo>
                  <a:lnTo>
                    <a:pt x="0" y="523087"/>
                  </a:lnTo>
                  <a:lnTo>
                    <a:pt x="5173929" y="523087"/>
                  </a:lnTo>
                  <a:lnTo>
                    <a:pt x="10347490" y="523087"/>
                  </a:lnTo>
                  <a:lnTo>
                    <a:pt x="10347490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3036" y="1778393"/>
              <a:ext cx="10347960" cy="523240"/>
            </a:xfrm>
            <a:custGeom>
              <a:avLst/>
              <a:gdLst/>
              <a:ahLst/>
              <a:cxnLst/>
              <a:rect l="l" t="t" r="r" b="b"/>
              <a:pathLst>
                <a:path w="10347960" h="523239">
                  <a:moveTo>
                    <a:pt x="5173929" y="523087"/>
                  </a:moveTo>
                  <a:lnTo>
                    <a:pt x="0" y="523087"/>
                  </a:lnTo>
                  <a:lnTo>
                    <a:pt x="0" y="0"/>
                  </a:lnTo>
                  <a:lnTo>
                    <a:pt x="10347490" y="0"/>
                  </a:lnTo>
                  <a:lnTo>
                    <a:pt x="10347490" y="523087"/>
                  </a:lnTo>
                  <a:lnTo>
                    <a:pt x="5173929" y="523087"/>
                  </a:lnTo>
                  <a:close/>
                </a:path>
              </a:pathLst>
            </a:custGeom>
            <a:ln w="12599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40357" y="1471320"/>
              <a:ext cx="7243445" cy="614045"/>
            </a:xfrm>
            <a:custGeom>
              <a:avLst/>
              <a:gdLst/>
              <a:ahLst/>
              <a:cxnLst/>
              <a:rect l="l" t="t" r="r" b="b"/>
              <a:pathLst>
                <a:path w="7243445" h="614044">
                  <a:moveTo>
                    <a:pt x="7140600" y="0"/>
                  </a:moveTo>
                  <a:lnTo>
                    <a:pt x="102247" y="0"/>
                  </a:lnTo>
                  <a:lnTo>
                    <a:pt x="88838" y="870"/>
                  </a:lnTo>
                  <a:lnTo>
                    <a:pt x="51117" y="13677"/>
                  </a:lnTo>
                  <a:lnTo>
                    <a:pt x="21149" y="40002"/>
                  </a:lnTo>
                  <a:lnTo>
                    <a:pt x="3467" y="75733"/>
                  </a:lnTo>
                  <a:lnTo>
                    <a:pt x="0" y="102235"/>
                  </a:lnTo>
                  <a:lnTo>
                    <a:pt x="0" y="511200"/>
                  </a:lnTo>
                  <a:lnTo>
                    <a:pt x="7747" y="550330"/>
                  </a:lnTo>
                  <a:lnTo>
                    <a:pt x="29968" y="583471"/>
                  </a:lnTo>
                  <a:lnTo>
                    <a:pt x="63105" y="605693"/>
                  </a:lnTo>
                  <a:lnTo>
                    <a:pt x="102247" y="613435"/>
                  </a:lnTo>
                  <a:lnTo>
                    <a:pt x="7140956" y="613079"/>
                  </a:lnTo>
                  <a:lnTo>
                    <a:pt x="7180098" y="605332"/>
                  </a:lnTo>
                  <a:lnTo>
                    <a:pt x="7213234" y="583110"/>
                  </a:lnTo>
                  <a:lnTo>
                    <a:pt x="7235456" y="549974"/>
                  </a:lnTo>
                  <a:lnTo>
                    <a:pt x="7243203" y="510844"/>
                  </a:lnTo>
                  <a:lnTo>
                    <a:pt x="7242848" y="102235"/>
                  </a:lnTo>
                  <a:lnTo>
                    <a:pt x="7235095" y="63105"/>
                  </a:lnTo>
                  <a:lnTo>
                    <a:pt x="7212871" y="29968"/>
                  </a:lnTo>
                  <a:lnTo>
                    <a:pt x="7179730" y="7742"/>
                  </a:lnTo>
                  <a:lnTo>
                    <a:pt x="71406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40357" y="1471320"/>
              <a:ext cx="7243445" cy="614045"/>
            </a:xfrm>
            <a:custGeom>
              <a:avLst/>
              <a:gdLst/>
              <a:ahLst/>
              <a:cxnLst/>
              <a:rect l="l" t="t" r="r" b="b"/>
              <a:pathLst>
                <a:path w="7243445" h="614044">
                  <a:moveTo>
                    <a:pt x="0" y="102235"/>
                  </a:moveTo>
                  <a:lnTo>
                    <a:pt x="872" y="88832"/>
                  </a:lnTo>
                  <a:lnTo>
                    <a:pt x="3467" y="75733"/>
                  </a:lnTo>
                  <a:lnTo>
                    <a:pt x="21149" y="40002"/>
                  </a:lnTo>
                  <a:lnTo>
                    <a:pt x="51117" y="13677"/>
                  </a:lnTo>
                  <a:lnTo>
                    <a:pt x="88838" y="870"/>
                  </a:lnTo>
                  <a:lnTo>
                    <a:pt x="102247" y="0"/>
                  </a:lnTo>
                  <a:lnTo>
                    <a:pt x="7140600" y="0"/>
                  </a:lnTo>
                  <a:lnTo>
                    <a:pt x="7179730" y="7742"/>
                  </a:lnTo>
                  <a:lnTo>
                    <a:pt x="7212871" y="29968"/>
                  </a:lnTo>
                  <a:lnTo>
                    <a:pt x="7235095" y="63105"/>
                  </a:lnTo>
                  <a:lnTo>
                    <a:pt x="7242848" y="102235"/>
                  </a:lnTo>
                  <a:lnTo>
                    <a:pt x="7243203" y="510844"/>
                  </a:lnTo>
                  <a:lnTo>
                    <a:pt x="7242330" y="524246"/>
                  </a:lnTo>
                  <a:lnTo>
                    <a:pt x="7239736" y="537346"/>
                  </a:lnTo>
                  <a:lnTo>
                    <a:pt x="7222054" y="573077"/>
                  </a:lnTo>
                  <a:lnTo>
                    <a:pt x="7192086" y="599401"/>
                  </a:lnTo>
                  <a:lnTo>
                    <a:pt x="7154365" y="612207"/>
                  </a:lnTo>
                  <a:lnTo>
                    <a:pt x="102247" y="613435"/>
                  </a:lnTo>
                  <a:lnTo>
                    <a:pt x="63105" y="605693"/>
                  </a:lnTo>
                  <a:lnTo>
                    <a:pt x="29968" y="583471"/>
                  </a:lnTo>
                  <a:lnTo>
                    <a:pt x="7747" y="550330"/>
                  </a:lnTo>
                  <a:lnTo>
                    <a:pt x="0" y="511200"/>
                  </a:lnTo>
                  <a:lnTo>
                    <a:pt x="0" y="102235"/>
                  </a:lnTo>
                  <a:close/>
                </a:path>
              </a:pathLst>
            </a:custGeom>
            <a:ln w="125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23036" y="2723045"/>
              <a:ext cx="10347960" cy="523240"/>
            </a:xfrm>
            <a:custGeom>
              <a:avLst/>
              <a:gdLst/>
              <a:ahLst/>
              <a:cxnLst/>
              <a:rect l="l" t="t" r="r" b="b"/>
              <a:pathLst>
                <a:path w="10347960" h="523239">
                  <a:moveTo>
                    <a:pt x="10347490" y="0"/>
                  </a:moveTo>
                  <a:lnTo>
                    <a:pt x="0" y="0"/>
                  </a:lnTo>
                  <a:lnTo>
                    <a:pt x="0" y="523074"/>
                  </a:lnTo>
                  <a:lnTo>
                    <a:pt x="5173929" y="523074"/>
                  </a:lnTo>
                  <a:lnTo>
                    <a:pt x="10347490" y="523074"/>
                  </a:lnTo>
                  <a:lnTo>
                    <a:pt x="10347490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23036" y="2723045"/>
              <a:ext cx="10347960" cy="523240"/>
            </a:xfrm>
            <a:custGeom>
              <a:avLst/>
              <a:gdLst/>
              <a:ahLst/>
              <a:cxnLst/>
              <a:rect l="l" t="t" r="r" b="b"/>
              <a:pathLst>
                <a:path w="10347960" h="523239">
                  <a:moveTo>
                    <a:pt x="5173929" y="523074"/>
                  </a:moveTo>
                  <a:lnTo>
                    <a:pt x="0" y="523074"/>
                  </a:lnTo>
                  <a:lnTo>
                    <a:pt x="0" y="0"/>
                  </a:lnTo>
                  <a:lnTo>
                    <a:pt x="10347490" y="0"/>
                  </a:lnTo>
                  <a:lnTo>
                    <a:pt x="10347490" y="523074"/>
                  </a:lnTo>
                  <a:lnTo>
                    <a:pt x="5173929" y="523074"/>
                  </a:lnTo>
                  <a:close/>
                </a:path>
              </a:pathLst>
            </a:custGeom>
            <a:ln w="12599">
              <a:solidFill>
                <a:srgbClr val="8E2C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40357" y="2415603"/>
              <a:ext cx="7243445" cy="614045"/>
            </a:xfrm>
            <a:custGeom>
              <a:avLst/>
              <a:gdLst/>
              <a:ahLst/>
              <a:cxnLst/>
              <a:rect l="l" t="t" r="r" b="b"/>
              <a:pathLst>
                <a:path w="7243445" h="614044">
                  <a:moveTo>
                    <a:pt x="7140600" y="0"/>
                  </a:moveTo>
                  <a:lnTo>
                    <a:pt x="102247" y="0"/>
                  </a:lnTo>
                  <a:lnTo>
                    <a:pt x="88838" y="870"/>
                  </a:lnTo>
                  <a:lnTo>
                    <a:pt x="51117" y="13677"/>
                  </a:lnTo>
                  <a:lnTo>
                    <a:pt x="21149" y="40002"/>
                  </a:lnTo>
                  <a:lnTo>
                    <a:pt x="3467" y="75733"/>
                  </a:lnTo>
                  <a:lnTo>
                    <a:pt x="0" y="102235"/>
                  </a:lnTo>
                  <a:lnTo>
                    <a:pt x="0" y="511200"/>
                  </a:lnTo>
                  <a:lnTo>
                    <a:pt x="7747" y="550330"/>
                  </a:lnTo>
                  <a:lnTo>
                    <a:pt x="29968" y="583466"/>
                  </a:lnTo>
                  <a:lnTo>
                    <a:pt x="63105" y="605693"/>
                  </a:lnTo>
                  <a:lnTo>
                    <a:pt x="102247" y="613435"/>
                  </a:lnTo>
                  <a:lnTo>
                    <a:pt x="7140956" y="613079"/>
                  </a:lnTo>
                  <a:lnTo>
                    <a:pt x="7180098" y="605332"/>
                  </a:lnTo>
                  <a:lnTo>
                    <a:pt x="7213234" y="583106"/>
                  </a:lnTo>
                  <a:lnTo>
                    <a:pt x="7235456" y="549974"/>
                  </a:lnTo>
                  <a:lnTo>
                    <a:pt x="7243203" y="510832"/>
                  </a:lnTo>
                  <a:lnTo>
                    <a:pt x="7242848" y="102235"/>
                  </a:lnTo>
                  <a:lnTo>
                    <a:pt x="7235095" y="63105"/>
                  </a:lnTo>
                  <a:lnTo>
                    <a:pt x="7212871" y="29968"/>
                  </a:lnTo>
                  <a:lnTo>
                    <a:pt x="7179730" y="7742"/>
                  </a:lnTo>
                  <a:lnTo>
                    <a:pt x="714060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40357" y="2415603"/>
              <a:ext cx="7243445" cy="614045"/>
            </a:xfrm>
            <a:custGeom>
              <a:avLst/>
              <a:gdLst/>
              <a:ahLst/>
              <a:cxnLst/>
              <a:rect l="l" t="t" r="r" b="b"/>
              <a:pathLst>
                <a:path w="7243445" h="614044">
                  <a:moveTo>
                    <a:pt x="0" y="102235"/>
                  </a:moveTo>
                  <a:lnTo>
                    <a:pt x="872" y="88832"/>
                  </a:lnTo>
                  <a:lnTo>
                    <a:pt x="3467" y="75733"/>
                  </a:lnTo>
                  <a:lnTo>
                    <a:pt x="21149" y="40002"/>
                  </a:lnTo>
                  <a:lnTo>
                    <a:pt x="51117" y="13677"/>
                  </a:lnTo>
                  <a:lnTo>
                    <a:pt x="88838" y="870"/>
                  </a:lnTo>
                  <a:lnTo>
                    <a:pt x="102247" y="0"/>
                  </a:lnTo>
                  <a:lnTo>
                    <a:pt x="7140600" y="0"/>
                  </a:lnTo>
                  <a:lnTo>
                    <a:pt x="7179730" y="7742"/>
                  </a:lnTo>
                  <a:lnTo>
                    <a:pt x="7212871" y="29968"/>
                  </a:lnTo>
                  <a:lnTo>
                    <a:pt x="7235095" y="63105"/>
                  </a:lnTo>
                  <a:lnTo>
                    <a:pt x="7242848" y="102235"/>
                  </a:lnTo>
                  <a:lnTo>
                    <a:pt x="7243203" y="510832"/>
                  </a:lnTo>
                  <a:lnTo>
                    <a:pt x="7242330" y="524241"/>
                  </a:lnTo>
                  <a:lnTo>
                    <a:pt x="7239736" y="537344"/>
                  </a:lnTo>
                  <a:lnTo>
                    <a:pt x="7222054" y="573071"/>
                  </a:lnTo>
                  <a:lnTo>
                    <a:pt x="7192086" y="599401"/>
                  </a:lnTo>
                  <a:lnTo>
                    <a:pt x="7154365" y="612207"/>
                  </a:lnTo>
                  <a:lnTo>
                    <a:pt x="102247" y="613435"/>
                  </a:lnTo>
                  <a:lnTo>
                    <a:pt x="63105" y="605693"/>
                  </a:lnTo>
                  <a:lnTo>
                    <a:pt x="29968" y="583466"/>
                  </a:lnTo>
                  <a:lnTo>
                    <a:pt x="7747" y="550330"/>
                  </a:lnTo>
                  <a:lnTo>
                    <a:pt x="0" y="511200"/>
                  </a:lnTo>
                  <a:lnTo>
                    <a:pt x="0" y="102235"/>
                  </a:lnTo>
                  <a:close/>
                </a:path>
              </a:pathLst>
            </a:custGeom>
            <a:ln w="125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3036" y="3667315"/>
              <a:ext cx="10347960" cy="523240"/>
            </a:xfrm>
            <a:custGeom>
              <a:avLst/>
              <a:gdLst/>
              <a:ahLst/>
              <a:cxnLst/>
              <a:rect l="l" t="t" r="r" b="b"/>
              <a:pathLst>
                <a:path w="10347960" h="523239">
                  <a:moveTo>
                    <a:pt x="10347490" y="0"/>
                  </a:moveTo>
                  <a:lnTo>
                    <a:pt x="0" y="0"/>
                  </a:lnTo>
                  <a:lnTo>
                    <a:pt x="0" y="523087"/>
                  </a:lnTo>
                  <a:lnTo>
                    <a:pt x="5173929" y="523087"/>
                  </a:lnTo>
                  <a:lnTo>
                    <a:pt x="10347490" y="523087"/>
                  </a:lnTo>
                  <a:lnTo>
                    <a:pt x="10347490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3036" y="3667315"/>
              <a:ext cx="10347960" cy="523240"/>
            </a:xfrm>
            <a:custGeom>
              <a:avLst/>
              <a:gdLst/>
              <a:ahLst/>
              <a:cxnLst/>
              <a:rect l="l" t="t" r="r" b="b"/>
              <a:pathLst>
                <a:path w="10347960" h="523239">
                  <a:moveTo>
                    <a:pt x="5173929" y="523087"/>
                  </a:moveTo>
                  <a:lnTo>
                    <a:pt x="0" y="523087"/>
                  </a:lnTo>
                  <a:lnTo>
                    <a:pt x="0" y="0"/>
                  </a:lnTo>
                  <a:lnTo>
                    <a:pt x="10347490" y="0"/>
                  </a:lnTo>
                  <a:lnTo>
                    <a:pt x="10347490" y="523087"/>
                  </a:lnTo>
                  <a:lnTo>
                    <a:pt x="5173929" y="523087"/>
                  </a:lnTo>
                  <a:close/>
                </a:path>
              </a:pathLst>
            </a:custGeom>
            <a:ln w="12599">
              <a:solidFill>
                <a:srgbClr val="1967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40357" y="3359873"/>
              <a:ext cx="7243445" cy="614045"/>
            </a:xfrm>
            <a:custGeom>
              <a:avLst/>
              <a:gdLst/>
              <a:ahLst/>
              <a:cxnLst/>
              <a:rect l="l" t="t" r="r" b="b"/>
              <a:pathLst>
                <a:path w="7243445" h="614045">
                  <a:moveTo>
                    <a:pt x="7140600" y="0"/>
                  </a:moveTo>
                  <a:lnTo>
                    <a:pt x="102247" y="0"/>
                  </a:lnTo>
                  <a:lnTo>
                    <a:pt x="88838" y="872"/>
                  </a:lnTo>
                  <a:lnTo>
                    <a:pt x="51117" y="13690"/>
                  </a:lnTo>
                  <a:lnTo>
                    <a:pt x="21149" y="40013"/>
                  </a:lnTo>
                  <a:lnTo>
                    <a:pt x="3467" y="75745"/>
                  </a:lnTo>
                  <a:lnTo>
                    <a:pt x="0" y="102247"/>
                  </a:lnTo>
                  <a:lnTo>
                    <a:pt x="0" y="511200"/>
                  </a:lnTo>
                  <a:lnTo>
                    <a:pt x="7747" y="550342"/>
                  </a:lnTo>
                  <a:lnTo>
                    <a:pt x="29968" y="583479"/>
                  </a:lnTo>
                  <a:lnTo>
                    <a:pt x="63105" y="605700"/>
                  </a:lnTo>
                  <a:lnTo>
                    <a:pt x="102247" y="613448"/>
                  </a:lnTo>
                  <a:lnTo>
                    <a:pt x="7140956" y="613079"/>
                  </a:lnTo>
                  <a:lnTo>
                    <a:pt x="7180098" y="605337"/>
                  </a:lnTo>
                  <a:lnTo>
                    <a:pt x="7213234" y="583115"/>
                  </a:lnTo>
                  <a:lnTo>
                    <a:pt x="7235456" y="549974"/>
                  </a:lnTo>
                  <a:lnTo>
                    <a:pt x="7243203" y="510844"/>
                  </a:lnTo>
                  <a:lnTo>
                    <a:pt x="7242848" y="102247"/>
                  </a:lnTo>
                  <a:lnTo>
                    <a:pt x="7235095" y="63117"/>
                  </a:lnTo>
                  <a:lnTo>
                    <a:pt x="7212871" y="29976"/>
                  </a:lnTo>
                  <a:lnTo>
                    <a:pt x="7179730" y="7752"/>
                  </a:lnTo>
                  <a:lnTo>
                    <a:pt x="7140600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40357" y="3359873"/>
              <a:ext cx="7243445" cy="614045"/>
            </a:xfrm>
            <a:custGeom>
              <a:avLst/>
              <a:gdLst/>
              <a:ahLst/>
              <a:cxnLst/>
              <a:rect l="l" t="t" r="r" b="b"/>
              <a:pathLst>
                <a:path w="7243445" h="614045">
                  <a:moveTo>
                    <a:pt x="0" y="102247"/>
                  </a:moveTo>
                  <a:lnTo>
                    <a:pt x="872" y="88845"/>
                  </a:lnTo>
                  <a:lnTo>
                    <a:pt x="3467" y="75745"/>
                  </a:lnTo>
                  <a:lnTo>
                    <a:pt x="21149" y="40013"/>
                  </a:lnTo>
                  <a:lnTo>
                    <a:pt x="51117" y="13690"/>
                  </a:lnTo>
                  <a:lnTo>
                    <a:pt x="88838" y="872"/>
                  </a:lnTo>
                  <a:lnTo>
                    <a:pt x="102247" y="0"/>
                  </a:lnTo>
                  <a:lnTo>
                    <a:pt x="7140600" y="0"/>
                  </a:lnTo>
                  <a:lnTo>
                    <a:pt x="7179730" y="7752"/>
                  </a:lnTo>
                  <a:lnTo>
                    <a:pt x="7212871" y="29976"/>
                  </a:lnTo>
                  <a:lnTo>
                    <a:pt x="7235095" y="63117"/>
                  </a:lnTo>
                  <a:lnTo>
                    <a:pt x="7242848" y="102247"/>
                  </a:lnTo>
                  <a:lnTo>
                    <a:pt x="7243203" y="510844"/>
                  </a:lnTo>
                  <a:lnTo>
                    <a:pt x="7242330" y="524246"/>
                  </a:lnTo>
                  <a:lnTo>
                    <a:pt x="7239736" y="537346"/>
                  </a:lnTo>
                  <a:lnTo>
                    <a:pt x="7222054" y="573078"/>
                  </a:lnTo>
                  <a:lnTo>
                    <a:pt x="7192086" y="599401"/>
                  </a:lnTo>
                  <a:lnTo>
                    <a:pt x="7154365" y="612208"/>
                  </a:lnTo>
                  <a:lnTo>
                    <a:pt x="102247" y="613448"/>
                  </a:lnTo>
                  <a:lnTo>
                    <a:pt x="63105" y="605700"/>
                  </a:lnTo>
                  <a:lnTo>
                    <a:pt x="29968" y="583479"/>
                  </a:lnTo>
                  <a:lnTo>
                    <a:pt x="7747" y="550342"/>
                  </a:lnTo>
                  <a:lnTo>
                    <a:pt x="0" y="511200"/>
                  </a:lnTo>
                  <a:lnTo>
                    <a:pt x="0" y="102247"/>
                  </a:lnTo>
                  <a:close/>
                </a:path>
              </a:pathLst>
            </a:custGeom>
            <a:ln w="125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23036" y="4611598"/>
              <a:ext cx="10347960" cy="523240"/>
            </a:xfrm>
            <a:custGeom>
              <a:avLst/>
              <a:gdLst/>
              <a:ahLst/>
              <a:cxnLst/>
              <a:rect l="l" t="t" r="r" b="b"/>
              <a:pathLst>
                <a:path w="10347960" h="523239">
                  <a:moveTo>
                    <a:pt x="10347490" y="0"/>
                  </a:moveTo>
                  <a:lnTo>
                    <a:pt x="0" y="0"/>
                  </a:lnTo>
                  <a:lnTo>
                    <a:pt x="0" y="523087"/>
                  </a:lnTo>
                  <a:lnTo>
                    <a:pt x="5173929" y="523087"/>
                  </a:lnTo>
                  <a:lnTo>
                    <a:pt x="10347490" y="523087"/>
                  </a:lnTo>
                  <a:lnTo>
                    <a:pt x="10347490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23036" y="4611598"/>
              <a:ext cx="10347960" cy="523240"/>
            </a:xfrm>
            <a:custGeom>
              <a:avLst/>
              <a:gdLst/>
              <a:ahLst/>
              <a:cxnLst/>
              <a:rect l="l" t="t" r="r" b="b"/>
              <a:pathLst>
                <a:path w="10347960" h="523239">
                  <a:moveTo>
                    <a:pt x="5173929" y="523087"/>
                  </a:moveTo>
                  <a:lnTo>
                    <a:pt x="0" y="523087"/>
                  </a:lnTo>
                  <a:lnTo>
                    <a:pt x="0" y="0"/>
                  </a:lnTo>
                  <a:lnTo>
                    <a:pt x="10347490" y="0"/>
                  </a:lnTo>
                  <a:lnTo>
                    <a:pt x="10347490" y="523087"/>
                  </a:lnTo>
                  <a:lnTo>
                    <a:pt x="5173929" y="523087"/>
                  </a:lnTo>
                  <a:close/>
                </a:path>
              </a:pathLst>
            </a:custGeom>
            <a:ln w="12599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40357" y="4304525"/>
              <a:ext cx="7243445" cy="614045"/>
            </a:xfrm>
            <a:custGeom>
              <a:avLst/>
              <a:gdLst/>
              <a:ahLst/>
              <a:cxnLst/>
              <a:rect l="l" t="t" r="r" b="b"/>
              <a:pathLst>
                <a:path w="7243445" h="614045">
                  <a:moveTo>
                    <a:pt x="7140600" y="0"/>
                  </a:moveTo>
                  <a:lnTo>
                    <a:pt x="102247" y="0"/>
                  </a:lnTo>
                  <a:lnTo>
                    <a:pt x="88838" y="870"/>
                  </a:lnTo>
                  <a:lnTo>
                    <a:pt x="51117" y="13677"/>
                  </a:lnTo>
                  <a:lnTo>
                    <a:pt x="21149" y="40000"/>
                  </a:lnTo>
                  <a:lnTo>
                    <a:pt x="3467" y="75733"/>
                  </a:lnTo>
                  <a:lnTo>
                    <a:pt x="0" y="102235"/>
                  </a:lnTo>
                  <a:lnTo>
                    <a:pt x="0" y="511200"/>
                  </a:lnTo>
                  <a:lnTo>
                    <a:pt x="7747" y="550330"/>
                  </a:lnTo>
                  <a:lnTo>
                    <a:pt x="29968" y="583466"/>
                  </a:lnTo>
                  <a:lnTo>
                    <a:pt x="63105" y="605688"/>
                  </a:lnTo>
                  <a:lnTo>
                    <a:pt x="102247" y="613435"/>
                  </a:lnTo>
                  <a:lnTo>
                    <a:pt x="7140956" y="613079"/>
                  </a:lnTo>
                  <a:lnTo>
                    <a:pt x="7180098" y="605327"/>
                  </a:lnTo>
                  <a:lnTo>
                    <a:pt x="7213234" y="583103"/>
                  </a:lnTo>
                  <a:lnTo>
                    <a:pt x="7235456" y="549969"/>
                  </a:lnTo>
                  <a:lnTo>
                    <a:pt x="7243203" y="510832"/>
                  </a:lnTo>
                  <a:lnTo>
                    <a:pt x="7242848" y="102235"/>
                  </a:lnTo>
                  <a:lnTo>
                    <a:pt x="7235095" y="63105"/>
                  </a:lnTo>
                  <a:lnTo>
                    <a:pt x="7212871" y="29964"/>
                  </a:lnTo>
                  <a:lnTo>
                    <a:pt x="7179730" y="7742"/>
                  </a:lnTo>
                  <a:lnTo>
                    <a:pt x="7140600" y="0"/>
                  </a:lnTo>
                  <a:close/>
                </a:path>
              </a:pathLst>
            </a:custGeom>
            <a:solidFill>
              <a:srgbClr val="4371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40357" y="4304525"/>
              <a:ext cx="7243445" cy="614045"/>
            </a:xfrm>
            <a:custGeom>
              <a:avLst/>
              <a:gdLst/>
              <a:ahLst/>
              <a:cxnLst/>
              <a:rect l="l" t="t" r="r" b="b"/>
              <a:pathLst>
                <a:path w="7243445" h="614045">
                  <a:moveTo>
                    <a:pt x="0" y="102235"/>
                  </a:moveTo>
                  <a:lnTo>
                    <a:pt x="872" y="88832"/>
                  </a:lnTo>
                  <a:lnTo>
                    <a:pt x="3467" y="75733"/>
                  </a:lnTo>
                  <a:lnTo>
                    <a:pt x="21149" y="40000"/>
                  </a:lnTo>
                  <a:lnTo>
                    <a:pt x="51117" y="13677"/>
                  </a:lnTo>
                  <a:lnTo>
                    <a:pt x="88838" y="870"/>
                  </a:lnTo>
                  <a:lnTo>
                    <a:pt x="102247" y="0"/>
                  </a:lnTo>
                  <a:lnTo>
                    <a:pt x="7140600" y="0"/>
                  </a:lnTo>
                  <a:lnTo>
                    <a:pt x="7179730" y="7742"/>
                  </a:lnTo>
                  <a:lnTo>
                    <a:pt x="7212871" y="29964"/>
                  </a:lnTo>
                  <a:lnTo>
                    <a:pt x="7235095" y="63105"/>
                  </a:lnTo>
                  <a:lnTo>
                    <a:pt x="7242848" y="102235"/>
                  </a:lnTo>
                  <a:lnTo>
                    <a:pt x="7243203" y="510832"/>
                  </a:lnTo>
                  <a:lnTo>
                    <a:pt x="7242330" y="524241"/>
                  </a:lnTo>
                  <a:lnTo>
                    <a:pt x="7239736" y="537343"/>
                  </a:lnTo>
                  <a:lnTo>
                    <a:pt x="7222054" y="573066"/>
                  </a:lnTo>
                  <a:lnTo>
                    <a:pt x="7192086" y="599389"/>
                  </a:lnTo>
                  <a:lnTo>
                    <a:pt x="7154365" y="612206"/>
                  </a:lnTo>
                  <a:lnTo>
                    <a:pt x="102247" y="613435"/>
                  </a:lnTo>
                  <a:lnTo>
                    <a:pt x="63105" y="605688"/>
                  </a:lnTo>
                  <a:lnTo>
                    <a:pt x="29968" y="583466"/>
                  </a:lnTo>
                  <a:lnTo>
                    <a:pt x="7747" y="550330"/>
                  </a:lnTo>
                  <a:lnTo>
                    <a:pt x="0" y="511200"/>
                  </a:lnTo>
                  <a:lnTo>
                    <a:pt x="0" y="102235"/>
                  </a:lnTo>
                  <a:close/>
                </a:path>
              </a:pathLst>
            </a:custGeom>
            <a:ln w="125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23036" y="5556237"/>
              <a:ext cx="10347960" cy="523240"/>
            </a:xfrm>
            <a:custGeom>
              <a:avLst/>
              <a:gdLst/>
              <a:ahLst/>
              <a:cxnLst/>
              <a:rect l="l" t="t" r="r" b="b"/>
              <a:pathLst>
                <a:path w="10347960" h="523239">
                  <a:moveTo>
                    <a:pt x="10347490" y="0"/>
                  </a:moveTo>
                  <a:lnTo>
                    <a:pt x="0" y="0"/>
                  </a:lnTo>
                  <a:lnTo>
                    <a:pt x="0" y="523087"/>
                  </a:lnTo>
                  <a:lnTo>
                    <a:pt x="5173929" y="523087"/>
                  </a:lnTo>
                  <a:lnTo>
                    <a:pt x="10347490" y="523087"/>
                  </a:lnTo>
                  <a:lnTo>
                    <a:pt x="10347490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23036" y="5556237"/>
              <a:ext cx="10347960" cy="523240"/>
            </a:xfrm>
            <a:custGeom>
              <a:avLst/>
              <a:gdLst/>
              <a:ahLst/>
              <a:cxnLst/>
              <a:rect l="l" t="t" r="r" b="b"/>
              <a:pathLst>
                <a:path w="10347960" h="523239">
                  <a:moveTo>
                    <a:pt x="5173929" y="523087"/>
                  </a:moveTo>
                  <a:lnTo>
                    <a:pt x="0" y="523087"/>
                  </a:lnTo>
                  <a:lnTo>
                    <a:pt x="0" y="0"/>
                  </a:lnTo>
                  <a:lnTo>
                    <a:pt x="10347490" y="0"/>
                  </a:lnTo>
                  <a:lnTo>
                    <a:pt x="10347490" y="523087"/>
                  </a:lnTo>
                  <a:lnTo>
                    <a:pt x="5173929" y="523087"/>
                  </a:lnTo>
                  <a:close/>
                </a:path>
              </a:pathLst>
            </a:custGeom>
            <a:ln w="12599">
              <a:solidFill>
                <a:srgbClr val="F376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40357" y="5248795"/>
              <a:ext cx="7243445" cy="614045"/>
            </a:xfrm>
            <a:custGeom>
              <a:avLst/>
              <a:gdLst/>
              <a:ahLst/>
              <a:cxnLst/>
              <a:rect l="l" t="t" r="r" b="b"/>
              <a:pathLst>
                <a:path w="7243445" h="614045">
                  <a:moveTo>
                    <a:pt x="7140600" y="0"/>
                  </a:moveTo>
                  <a:lnTo>
                    <a:pt x="102247" y="0"/>
                  </a:lnTo>
                  <a:lnTo>
                    <a:pt x="88838" y="872"/>
                  </a:lnTo>
                  <a:lnTo>
                    <a:pt x="51117" y="13690"/>
                  </a:lnTo>
                  <a:lnTo>
                    <a:pt x="21149" y="40013"/>
                  </a:lnTo>
                  <a:lnTo>
                    <a:pt x="3467" y="75736"/>
                  </a:lnTo>
                  <a:lnTo>
                    <a:pt x="0" y="102247"/>
                  </a:lnTo>
                  <a:lnTo>
                    <a:pt x="0" y="511200"/>
                  </a:lnTo>
                  <a:lnTo>
                    <a:pt x="7747" y="550342"/>
                  </a:lnTo>
                  <a:lnTo>
                    <a:pt x="29968" y="583474"/>
                  </a:lnTo>
                  <a:lnTo>
                    <a:pt x="63105" y="605700"/>
                  </a:lnTo>
                  <a:lnTo>
                    <a:pt x="102247" y="613448"/>
                  </a:lnTo>
                  <a:lnTo>
                    <a:pt x="7140956" y="613079"/>
                  </a:lnTo>
                  <a:lnTo>
                    <a:pt x="7180098" y="605337"/>
                  </a:lnTo>
                  <a:lnTo>
                    <a:pt x="7213234" y="583115"/>
                  </a:lnTo>
                  <a:lnTo>
                    <a:pt x="7235456" y="549974"/>
                  </a:lnTo>
                  <a:lnTo>
                    <a:pt x="7243203" y="510844"/>
                  </a:lnTo>
                  <a:lnTo>
                    <a:pt x="7242848" y="102247"/>
                  </a:lnTo>
                  <a:lnTo>
                    <a:pt x="7235095" y="63110"/>
                  </a:lnTo>
                  <a:lnTo>
                    <a:pt x="7212871" y="29976"/>
                  </a:lnTo>
                  <a:lnTo>
                    <a:pt x="7179730" y="7752"/>
                  </a:lnTo>
                  <a:lnTo>
                    <a:pt x="714060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40357" y="5248795"/>
              <a:ext cx="7243445" cy="614045"/>
            </a:xfrm>
            <a:custGeom>
              <a:avLst/>
              <a:gdLst/>
              <a:ahLst/>
              <a:cxnLst/>
              <a:rect l="l" t="t" r="r" b="b"/>
              <a:pathLst>
                <a:path w="7243445" h="614045">
                  <a:moveTo>
                    <a:pt x="0" y="102247"/>
                  </a:moveTo>
                  <a:lnTo>
                    <a:pt x="872" y="88838"/>
                  </a:lnTo>
                  <a:lnTo>
                    <a:pt x="3467" y="75736"/>
                  </a:lnTo>
                  <a:lnTo>
                    <a:pt x="21149" y="40013"/>
                  </a:lnTo>
                  <a:lnTo>
                    <a:pt x="51117" y="13690"/>
                  </a:lnTo>
                  <a:lnTo>
                    <a:pt x="88838" y="872"/>
                  </a:lnTo>
                  <a:lnTo>
                    <a:pt x="102247" y="0"/>
                  </a:lnTo>
                  <a:lnTo>
                    <a:pt x="7140600" y="0"/>
                  </a:lnTo>
                  <a:lnTo>
                    <a:pt x="7179730" y="7752"/>
                  </a:lnTo>
                  <a:lnTo>
                    <a:pt x="7212871" y="29976"/>
                  </a:lnTo>
                  <a:lnTo>
                    <a:pt x="7235095" y="63110"/>
                  </a:lnTo>
                  <a:lnTo>
                    <a:pt x="7242848" y="102247"/>
                  </a:lnTo>
                  <a:lnTo>
                    <a:pt x="7243203" y="510844"/>
                  </a:lnTo>
                  <a:lnTo>
                    <a:pt x="7242330" y="524246"/>
                  </a:lnTo>
                  <a:lnTo>
                    <a:pt x="7239736" y="537346"/>
                  </a:lnTo>
                  <a:lnTo>
                    <a:pt x="7222054" y="573078"/>
                  </a:lnTo>
                  <a:lnTo>
                    <a:pt x="7192086" y="599401"/>
                  </a:lnTo>
                  <a:lnTo>
                    <a:pt x="7154365" y="612208"/>
                  </a:lnTo>
                  <a:lnTo>
                    <a:pt x="102247" y="613448"/>
                  </a:lnTo>
                  <a:lnTo>
                    <a:pt x="63105" y="605700"/>
                  </a:lnTo>
                  <a:lnTo>
                    <a:pt x="29968" y="583474"/>
                  </a:lnTo>
                  <a:lnTo>
                    <a:pt x="7747" y="550342"/>
                  </a:lnTo>
                  <a:lnTo>
                    <a:pt x="0" y="511200"/>
                  </a:lnTo>
                  <a:lnTo>
                    <a:pt x="0" y="102247"/>
                  </a:lnTo>
                  <a:close/>
                </a:path>
              </a:pathLst>
            </a:custGeom>
            <a:ln w="125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4072585" y="1610537"/>
            <a:ext cx="1978025" cy="4077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Device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Thing</a:t>
            </a:r>
            <a:endParaRPr sz="1800">
              <a:latin typeface="Arial"/>
              <a:cs typeface="Arial"/>
            </a:endParaRPr>
          </a:p>
          <a:p>
            <a:pPr algn="ctr" marL="207645" marR="200025">
              <a:lnSpc>
                <a:spcPct val="344200"/>
              </a:lnSpc>
            </a:pPr>
            <a:r>
              <a:rPr dirty="0" sz="1800" spc="-5" b="1">
                <a:latin typeface="Arial"/>
                <a:cs typeface="Arial"/>
              </a:rPr>
              <a:t>Local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Network </a:t>
            </a:r>
            <a:r>
              <a:rPr dirty="0" sz="1800" spc="-484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Internet</a:t>
            </a:r>
            <a:endParaRPr sz="1800">
              <a:latin typeface="Arial"/>
              <a:cs typeface="Arial"/>
            </a:endParaRPr>
          </a:p>
          <a:p>
            <a:pPr algn="ctr" marL="12700" marR="5080">
              <a:lnSpc>
                <a:spcPct val="344200"/>
              </a:lnSpc>
            </a:pPr>
            <a:r>
              <a:rPr dirty="0" sz="1800" spc="-5" b="1">
                <a:latin typeface="Arial"/>
                <a:cs typeface="Arial"/>
              </a:rPr>
              <a:t>Backend</a:t>
            </a:r>
            <a:r>
              <a:rPr dirty="0" sz="1800" spc="-9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Services </a:t>
            </a:r>
            <a:r>
              <a:rPr dirty="0" sz="1800" spc="-484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7522" y="410044"/>
            <a:ext cx="5694045" cy="795655"/>
          </a:xfrm>
          <a:custGeom>
            <a:avLst/>
            <a:gdLst/>
            <a:ahLst/>
            <a:cxnLst/>
            <a:rect l="l" t="t" r="r" b="b"/>
            <a:pathLst>
              <a:path w="5694045" h="795655">
                <a:moveTo>
                  <a:pt x="5560923" y="0"/>
                </a:moveTo>
                <a:lnTo>
                  <a:pt x="132473" y="0"/>
                </a:lnTo>
                <a:lnTo>
                  <a:pt x="115240" y="1136"/>
                </a:lnTo>
                <a:lnTo>
                  <a:pt x="66243" y="17640"/>
                </a:lnTo>
                <a:lnTo>
                  <a:pt x="27374" y="51805"/>
                </a:lnTo>
                <a:lnTo>
                  <a:pt x="4500" y="98142"/>
                </a:lnTo>
                <a:lnTo>
                  <a:pt x="0" y="132473"/>
                </a:lnTo>
                <a:lnTo>
                  <a:pt x="0" y="663117"/>
                </a:lnTo>
                <a:lnTo>
                  <a:pt x="10024" y="713741"/>
                </a:lnTo>
                <a:lnTo>
                  <a:pt x="38698" y="756761"/>
                </a:lnTo>
                <a:lnTo>
                  <a:pt x="81804" y="785567"/>
                </a:lnTo>
                <a:lnTo>
                  <a:pt x="132473" y="795591"/>
                </a:lnTo>
                <a:lnTo>
                  <a:pt x="5561279" y="795235"/>
                </a:lnTo>
                <a:lnTo>
                  <a:pt x="5611903" y="785211"/>
                </a:lnTo>
                <a:lnTo>
                  <a:pt x="5654922" y="756537"/>
                </a:lnTo>
                <a:lnTo>
                  <a:pt x="5683728" y="713430"/>
                </a:lnTo>
                <a:lnTo>
                  <a:pt x="5693752" y="662749"/>
                </a:lnTo>
                <a:lnTo>
                  <a:pt x="5693397" y="132473"/>
                </a:lnTo>
                <a:lnTo>
                  <a:pt x="5683348" y="81799"/>
                </a:lnTo>
                <a:lnTo>
                  <a:pt x="5654698" y="38830"/>
                </a:lnTo>
                <a:lnTo>
                  <a:pt x="5611592" y="10024"/>
                </a:lnTo>
                <a:lnTo>
                  <a:pt x="5560923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015"/>
              <a:t>C</a:t>
            </a:r>
            <a:r>
              <a:rPr dirty="0" baseline="-12500" sz="9000" spc="-1522">
                <a:latin typeface="Calibri"/>
                <a:cs typeface="Calibri"/>
              </a:rPr>
              <a:t>I</a:t>
            </a:r>
            <a:r>
              <a:rPr dirty="0" sz="3200" spc="-1015"/>
              <a:t>l</a:t>
            </a:r>
            <a:r>
              <a:rPr dirty="0" baseline="-12500" sz="9000" spc="-1522">
                <a:latin typeface="Calibri"/>
                <a:cs typeface="Calibri"/>
              </a:rPr>
              <a:t>o</a:t>
            </a:r>
            <a:r>
              <a:rPr dirty="0" sz="3200" spc="-1015"/>
              <a:t>ic</a:t>
            </a:r>
            <a:r>
              <a:rPr dirty="0" baseline="-12500" sz="9000" spc="-1522">
                <a:latin typeface="Calibri"/>
                <a:cs typeface="Calibri"/>
              </a:rPr>
              <a:t>T</a:t>
            </a:r>
            <a:r>
              <a:rPr dirty="0" sz="3200" spc="-1015"/>
              <a:t>k</a:t>
            </a:r>
            <a:r>
              <a:rPr dirty="0" sz="3200" spc="-125"/>
              <a:t> </a:t>
            </a:r>
            <a:r>
              <a:rPr dirty="0" sz="3200" spc="-940"/>
              <a:t>to</a:t>
            </a:r>
            <a:r>
              <a:rPr dirty="0" baseline="-12500" sz="9000" spc="-1410">
                <a:latin typeface="Calibri"/>
                <a:cs typeface="Calibri"/>
              </a:rPr>
              <a:t>C</a:t>
            </a:r>
            <a:r>
              <a:rPr dirty="0" sz="3200" spc="-940"/>
              <a:t>e</a:t>
            </a:r>
            <a:r>
              <a:rPr dirty="0" baseline="-12500" sz="9000" spc="-1410">
                <a:latin typeface="Calibri"/>
                <a:cs typeface="Calibri"/>
              </a:rPr>
              <a:t>o</a:t>
            </a:r>
            <a:r>
              <a:rPr dirty="0" sz="3200" spc="-940"/>
              <a:t>dit</a:t>
            </a:r>
            <a:r>
              <a:rPr dirty="0" baseline="-12500" sz="9000" spc="-1410">
                <a:latin typeface="Calibri"/>
                <a:cs typeface="Calibri"/>
              </a:rPr>
              <a:t>m</a:t>
            </a:r>
            <a:r>
              <a:rPr dirty="0" sz="3200" spc="-940"/>
              <a:t>Ma</a:t>
            </a:r>
            <a:r>
              <a:rPr dirty="0" baseline="-12500" sz="9000" spc="-1410">
                <a:latin typeface="Calibri"/>
                <a:cs typeface="Calibri"/>
              </a:rPr>
              <a:t>p</a:t>
            </a:r>
            <a:r>
              <a:rPr dirty="0" sz="3200" spc="-940"/>
              <a:t>st</a:t>
            </a:r>
            <a:r>
              <a:rPr dirty="0" baseline="-12500" sz="9000" spc="-1410">
                <a:latin typeface="Calibri"/>
                <a:cs typeface="Calibri"/>
              </a:rPr>
              <a:t>o</a:t>
            </a:r>
            <a:r>
              <a:rPr dirty="0" sz="3200" spc="-940"/>
              <a:t>er</a:t>
            </a:r>
            <a:r>
              <a:rPr dirty="0" baseline="-12500" sz="9000" spc="-1410">
                <a:latin typeface="Calibri"/>
                <a:cs typeface="Calibri"/>
              </a:rPr>
              <a:t>n</a:t>
            </a:r>
            <a:r>
              <a:rPr dirty="0" sz="3200" spc="-940"/>
              <a:t>tit</a:t>
            </a:r>
            <a:r>
              <a:rPr dirty="0" baseline="-12500" sz="9000" spc="-1410">
                <a:latin typeface="Calibri"/>
                <a:cs typeface="Calibri"/>
              </a:rPr>
              <a:t>e</a:t>
            </a:r>
            <a:r>
              <a:rPr dirty="0" sz="3200" spc="-940"/>
              <a:t>le</a:t>
            </a:r>
            <a:r>
              <a:rPr dirty="0" baseline="-12500" sz="9000" spc="-1410">
                <a:latin typeface="Calibri"/>
                <a:cs typeface="Calibri"/>
              </a:rPr>
              <a:t>n</a:t>
            </a:r>
            <a:r>
              <a:rPr dirty="0" sz="3200" spc="-940"/>
              <a:t>st</a:t>
            </a:r>
            <a:r>
              <a:rPr dirty="0" baseline="-12500" sz="9000" spc="-1410">
                <a:latin typeface="Calibri"/>
                <a:cs typeface="Calibri"/>
              </a:rPr>
              <a:t>t</a:t>
            </a:r>
            <a:r>
              <a:rPr dirty="0" sz="3200" spc="-940"/>
              <a:t>y</a:t>
            </a:r>
            <a:r>
              <a:rPr dirty="0" baseline="-12500" sz="9000" spc="-1410">
                <a:latin typeface="Calibri"/>
                <a:cs typeface="Calibri"/>
              </a:rPr>
              <a:t>s</a:t>
            </a:r>
            <a:r>
              <a:rPr dirty="0" sz="3200" spc="-940"/>
              <a:t>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15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3811" y="5466245"/>
            <a:ext cx="1403985" cy="1386205"/>
          </a:xfrm>
          <a:custGeom>
            <a:avLst/>
            <a:gdLst/>
            <a:ahLst/>
            <a:cxnLst/>
            <a:rect l="l" t="t" r="r" b="b"/>
            <a:pathLst>
              <a:path w="1403984" h="1386204">
                <a:moveTo>
                  <a:pt x="1385989" y="0"/>
                </a:moveTo>
                <a:lnTo>
                  <a:pt x="1403984" y="0"/>
                </a:lnTo>
              </a:path>
              <a:path w="1403984" h="1386204">
                <a:moveTo>
                  <a:pt x="1367993" y="17995"/>
                </a:moveTo>
                <a:lnTo>
                  <a:pt x="1403984" y="17995"/>
                </a:lnTo>
              </a:path>
              <a:path w="1403984" h="1386204">
                <a:moveTo>
                  <a:pt x="1349997" y="35991"/>
                </a:moveTo>
                <a:lnTo>
                  <a:pt x="1403984" y="35991"/>
                </a:lnTo>
              </a:path>
              <a:path w="1403984" h="1386204">
                <a:moveTo>
                  <a:pt x="1331988" y="54000"/>
                </a:moveTo>
                <a:lnTo>
                  <a:pt x="1403984" y="54000"/>
                </a:lnTo>
              </a:path>
              <a:path w="1403984" h="1386204">
                <a:moveTo>
                  <a:pt x="1313992" y="71996"/>
                </a:moveTo>
                <a:lnTo>
                  <a:pt x="1403984" y="71996"/>
                </a:lnTo>
              </a:path>
              <a:path w="1403984" h="1386204">
                <a:moveTo>
                  <a:pt x="1295996" y="89992"/>
                </a:moveTo>
                <a:lnTo>
                  <a:pt x="1403984" y="89992"/>
                </a:lnTo>
              </a:path>
              <a:path w="1403984" h="1386204">
                <a:moveTo>
                  <a:pt x="1277988" y="108000"/>
                </a:moveTo>
                <a:lnTo>
                  <a:pt x="1403984" y="108000"/>
                </a:lnTo>
              </a:path>
              <a:path w="1403984" h="1386204">
                <a:moveTo>
                  <a:pt x="1259992" y="125996"/>
                </a:moveTo>
                <a:lnTo>
                  <a:pt x="1403984" y="125996"/>
                </a:lnTo>
              </a:path>
              <a:path w="1403984" h="1386204">
                <a:moveTo>
                  <a:pt x="1241996" y="143992"/>
                </a:moveTo>
                <a:lnTo>
                  <a:pt x="1403984" y="143992"/>
                </a:lnTo>
              </a:path>
              <a:path w="1403984" h="1386204">
                <a:moveTo>
                  <a:pt x="1223987" y="162001"/>
                </a:moveTo>
                <a:lnTo>
                  <a:pt x="1403984" y="162001"/>
                </a:lnTo>
              </a:path>
              <a:path w="1403984" h="1386204">
                <a:moveTo>
                  <a:pt x="1205991" y="179997"/>
                </a:moveTo>
                <a:lnTo>
                  <a:pt x="1403984" y="179997"/>
                </a:lnTo>
              </a:path>
              <a:path w="1403984" h="1386204">
                <a:moveTo>
                  <a:pt x="1187996" y="197992"/>
                </a:moveTo>
                <a:lnTo>
                  <a:pt x="1403984" y="197992"/>
                </a:lnTo>
              </a:path>
              <a:path w="1403984" h="1386204">
                <a:moveTo>
                  <a:pt x="1170000" y="215988"/>
                </a:moveTo>
                <a:lnTo>
                  <a:pt x="1403984" y="215988"/>
                </a:lnTo>
              </a:path>
              <a:path w="1403984" h="1386204">
                <a:moveTo>
                  <a:pt x="1151991" y="233997"/>
                </a:moveTo>
                <a:lnTo>
                  <a:pt x="1403984" y="233997"/>
                </a:lnTo>
              </a:path>
              <a:path w="1403984" h="1386204">
                <a:moveTo>
                  <a:pt x="1133995" y="251993"/>
                </a:moveTo>
                <a:lnTo>
                  <a:pt x="1403984" y="251993"/>
                </a:lnTo>
              </a:path>
              <a:path w="1403984" h="1386204">
                <a:moveTo>
                  <a:pt x="1115999" y="269989"/>
                </a:moveTo>
                <a:lnTo>
                  <a:pt x="1403984" y="269989"/>
                </a:lnTo>
              </a:path>
              <a:path w="1403984" h="1386204">
                <a:moveTo>
                  <a:pt x="1097991" y="287997"/>
                </a:moveTo>
                <a:lnTo>
                  <a:pt x="1403984" y="287997"/>
                </a:lnTo>
              </a:path>
              <a:path w="1403984" h="1386204">
                <a:moveTo>
                  <a:pt x="1079995" y="305993"/>
                </a:moveTo>
                <a:lnTo>
                  <a:pt x="1403984" y="305993"/>
                </a:lnTo>
              </a:path>
              <a:path w="1403984" h="1386204">
                <a:moveTo>
                  <a:pt x="1061999" y="323989"/>
                </a:moveTo>
                <a:lnTo>
                  <a:pt x="1403984" y="323989"/>
                </a:lnTo>
              </a:path>
              <a:path w="1403984" h="1386204">
                <a:moveTo>
                  <a:pt x="1043990" y="341998"/>
                </a:moveTo>
                <a:lnTo>
                  <a:pt x="1403984" y="341998"/>
                </a:lnTo>
              </a:path>
              <a:path w="1403984" h="1386204">
                <a:moveTo>
                  <a:pt x="1025994" y="359994"/>
                </a:moveTo>
                <a:lnTo>
                  <a:pt x="1403984" y="359994"/>
                </a:lnTo>
              </a:path>
              <a:path w="1403984" h="1386204">
                <a:moveTo>
                  <a:pt x="1007999" y="377990"/>
                </a:moveTo>
                <a:lnTo>
                  <a:pt x="1403984" y="377990"/>
                </a:lnTo>
              </a:path>
              <a:path w="1403984" h="1386204">
                <a:moveTo>
                  <a:pt x="989990" y="395998"/>
                </a:moveTo>
                <a:lnTo>
                  <a:pt x="1403984" y="395998"/>
                </a:lnTo>
              </a:path>
              <a:path w="1403984" h="1386204">
                <a:moveTo>
                  <a:pt x="971994" y="413994"/>
                </a:moveTo>
                <a:lnTo>
                  <a:pt x="1403984" y="413994"/>
                </a:lnTo>
              </a:path>
              <a:path w="1403984" h="1386204">
                <a:moveTo>
                  <a:pt x="953998" y="431990"/>
                </a:moveTo>
                <a:lnTo>
                  <a:pt x="1403984" y="431990"/>
                </a:lnTo>
              </a:path>
              <a:path w="1403984" h="1386204">
                <a:moveTo>
                  <a:pt x="935989" y="449999"/>
                </a:moveTo>
                <a:lnTo>
                  <a:pt x="1403984" y="449999"/>
                </a:lnTo>
              </a:path>
              <a:path w="1403984" h="1386204">
                <a:moveTo>
                  <a:pt x="917994" y="467994"/>
                </a:moveTo>
                <a:lnTo>
                  <a:pt x="1403984" y="467994"/>
                </a:lnTo>
              </a:path>
              <a:path w="1403984" h="1386204">
                <a:moveTo>
                  <a:pt x="899998" y="485990"/>
                </a:moveTo>
                <a:lnTo>
                  <a:pt x="1403984" y="485990"/>
                </a:lnTo>
              </a:path>
              <a:path w="1403984" h="1386204">
                <a:moveTo>
                  <a:pt x="881989" y="503999"/>
                </a:moveTo>
                <a:lnTo>
                  <a:pt x="1403984" y="503999"/>
                </a:lnTo>
              </a:path>
              <a:path w="1403984" h="1386204">
                <a:moveTo>
                  <a:pt x="863993" y="521995"/>
                </a:moveTo>
                <a:lnTo>
                  <a:pt x="1403984" y="521995"/>
                </a:lnTo>
              </a:path>
              <a:path w="1403984" h="1386204">
                <a:moveTo>
                  <a:pt x="845997" y="539991"/>
                </a:moveTo>
                <a:lnTo>
                  <a:pt x="1403984" y="539991"/>
                </a:lnTo>
              </a:path>
              <a:path w="1403984" h="1386204">
                <a:moveTo>
                  <a:pt x="827989" y="557999"/>
                </a:moveTo>
                <a:lnTo>
                  <a:pt x="1403984" y="557999"/>
                </a:lnTo>
              </a:path>
              <a:path w="1403984" h="1386204">
                <a:moveTo>
                  <a:pt x="809993" y="575995"/>
                </a:moveTo>
                <a:lnTo>
                  <a:pt x="1403984" y="575995"/>
                </a:lnTo>
              </a:path>
              <a:path w="1403984" h="1386204">
                <a:moveTo>
                  <a:pt x="791997" y="593991"/>
                </a:moveTo>
                <a:lnTo>
                  <a:pt x="1403984" y="593991"/>
                </a:lnTo>
              </a:path>
              <a:path w="1403984" h="1386204">
                <a:moveTo>
                  <a:pt x="773988" y="612000"/>
                </a:moveTo>
                <a:lnTo>
                  <a:pt x="1403984" y="612000"/>
                </a:lnTo>
              </a:path>
              <a:path w="1403984" h="1386204">
                <a:moveTo>
                  <a:pt x="755992" y="629996"/>
                </a:moveTo>
                <a:lnTo>
                  <a:pt x="1403984" y="629996"/>
                </a:lnTo>
              </a:path>
              <a:path w="1403984" h="1386204">
                <a:moveTo>
                  <a:pt x="737997" y="647992"/>
                </a:moveTo>
                <a:lnTo>
                  <a:pt x="1403984" y="647992"/>
                </a:lnTo>
              </a:path>
              <a:path w="1403984" h="1386204">
                <a:moveTo>
                  <a:pt x="719988" y="666000"/>
                </a:moveTo>
                <a:lnTo>
                  <a:pt x="1403984" y="666000"/>
                </a:lnTo>
              </a:path>
              <a:path w="1403984" h="1386204">
                <a:moveTo>
                  <a:pt x="701992" y="683996"/>
                </a:moveTo>
                <a:lnTo>
                  <a:pt x="1403984" y="683996"/>
                </a:lnTo>
              </a:path>
              <a:path w="1403984" h="1386204">
                <a:moveTo>
                  <a:pt x="683996" y="701992"/>
                </a:moveTo>
                <a:lnTo>
                  <a:pt x="1403984" y="701992"/>
                </a:lnTo>
              </a:path>
              <a:path w="1403984" h="1386204">
                <a:moveTo>
                  <a:pt x="665987" y="720001"/>
                </a:moveTo>
                <a:lnTo>
                  <a:pt x="1403984" y="720001"/>
                </a:lnTo>
              </a:path>
              <a:path w="1403984" h="1386204">
                <a:moveTo>
                  <a:pt x="647992" y="737996"/>
                </a:moveTo>
                <a:lnTo>
                  <a:pt x="1403984" y="737996"/>
                </a:lnTo>
              </a:path>
              <a:path w="1403984" h="1386204">
                <a:moveTo>
                  <a:pt x="629996" y="755992"/>
                </a:moveTo>
                <a:lnTo>
                  <a:pt x="1403984" y="755992"/>
                </a:lnTo>
              </a:path>
              <a:path w="1403984" h="1386204">
                <a:moveTo>
                  <a:pt x="612000" y="773988"/>
                </a:moveTo>
                <a:lnTo>
                  <a:pt x="1403984" y="773988"/>
                </a:lnTo>
              </a:path>
              <a:path w="1403984" h="1386204">
                <a:moveTo>
                  <a:pt x="593991" y="791997"/>
                </a:moveTo>
                <a:lnTo>
                  <a:pt x="1403984" y="791997"/>
                </a:lnTo>
              </a:path>
              <a:path w="1403984" h="1386204">
                <a:moveTo>
                  <a:pt x="575995" y="809993"/>
                </a:moveTo>
                <a:lnTo>
                  <a:pt x="1403984" y="809993"/>
                </a:lnTo>
              </a:path>
              <a:path w="1403984" h="1386204">
                <a:moveTo>
                  <a:pt x="557999" y="827989"/>
                </a:moveTo>
                <a:lnTo>
                  <a:pt x="1403984" y="827989"/>
                </a:lnTo>
              </a:path>
              <a:path w="1403984" h="1386204">
                <a:moveTo>
                  <a:pt x="539991" y="845997"/>
                </a:moveTo>
                <a:lnTo>
                  <a:pt x="1403984" y="845997"/>
                </a:lnTo>
              </a:path>
              <a:path w="1403984" h="1386204">
                <a:moveTo>
                  <a:pt x="521995" y="863993"/>
                </a:moveTo>
                <a:lnTo>
                  <a:pt x="1403984" y="863993"/>
                </a:lnTo>
              </a:path>
              <a:path w="1403984" h="1386204">
                <a:moveTo>
                  <a:pt x="503999" y="881989"/>
                </a:moveTo>
                <a:lnTo>
                  <a:pt x="1403984" y="881989"/>
                </a:lnTo>
              </a:path>
              <a:path w="1403984" h="1386204">
                <a:moveTo>
                  <a:pt x="485990" y="899998"/>
                </a:moveTo>
                <a:lnTo>
                  <a:pt x="1403984" y="899998"/>
                </a:lnTo>
              </a:path>
              <a:path w="1403984" h="1386204">
                <a:moveTo>
                  <a:pt x="467995" y="917994"/>
                </a:moveTo>
                <a:lnTo>
                  <a:pt x="1403984" y="917994"/>
                </a:lnTo>
              </a:path>
              <a:path w="1403984" h="1386204">
                <a:moveTo>
                  <a:pt x="449999" y="935989"/>
                </a:moveTo>
                <a:lnTo>
                  <a:pt x="1403984" y="935989"/>
                </a:lnTo>
              </a:path>
              <a:path w="1403984" h="1386204">
                <a:moveTo>
                  <a:pt x="431990" y="953998"/>
                </a:moveTo>
                <a:lnTo>
                  <a:pt x="1403984" y="953998"/>
                </a:lnTo>
              </a:path>
              <a:path w="1403984" h="1386204">
                <a:moveTo>
                  <a:pt x="413994" y="971994"/>
                </a:moveTo>
                <a:lnTo>
                  <a:pt x="1403984" y="971994"/>
                </a:lnTo>
              </a:path>
              <a:path w="1403984" h="1386204">
                <a:moveTo>
                  <a:pt x="395998" y="989990"/>
                </a:moveTo>
                <a:lnTo>
                  <a:pt x="1403984" y="989990"/>
                </a:lnTo>
              </a:path>
              <a:path w="1403984" h="1386204">
                <a:moveTo>
                  <a:pt x="377990" y="1007998"/>
                </a:moveTo>
                <a:lnTo>
                  <a:pt x="1403984" y="1007998"/>
                </a:lnTo>
              </a:path>
              <a:path w="1403984" h="1386204">
                <a:moveTo>
                  <a:pt x="359994" y="1025994"/>
                </a:moveTo>
                <a:lnTo>
                  <a:pt x="1403984" y="1025994"/>
                </a:lnTo>
              </a:path>
              <a:path w="1403984" h="1386204">
                <a:moveTo>
                  <a:pt x="341998" y="1043990"/>
                </a:moveTo>
                <a:lnTo>
                  <a:pt x="1403984" y="1043990"/>
                </a:lnTo>
              </a:path>
              <a:path w="1403984" h="1386204">
                <a:moveTo>
                  <a:pt x="323989" y="1061999"/>
                </a:moveTo>
                <a:lnTo>
                  <a:pt x="1403984" y="1061999"/>
                </a:lnTo>
              </a:path>
              <a:path w="1403984" h="1386204">
                <a:moveTo>
                  <a:pt x="305993" y="1079995"/>
                </a:moveTo>
                <a:lnTo>
                  <a:pt x="1403984" y="1079995"/>
                </a:lnTo>
              </a:path>
              <a:path w="1403984" h="1386204">
                <a:moveTo>
                  <a:pt x="287997" y="1097991"/>
                </a:moveTo>
                <a:lnTo>
                  <a:pt x="1403984" y="1097991"/>
                </a:lnTo>
              </a:path>
              <a:path w="1403984" h="1386204">
                <a:moveTo>
                  <a:pt x="269989" y="1115999"/>
                </a:moveTo>
                <a:lnTo>
                  <a:pt x="1403984" y="1115999"/>
                </a:lnTo>
              </a:path>
              <a:path w="1403984" h="1386204">
                <a:moveTo>
                  <a:pt x="251993" y="1133995"/>
                </a:moveTo>
                <a:lnTo>
                  <a:pt x="1403984" y="1133995"/>
                </a:lnTo>
              </a:path>
              <a:path w="1403984" h="1386204">
                <a:moveTo>
                  <a:pt x="233997" y="1151991"/>
                </a:moveTo>
                <a:lnTo>
                  <a:pt x="1403984" y="1151991"/>
                </a:lnTo>
              </a:path>
              <a:path w="1403984" h="1386204">
                <a:moveTo>
                  <a:pt x="215988" y="1170000"/>
                </a:moveTo>
                <a:lnTo>
                  <a:pt x="1403984" y="1170000"/>
                </a:lnTo>
              </a:path>
              <a:path w="1403984" h="1386204">
                <a:moveTo>
                  <a:pt x="197993" y="1187996"/>
                </a:moveTo>
                <a:lnTo>
                  <a:pt x="1403984" y="1187996"/>
                </a:lnTo>
              </a:path>
              <a:path w="1403984" h="1386204">
                <a:moveTo>
                  <a:pt x="179997" y="1205992"/>
                </a:moveTo>
                <a:lnTo>
                  <a:pt x="1403984" y="1205992"/>
                </a:lnTo>
              </a:path>
              <a:path w="1403984" h="1386204">
                <a:moveTo>
                  <a:pt x="161988" y="1224000"/>
                </a:moveTo>
                <a:lnTo>
                  <a:pt x="1403984" y="1224000"/>
                </a:lnTo>
              </a:path>
              <a:path w="1403984" h="1386204">
                <a:moveTo>
                  <a:pt x="143992" y="1241996"/>
                </a:moveTo>
                <a:lnTo>
                  <a:pt x="1403984" y="1241996"/>
                </a:lnTo>
              </a:path>
              <a:path w="1403984" h="1386204">
                <a:moveTo>
                  <a:pt x="125996" y="1259992"/>
                </a:moveTo>
                <a:lnTo>
                  <a:pt x="1403984" y="1259992"/>
                </a:lnTo>
              </a:path>
              <a:path w="1403984" h="1386204">
                <a:moveTo>
                  <a:pt x="107988" y="1278001"/>
                </a:moveTo>
                <a:lnTo>
                  <a:pt x="1403984" y="1278001"/>
                </a:lnTo>
              </a:path>
              <a:path w="1403984" h="1386204">
                <a:moveTo>
                  <a:pt x="89992" y="1295996"/>
                </a:moveTo>
                <a:lnTo>
                  <a:pt x="1403984" y="1295996"/>
                </a:lnTo>
              </a:path>
              <a:path w="1403984" h="1386204">
                <a:moveTo>
                  <a:pt x="71996" y="1313992"/>
                </a:moveTo>
                <a:lnTo>
                  <a:pt x="1403984" y="1313992"/>
                </a:lnTo>
              </a:path>
              <a:path w="1403984" h="1386204">
                <a:moveTo>
                  <a:pt x="54000" y="1331988"/>
                </a:moveTo>
                <a:lnTo>
                  <a:pt x="1403984" y="1331988"/>
                </a:lnTo>
              </a:path>
              <a:path w="1403984" h="1386204">
                <a:moveTo>
                  <a:pt x="35991" y="1349997"/>
                </a:moveTo>
                <a:lnTo>
                  <a:pt x="1403984" y="1349997"/>
                </a:lnTo>
              </a:path>
              <a:path w="1403984" h="1386204">
                <a:moveTo>
                  <a:pt x="17995" y="1367993"/>
                </a:moveTo>
                <a:lnTo>
                  <a:pt x="1403984" y="1367993"/>
                </a:lnTo>
              </a:path>
              <a:path w="1403984" h="1386204">
                <a:moveTo>
                  <a:pt x="0" y="1385989"/>
                </a:moveTo>
                <a:lnTo>
                  <a:pt x="1403984" y="1385989"/>
                </a:lnTo>
              </a:path>
            </a:pathLst>
          </a:custGeom>
          <a:ln w="3175">
            <a:solidFill>
              <a:srgbClr val="1A67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329098" y="6347421"/>
            <a:ext cx="1663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8380" y="1173351"/>
            <a:ext cx="10764520" cy="5093970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015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Things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endParaRPr sz="2400">
              <a:latin typeface="Calibri"/>
              <a:cs typeface="Calibri"/>
            </a:endParaRPr>
          </a:p>
          <a:p>
            <a:pPr algn="just" marL="241300" marR="7620">
              <a:lnSpc>
                <a:spcPts val="2160"/>
              </a:lnSpc>
              <a:spcBef>
                <a:spcPts val="1040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manages device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connectivity.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be a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suite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 a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dirty="0" sz="2000" spc="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service. The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purpose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 an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platform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manage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monitor hardware,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software,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processing abilities,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0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675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Sensor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endParaRPr sz="2400">
              <a:latin typeface="Calibri"/>
              <a:cs typeface="Calibri"/>
            </a:endParaRPr>
          </a:p>
          <a:p>
            <a:pPr algn="just" marL="241300" marR="5080">
              <a:lnSpc>
                <a:spcPts val="2160"/>
              </a:lnSpc>
              <a:spcBef>
                <a:spcPts val="1035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sensors, sometimes called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smart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sensors,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real-world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variables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that devices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interpret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share.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Many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types of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exist. For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example,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temperature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 detect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heat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convert temperature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changes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data.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Motion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detect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movement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by monitoring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ultrasonic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waves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triggering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desired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action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those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waves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interrupted</a:t>
            </a:r>
            <a:endParaRPr sz="20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675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Unique</a:t>
            </a:r>
            <a:r>
              <a:rPr dirty="0" sz="2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identifiers</a:t>
            </a:r>
            <a:endParaRPr sz="2400">
              <a:latin typeface="Calibri"/>
              <a:cs typeface="Calibri"/>
            </a:endParaRPr>
          </a:p>
          <a:p>
            <a:pPr algn="just" marL="241300" marR="6350">
              <a:lnSpc>
                <a:spcPts val="2160"/>
              </a:lnSpc>
              <a:spcBef>
                <a:spcPts val="1040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core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concept of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is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communication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among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users.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Unique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identifiers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(UIDs)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establish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context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 a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 within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larger network to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enable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communication.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Identifiers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are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patterns,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numeric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alphanumeric strings.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example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UID that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you might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familiar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with is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internet protocol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(IP) address. They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identify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single device (instance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identifier)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 belongs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(type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identifier)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95" y="388797"/>
            <a:ext cx="6916420" cy="787400"/>
          </a:xfrm>
          <a:custGeom>
            <a:avLst/>
            <a:gdLst/>
            <a:ahLst/>
            <a:cxnLst/>
            <a:rect l="l" t="t" r="r" b="b"/>
            <a:pathLst>
              <a:path w="6916420" h="787400">
                <a:moveTo>
                  <a:pt x="6784924" y="0"/>
                </a:moveTo>
                <a:lnTo>
                  <a:pt x="131038" y="0"/>
                </a:lnTo>
                <a:lnTo>
                  <a:pt x="113918" y="1080"/>
                </a:lnTo>
                <a:lnTo>
                  <a:pt x="65519" y="17284"/>
                </a:lnTo>
                <a:lnTo>
                  <a:pt x="27196" y="51099"/>
                </a:lnTo>
                <a:lnTo>
                  <a:pt x="4500" y="97064"/>
                </a:lnTo>
                <a:lnTo>
                  <a:pt x="0" y="131038"/>
                </a:lnTo>
                <a:lnTo>
                  <a:pt x="0" y="655916"/>
                </a:lnTo>
                <a:lnTo>
                  <a:pt x="9724" y="705937"/>
                </a:lnTo>
                <a:lnTo>
                  <a:pt x="38163" y="748487"/>
                </a:lnTo>
                <a:lnTo>
                  <a:pt x="80869" y="776943"/>
                </a:lnTo>
                <a:lnTo>
                  <a:pt x="131038" y="786968"/>
                </a:lnTo>
                <a:lnTo>
                  <a:pt x="6785279" y="786599"/>
                </a:lnTo>
                <a:lnTo>
                  <a:pt x="6835300" y="776886"/>
                </a:lnTo>
                <a:lnTo>
                  <a:pt x="6877843" y="748442"/>
                </a:lnTo>
                <a:lnTo>
                  <a:pt x="6906299" y="705730"/>
                </a:lnTo>
                <a:lnTo>
                  <a:pt x="6916318" y="655561"/>
                </a:lnTo>
                <a:lnTo>
                  <a:pt x="6915962" y="131038"/>
                </a:lnTo>
                <a:lnTo>
                  <a:pt x="6906243" y="81025"/>
                </a:lnTo>
                <a:lnTo>
                  <a:pt x="6877799" y="38474"/>
                </a:lnTo>
                <a:lnTo>
                  <a:pt x="6835092" y="10024"/>
                </a:lnTo>
                <a:lnTo>
                  <a:pt x="6784924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8064" y="164071"/>
            <a:ext cx="666940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0648" sz="9000" spc="-1095">
                <a:latin typeface="Calibri"/>
                <a:cs typeface="Calibri"/>
              </a:rPr>
              <a:t>H</a:t>
            </a:r>
            <a:r>
              <a:rPr dirty="0" sz="3200" spc="-1590"/>
              <a:t>C</a:t>
            </a:r>
            <a:r>
              <a:rPr dirty="0" baseline="-10648" sz="9000" spc="-2557">
                <a:latin typeface="Calibri"/>
                <a:cs typeface="Calibri"/>
              </a:rPr>
              <a:t>o</a:t>
            </a:r>
            <a:r>
              <a:rPr dirty="0" sz="3200" spc="-75"/>
              <a:t>l</a:t>
            </a:r>
            <a:r>
              <a:rPr dirty="0" sz="3200" spc="-70"/>
              <a:t>i</a:t>
            </a:r>
            <a:r>
              <a:rPr dirty="0" sz="3200" spc="-1725"/>
              <a:t>c</a:t>
            </a:r>
            <a:r>
              <a:rPr dirty="0" baseline="-10648" sz="9000" spc="-4237">
                <a:latin typeface="Calibri"/>
                <a:cs typeface="Calibri"/>
              </a:rPr>
              <a:t>w</a:t>
            </a:r>
            <a:r>
              <a:rPr dirty="0" sz="3200"/>
              <a:t>k</a:t>
            </a:r>
            <a:r>
              <a:rPr dirty="0" sz="3200" spc="-150"/>
              <a:t> </a:t>
            </a:r>
            <a:r>
              <a:rPr dirty="0" sz="3200" spc="-70"/>
              <a:t>t</a:t>
            </a:r>
            <a:r>
              <a:rPr dirty="0" sz="3200" spc="-1300"/>
              <a:t>o</a:t>
            </a:r>
            <a:r>
              <a:rPr dirty="0" baseline="-10648" sz="9000" spc="-1770">
                <a:latin typeface="Calibri"/>
                <a:cs typeface="Calibri"/>
              </a:rPr>
              <a:t>d</a:t>
            </a:r>
            <a:r>
              <a:rPr dirty="0" sz="3200" spc="-610"/>
              <a:t>e</a:t>
            </a:r>
            <a:r>
              <a:rPr dirty="0" baseline="-10648" sz="9000" spc="-4042">
                <a:latin typeface="Calibri"/>
                <a:cs typeface="Calibri"/>
              </a:rPr>
              <a:t>o</a:t>
            </a:r>
            <a:r>
              <a:rPr dirty="0" sz="3200" spc="-70"/>
              <a:t>d</a:t>
            </a:r>
            <a:r>
              <a:rPr dirty="0" sz="3200" spc="-95"/>
              <a:t>i</a:t>
            </a:r>
            <a:r>
              <a:rPr dirty="0" baseline="-10648" sz="9000" spc="-4507">
                <a:latin typeface="Calibri"/>
                <a:cs typeface="Calibri"/>
              </a:rPr>
              <a:t>e</a:t>
            </a:r>
            <a:r>
              <a:rPr dirty="0" sz="3200"/>
              <a:t>t</a:t>
            </a:r>
            <a:r>
              <a:rPr dirty="0" sz="3200" spc="-145"/>
              <a:t> </a:t>
            </a:r>
            <a:r>
              <a:rPr dirty="0" sz="3200" spc="-1490"/>
              <a:t>M</a:t>
            </a:r>
            <a:r>
              <a:rPr dirty="0" baseline="-10648" sz="9000" spc="-1470">
                <a:latin typeface="Calibri"/>
                <a:cs typeface="Calibri"/>
              </a:rPr>
              <a:t>s</a:t>
            </a:r>
            <a:r>
              <a:rPr dirty="0" sz="3200" spc="-80"/>
              <a:t>a</a:t>
            </a:r>
            <a:r>
              <a:rPr dirty="0" sz="3200" spc="-1155"/>
              <a:t>s</a:t>
            </a:r>
            <a:r>
              <a:rPr dirty="0" baseline="-10648" sz="9000" spc="-780">
                <a:latin typeface="Calibri"/>
                <a:cs typeface="Calibri"/>
              </a:rPr>
              <a:t>I</a:t>
            </a:r>
            <a:r>
              <a:rPr dirty="0" sz="3200" spc="-555"/>
              <a:t>t</a:t>
            </a:r>
            <a:r>
              <a:rPr dirty="0" baseline="-10648" sz="9000" spc="-4117">
                <a:latin typeface="Calibri"/>
                <a:cs typeface="Calibri"/>
              </a:rPr>
              <a:t>o</a:t>
            </a:r>
            <a:r>
              <a:rPr dirty="0" sz="3200" spc="-75"/>
              <a:t>e</a:t>
            </a:r>
            <a:r>
              <a:rPr dirty="0" sz="3200" spc="-220"/>
              <a:t>r</a:t>
            </a:r>
            <a:r>
              <a:rPr dirty="0" baseline="-10648" sz="9000" spc="-3007">
                <a:latin typeface="Calibri"/>
                <a:cs typeface="Calibri"/>
              </a:rPr>
              <a:t>T</a:t>
            </a:r>
            <a:r>
              <a:rPr dirty="0" sz="3200" spc="-75"/>
              <a:t>t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350"/>
              <a:t>l</a:t>
            </a:r>
            <a:r>
              <a:rPr dirty="0" baseline="-10648" sz="9000" spc="-6300">
                <a:latin typeface="Calibri"/>
                <a:cs typeface="Calibri"/>
              </a:rPr>
              <a:t>w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160"/>
              <a:t>s</a:t>
            </a:r>
            <a:r>
              <a:rPr dirty="0" baseline="-10648" sz="9000" spc="-4717">
                <a:latin typeface="Calibri"/>
                <a:cs typeface="Calibri"/>
              </a:rPr>
              <a:t>o</a:t>
            </a:r>
            <a:r>
              <a:rPr dirty="0" sz="3200" spc="-70"/>
              <a:t>t</a:t>
            </a:r>
            <a:r>
              <a:rPr dirty="0" sz="3200" spc="-80"/>
              <a:t>y</a:t>
            </a:r>
            <a:r>
              <a:rPr dirty="0" sz="3200" spc="-455"/>
              <a:t>l</a:t>
            </a:r>
            <a:r>
              <a:rPr dirty="0" baseline="-10648" sz="9000" spc="-2625">
                <a:latin typeface="Calibri"/>
                <a:cs typeface="Calibri"/>
              </a:rPr>
              <a:t>r</a:t>
            </a:r>
            <a:r>
              <a:rPr dirty="0" sz="3200" spc="-40"/>
              <a:t>e</a:t>
            </a:r>
            <a:r>
              <a:rPr dirty="0" baseline="-10648" sz="9000">
                <a:latin typeface="Calibri"/>
                <a:cs typeface="Calibri"/>
              </a:rPr>
              <a:t>k</a:t>
            </a:r>
            <a:r>
              <a:rPr dirty="0" baseline="-10648" sz="9000" spc="-15">
                <a:latin typeface="Calibri"/>
                <a:cs typeface="Calibri"/>
              </a:rPr>
              <a:t> </a:t>
            </a:r>
            <a:r>
              <a:rPr dirty="0" baseline="-10648" sz="9000">
                <a:latin typeface="Calibri"/>
                <a:cs typeface="Calibri"/>
              </a:rPr>
              <a:t>?</a:t>
            </a:r>
            <a:endParaRPr baseline="-10648" sz="9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0004" y="537845"/>
              <a:ext cx="6753859" cy="760095"/>
            </a:xfrm>
            <a:custGeom>
              <a:avLst/>
              <a:gdLst/>
              <a:ahLst/>
              <a:cxnLst/>
              <a:rect l="l" t="t" r="r" b="b"/>
              <a:pathLst>
                <a:path w="6753859" h="760094">
                  <a:moveTo>
                    <a:pt x="127076" y="0"/>
                  </a:moveTo>
                  <a:lnTo>
                    <a:pt x="78523" y="9713"/>
                  </a:lnTo>
                  <a:lnTo>
                    <a:pt x="37388" y="37166"/>
                  </a:lnTo>
                  <a:lnTo>
                    <a:pt x="9924" y="78318"/>
                  </a:lnTo>
                  <a:lnTo>
                    <a:pt x="355" y="126720"/>
                  </a:lnTo>
                  <a:lnTo>
                    <a:pt x="0" y="633234"/>
                  </a:lnTo>
                  <a:lnTo>
                    <a:pt x="1125" y="649871"/>
                  </a:lnTo>
                  <a:lnTo>
                    <a:pt x="16916" y="696594"/>
                  </a:lnTo>
                  <a:lnTo>
                    <a:pt x="49620" y="733806"/>
                  </a:lnTo>
                  <a:lnTo>
                    <a:pt x="93954" y="755678"/>
                  </a:lnTo>
                  <a:lnTo>
                    <a:pt x="126720" y="759955"/>
                  </a:lnTo>
                  <a:lnTo>
                    <a:pt x="6626872" y="759955"/>
                  </a:lnTo>
                  <a:lnTo>
                    <a:pt x="6675425" y="750236"/>
                  </a:lnTo>
                  <a:lnTo>
                    <a:pt x="6716560" y="722783"/>
                  </a:lnTo>
                  <a:lnTo>
                    <a:pt x="6744029" y="681631"/>
                  </a:lnTo>
                  <a:lnTo>
                    <a:pt x="6753593" y="633234"/>
                  </a:lnTo>
                  <a:lnTo>
                    <a:pt x="6753569" y="126720"/>
                  </a:lnTo>
                  <a:lnTo>
                    <a:pt x="6743874" y="78523"/>
                  </a:lnTo>
                  <a:lnTo>
                    <a:pt x="6716426" y="37388"/>
                  </a:lnTo>
                  <a:lnTo>
                    <a:pt x="6675269" y="9919"/>
                  </a:lnTo>
                  <a:lnTo>
                    <a:pt x="6626872" y="355"/>
                  </a:lnTo>
                  <a:lnTo>
                    <a:pt x="127076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80" y="164071"/>
            <a:ext cx="635254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2222" sz="9000" spc="-2482">
                <a:latin typeface="Calibri"/>
                <a:cs typeface="Calibri"/>
              </a:rPr>
              <a:t>H</a:t>
            </a:r>
            <a:r>
              <a:rPr dirty="0" sz="3200" spc="-735"/>
              <a:t>C</a:t>
            </a:r>
            <a:r>
              <a:rPr dirty="0" baseline="-22222" sz="9000" spc="-3840">
                <a:latin typeface="Calibri"/>
                <a:cs typeface="Calibri"/>
              </a:rPr>
              <a:t>o</a:t>
            </a:r>
            <a:r>
              <a:rPr dirty="0" sz="3200" spc="-75"/>
              <a:t>l</a:t>
            </a:r>
            <a:r>
              <a:rPr dirty="0" sz="3200" spc="-70"/>
              <a:t>i</a:t>
            </a:r>
            <a:r>
              <a:rPr dirty="0" sz="3200" spc="-944"/>
              <a:t>c</a:t>
            </a:r>
            <a:r>
              <a:rPr dirty="0" baseline="-22222" sz="9000" spc="-5415">
                <a:latin typeface="Calibri"/>
                <a:cs typeface="Calibri"/>
              </a:rPr>
              <a:t>w</a:t>
            </a:r>
            <a:r>
              <a:rPr dirty="0" sz="3200"/>
              <a:t>k</a:t>
            </a:r>
            <a:r>
              <a:rPr dirty="0" sz="3200" spc="-150"/>
              <a:t> </a:t>
            </a:r>
            <a:r>
              <a:rPr dirty="0" sz="3200" spc="-70"/>
              <a:t>t</a:t>
            </a:r>
            <a:r>
              <a:rPr dirty="0" sz="3200" spc="-650"/>
              <a:t>o</a:t>
            </a:r>
            <a:r>
              <a:rPr dirty="0" baseline="-22222" sz="9000" spc="-2737">
                <a:latin typeface="Calibri"/>
                <a:cs typeface="Calibri"/>
              </a:rPr>
              <a:t>d</a:t>
            </a:r>
            <a:r>
              <a:rPr dirty="0" sz="3200" spc="-75"/>
              <a:t>e</a:t>
            </a:r>
            <a:r>
              <a:rPr dirty="0" sz="3200" spc="-1914"/>
              <a:t>d</a:t>
            </a:r>
            <a:r>
              <a:rPr dirty="0" baseline="-22222" sz="9000" spc="-2077">
                <a:latin typeface="Calibri"/>
                <a:cs typeface="Calibri"/>
              </a:rPr>
              <a:t>o</a:t>
            </a:r>
            <a:r>
              <a:rPr dirty="0" sz="3200" spc="-75"/>
              <a:t>i</a:t>
            </a:r>
            <a:r>
              <a:rPr dirty="0" sz="3200" spc="-570"/>
              <a:t>t</a:t>
            </a:r>
            <a:r>
              <a:rPr dirty="0" baseline="-22222" sz="9000" spc="-2557">
                <a:latin typeface="Calibri"/>
                <a:cs typeface="Calibri"/>
              </a:rPr>
              <a:t>e</a:t>
            </a:r>
            <a:r>
              <a:rPr dirty="0" sz="3200" spc="-1030"/>
              <a:t>M</a:t>
            </a:r>
            <a:r>
              <a:rPr dirty="0" baseline="-22222" sz="9000" spc="-2152">
                <a:latin typeface="Calibri"/>
                <a:cs typeface="Calibri"/>
              </a:rPr>
              <a:t>s</a:t>
            </a:r>
            <a:r>
              <a:rPr dirty="0" sz="3200" spc="-80"/>
              <a:t>a</a:t>
            </a:r>
            <a:r>
              <a:rPr dirty="0" sz="3200" spc="-844"/>
              <a:t>s</a:t>
            </a:r>
            <a:r>
              <a:rPr dirty="0" baseline="-22222" sz="9000" spc="-1252">
                <a:latin typeface="Calibri"/>
                <a:cs typeface="Calibri"/>
              </a:rPr>
              <a:t>I</a:t>
            </a:r>
            <a:r>
              <a:rPr dirty="0" sz="3200" spc="-310"/>
              <a:t>t</a:t>
            </a:r>
            <a:r>
              <a:rPr dirty="0" baseline="-22222" sz="9000" spc="-4484">
                <a:latin typeface="Calibri"/>
                <a:cs typeface="Calibri"/>
              </a:rPr>
              <a:t>o</a:t>
            </a:r>
            <a:r>
              <a:rPr dirty="0" sz="3200" spc="-75"/>
              <a:t>e</a:t>
            </a:r>
            <a:r>
              <a:rPr dirty="0" sz="3200" spc="-35"/>
              <a:t>r</a:t>
            </a:r>
            <a:r>
              <a:rPr dirty="0" baseline="-22222" sz="9000" spc="-3284">
                <a:latin typeface="Calibri"/>
                <a:cs typeface="Calibri"/>
              </a:rPr>
              <a:t>T</a:t>
            </a:r>
            <a:r>
              <a:rPr dirty="0" sz="3200" spc="-75"/>
              <a:t>t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295"/>
              <a:t>l</a:t>
            </a:r>
            <a:r>
              <a:rPr dirty="0" baseline="-22222" sz="9000" spc="-6375">
                <a:latin typeface="Calibri"/>
                <a:cs typeface="Calibri"/>
              </a:rPr>
              <a:t>w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180"/>
              <a:t>s</a:t>
            </a:r>
            <a:r>
              <a:rPr dirty="0" baseline="-22222" sz="9000" spc="-4687">
                <a:latin typeface="Calibri"/>
                <a:cs typeface="Calibri"/>
              </a:rPr>
              <a:t>o</a:t>
            </a:r>
            <a:r>
              <a:rPr dirty="0" sz="3200" spc="-70"/>
              <a:t>t</a:t>
            </a:r>
            <a:r>
              <a:rPr dirty="0" sz="3200" spc="-80"/>
              <a:t>y</a:t>
            </a:r>
            <a:r>
              <a:rPr dirty="0" sz="3200" spc="-540"/>
              <a:t>l</a:t>
            </a:r>
            <a:r>
              <a:rPr dirty="0" baseline="-22222" sz="9000" spc="-2497">
                <a:latin typeface="Calibri"/>
                <a:cs typeface="Calibri"/>
              </a:rPr>
              <a:t>r</a:t>
            </a:r>
            <a:r>
              <a:rPr dirty="0" sz="3200" spc="-185"/>
              <a:t>e</a:t>
            </a:r>
            <a:r>
              <a:rPr dirty="0" baseline="-22222" sz="9000" spc="-112">
                <a:latin typeface="Calibri"/>
                <a:cs typeface="Calibri"/>
              </a:rPr>
              <a:t>k</a:t>
            </a:r>
            <a:r>
              <a:rPr dirty="0" baseline="-22222" sz="9000">
                <a:latin typeface="Calibri"/>
                <a:cs typeface="Calibri"/>
              </a:rPr>
              <a:t>?</a:t>
            </a:r>
            <a:endParaRPr baseline="-22222" sz="9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8062" y="1178535"/>
            <a:ext cx="10568305" cy="435038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23215" indent="-311150">
              <a:lnSpc>
                <a:spcPct val="100000"/>
              </a:lnSpc>
              <a:spcBef>
                <a:spcPts val="1300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connectivity</a:t>
            </a:r>
            <a:endParaRPr sz="2400">
              <a:latin typeface="Calibri"/>
              <a:cs typeface="Calibri"/>
            </a:endParaRPr>
          </a:p>
          <a:p>
            <a:pPr algn="just" marL="241300" marR="6985">
              <a:lnSpc>
                <a:spcPct val="100000"/>
              </a:lnSpc>
              <a:spcBef>
                <a:spcPts val="1000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 can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connect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cloud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platforms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other devices through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network protocols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This enables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endParaRPr sz="20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1000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Artificial 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(AI) and machine learning</a:t>
            </a:r>
            <a:endParaRPr sz="2400">
              <a:latin typeface="Calibri"/>
              <a:cs typeface="Calibri"/>
            </a:endParaRPr>
          </a:p>
          <a:p>
            <a:pPr algn="just" marL="241300" marR="8890">
              <a:lnSpc>
                <a:spcPct val="100000"/>
              </a:lnSpc>
              <a:spcBef>
                <a:spcPts val="1005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Natural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language processing (NLP) in IoT devices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makes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it easier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users to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interact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 devices.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common example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 an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device that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utilizes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NLP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technology is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Alexa.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Machine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learning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enhances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analytical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capabilities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devices</a:t>
            </a:r>
            <a:endParaRPr sz="2000">
              <a:latin typeface="Calibri"/>
              <a:cs typeface="Calibri"/>
            </a:endParaRPr>
          </a:p>
          <a:p>
            <a:pPr marL="323215" indent="-311150">
              <a:lnSpc>
                <a:spcPct val="100000"/>
              </a:lnSpc>
              <a:spcBef>
                <a:spcPts val="1000"/>
              </a:spcBef>
              <a:buClr>
                <a:srgbClr val="EC7C30"/>
              </a:buClr>
              <a:buFont typeface="Wingdings"/>
              <a:buChar char=""/>
              <a:tabLst>
                <a:tab pos="323850" algn="l"/>
              </a:tabLst>
            </a:pPr>
            <a:r>
              <a:rPr dirty="0" sz="2400" spc="-20" b="1">
                <a:solidFill>
                  <a:srgbClr val="FFFFFF"/>
                </a:solidFill>
                <a:latin typeface="Calibri"/>
                <a:cs typeface="Calibri"/>
              </a:rPr>
              <a:t>Edge</a:t>
            </a:r>
            <a:r>
              <a:rPr dirty="0" sz="2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endParaRPr sz="2400">
              <a:latin typeface="Calibri"/>
              <a:cs typeface="Calibri"/>
            </a:endParaRPr>
          </a:p>
          <a:p>
            <a:pPr algn="just" marL="241300" marR="5080">
              <a:lnSpc>
                <a:spcPct val="100000"/>
              </a:lnSpc>
              <a:spcBef>
                <a:spcPts val="1000"/>
              </a:spcBef>
            </a:pP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Edge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computing is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computing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framework.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It aims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conserve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resources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speed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by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moving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computational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closer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source.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accomplishes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by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utilizing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edge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devices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gateways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3153" y="401764"/>
              <a:ext cx="5703570" cy="823594"/>
            </a:xfrm>
            <a:custGeom>
              <a:avLst/>
              <a:gdLst/>
              <a:ahLst/>
              <a:cxnLst/>
              <a:rect l="l" t="t" r="r" b="b"/>
              <a:pathLst>
                <a:path w="5703570" h="823594">
                  <a:moveTo>
                    <a:pt x="5565609" y="0"/>
                  </a:moveTo>
                  <a:lnTo>
                    <a:pt x="137160" y="0"/>
                  </a:lnTo>
                  <a:lnTo>
                    <a:pt x="119235" y="1147"/>
                  </a:lnTo>
                  <a:lnTo>
                    <a:pt x="68770" y="18351"/>
                  </a:lnTo>
                  <a:lnTo>
                    <a:pt x="28469" y="53434"/>
                  </a:lnTo>
                  <a:lnTo>
                    <a:pt x="4729" y="101560"/>
                  </a:lnTo>
                  <a:lnTo>
                    <a:pt x="0" y="137160"/>
                  </a:lnTo>
                  <a:lnTo>
                    <a:pt x="0" y="686155"/>
                  </a:lnTo>
                  <a:lnTo>
                    <a:pt x="10329" y="738453"/>
                  </a:lnTo>
                  <a:lnTo>
                    <a:pt x="40011" y="782997"/>
                  </a:lnTo>
                  <a:lnTo>
                    <a:pt x="84562" y="812835"/>
                  </a:lnTo>
                  <a:lnTo>
                    <a:pt x="137160" y="823315"/>
                  </a:lnTo>
                  <a:lnTo>
                    <a:pt x="5565965" y="822960"/>
                  </a:lnTo>
                  <a:lnTo>
                    <a:pt x="5618263" y="812630"/>
                  </a:lnTo>
                  <a:lnTo>
                    <a:pt x="5662807" y="782953"/>
                  </a:lnTo>
                  <a:lnTo>
                    <a:pt x="5692645" y="738397"/>
                  </a:lnTo>
                  <a:lnTo>
                    <a:pt x="5703125" y="685800"/>
                  </a:lnTo>
                  <a:lnTo>
                    <a:pt x="5702769" y="137160"/>
                  </a:lnTo>
                  <a:lnTo>
                    <a:pt x="5692440" y="84860"/>
                  </a:lnTo>
                  <a:lnTo>
                    <a:pt x="5662763" y="40316"/>
                  </a:lnTo>
                  <a:lnTo>
                    <a:pt x="5618207" y="10474"/>
                  </a:lnTo>
                  <a:lnTo>
                    <a:pt x="5565609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825"/>
              <a:t>Clic</a:t>
            </a:r>
            <a:r>
              <a:rPr dirty="0" baseline="-10185" sz="9000" spc="-1237">
                <a:latin typeface="Calibri"/>
                <a:cs typeface="Calibri"/>
              </a:rPr>
              <a:t>F</a:t>
            </a:r>
            <a:r>
              <a:rPr dirty="0" sz="3200" spc="-825"/>
              <a:t>k</a:t>
            </a:r>
            <a:r>
              <a:rPr dirty="0" baseline="-10185" sz="9000" spc="-1237">
                <a:latin typeface="Calibri"/>
                <a:cs typeface="Calibri"/>
              </a:rPr>
              <a:t>e</a:t>
            </a:r>
            <a:r>
              <a:rPr dirty="0" sz="3200" spc="-825"/>
              <a:t>to</a:t>
            </a:r>
            <a:r>
              <a:rPr dirty="0" baseline="-10185" sz="9000" spc="-1237">
                <a:latin typeface="Calibri"/>
                <a:cs typeface="Calibri"/>
              </a:rPr>
              <a:t>a</a:t>
            </a:r>
            <a:r>
              <a:rPr dirty="0" sz="3200" spc="-825"/>
              <a:t>e</a:t>
            </a:r>
            <a:r>
              <a:rPr dirty="0" baseline="-10185" sz="9000" spc="-1237">
                <a:latin typeface="Calibri"/>
                <a:cs typeface="Calibri"/>
              </a:rPr>
              <a:t>t</a:t>
            </a:r>
            <a:r>
              <a:rPr dirty="0" sz="3200" spc="-825"/>
              <a:t>d</a:t>
            </a:r>
            <a:r>
              <a:rPr dirty="0" baseline="-10185" sz="9000" spc="-1237">
                <a:latin typeface="Calibri"/>
                <a:cs typeface="Calibri"/>
              </a:rPr>
              <a:t>u</a:t>
            </a:r>
            <a:r>
              <a:rPr dirty="0" sz="3200" spc="-825"/>
              <a:t>it</a:t>
            </a:r>
            <a:r>
              <a:rPr dirty="0" sz="3200" spc="-390"/>
              <a:t> </a:t>
            </a:r>
            <a:r>
              <a:rPr dirty="0" sz="3200" spc="-835"/>
              <a:t>M</a:t>
            </a:r>
            <a:r>
              <a:rPr dirty="0" baseline="-10185" sz="9000" spc="-1252">
                <a:latin typeface="Calibri"/>
                <a:cs typeface="Calibri"/>
              </a:rPr>
              <a:t>re</a:t>
            </a:r>
            <a:r>
              <a:rPr dirty="0" sz="3200" spc="-835"/>
              <a:t>as</a:t>
            </a:r>
            <a:r>
              <a:rPr dirty="0" baseline="-10185" sz="9000" spc="-1252">
                <a:latin typeface="Calibri"/>
                <a:cs typeface="Calibri"/>
              </a:rPr>
              <a:t>s</a:t>
            </a:r>
            <a:r>
              <a:rPr dirty="0" sz="3200" spc="-835"/>
              <a:t>ter</a:t>
            </a:r>
            <a:r>
              <a:rPr dirty="0" baseline="-10185" sz="9000" spc="-1252">
                <a:latin typeface="Calibri"/>
                <a:cs typeface="Calibri"/>
              </a:rPr>
              <a:t>o</a:t>
            </a:r>
            <a:r>
              <a:rPr dirty="0" sz="3200" spc="-835"/>
              <a:t>ti</a:t>
            </a:r>
            <a:r>
              <a:rPr dirty="0" baseline="-10185" sz="9000" spc="-1252">
                <a:latin typeface="Calibri"/>
                <a:cs typeface="Calibri"/>
              </a:rPr>
              <a:t>f</a:t>
            </a:r>
            <a:r>
              <a:rPr dirty="0" sz="3200" spc="-835"/>
              <a:t>tle</a:t>
            </a:r>
            <a:r>
              <a:rPr dirty="0" baseline="-10185" sz="9000" spc="-1252">
                <a:latin typeface="Calibri"/>
                <a:cs typeface="Calibri"/>
              </a:rPr>
              <a:t>Io</a:t>
            </a:r>
            <a:r>
              <a:rPr dirty="0" sz="3200" spc="-835"/>
              <a:t>sty</a:t>
            </a:r>
            <a:r>
              <a:rPr dirty="0" baseline="-10185" sz="9000" spc="-1252">
                <a:latin typeface="Calibri"/>
                <a:cs typeface="Calibri"/>
              </a:rPr>
              <a:t>T</a:t>
            </a:r>
            <a:r>
              <a:rPr dirty="0" sz="3200" spc="-835"/>
              <a:t>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5263" y="1364653"/>
            <a:ext cx="10596880" cy="451231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marR="6985" indent="-228600">
              <a:lnSpc>
                <a:spcPts val="2160"/>
              </a:lnSpc>
              <a:spcBef>
                <a:spcPts val="37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Connectivity:</a:t>
            </a:r>
            <a:r>
              <a:rPr dirty="0" sz="20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Establishes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dirty="0" sz="20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0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diverse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via</a:t>
            </a:r>
            <a:r>
              <a:rPr dirty="0" sz="20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radio</a:t>
            </a:r>
            <a:r>
              <a:rPr dirty="0" sz="20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waves,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Wi-Fi,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Bluetooth,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wires,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linking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with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computing,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AI, 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blockchain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Scaling: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Adapts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dynamically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demand</a:t>
            </a:r>
            <a:r>
              <a:rPr dirty="0" sz="20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optimal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ts val="2160"/>
              </a:lnSpc>
              <a:spcBef>
                <a:spcPts val="103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Sensing:</a:t>
            </a:r>
            <a:r>
              <a:rPr dirty="0" sz="2000" spc="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dirty="0" sz="2000" spc="3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</a:t>
            </a:r>
            <a:r>
              <a:rPr dirty="0" sz="2000" spc="3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3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environmental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(temperature,</a:t>
            </a:r>
            <a:r>
              <a:rPr dirty="0" sz="2000" spc="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light,</a:t>
            </a:r>
            <a:r>
              <a:rPr dirty="0" sz="2000" spc="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sound)</a:t>
            </a:r>
            <a:r>
              <a:rPr dirty="0" sz="2000" spc="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automate</a:t>
            </a:r>
            <a:r>
              <a:rPr dirty="0" sz="20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decision-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Analyzing: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raw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meaningful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improved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functionality</a:t>
            </a:r>
            <a:endParaRPr sz="2000">
              <a:latin typeface="Calibri"/>
              <a:cs typeface="Calibri"/>
            </a:endParaRPr>
          </a:p>
          <a:p>
            <a:pPr marL="241300" marR="7620" indent="-228600">
              <a:lnSpc>
                <a:spcPts val="2160"/>
              </a:lnSpc>
              <a:spcBef>
                <a:spcPts val="103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Artificial</a:t>
            </a:r>
            <a:r>
              <a:rPr dirty="0" sz="20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Intelligence:</a:t>
            </a:r>
            <a:r>
              <a:rPr dirty="0" sz="20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Integrates</a:t>
            </a:r>
            <a:r>
              <a:rPr dirty="0" sz="20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dirty="0" sz="20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dirty="0" sz="20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dirty="0" sz="20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dirty="0" sz="20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r>
              <a:rPr dirty="0" sz="20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dirty="0" sz="20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surroundings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Devices: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Compact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semiconductor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chips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deliver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precision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  <a:p>
            <a:pPr marL="241300" marR="10160" indent="-228600">
              <a:lnSpc>
                <a:spcPts val="2160"/>
              </a:lnSpc>
              <a:spcBef>
                <a:spcPts val="103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dirty="0" sz="200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Nature:</a:t>
            </a:r>
            <a:r>
              <a:rPr dirty="0" sz="20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Adapts</a:t>
            </a:r>
            <a:r>
              <a:rPr dirty="0" sz="20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environmental</a:t>
            </a:r>
            <a:r>
              <a:rPr dirty="0" sz="20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changes,</a:t>
            </a:r>
            <a:r>
              <a:rPr dirty="0" sz="20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dirty="0" sz="20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dirty="0" sz="20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2000" spc="1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conditioners</a:t>
            </a:r>
            <a:r>
              <a:rPr dirty="0" sz="20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adjusting</a:t>
            </a:r>
            <a:r>
              <a:rPr dirty="0" sz="200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2000" spc="1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sensor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data</a:t>
            </a:r>
            <a:endParaRPr sz="2000">
              <a:latin typeface="Calibri"/>
              <a:cs typeface="Calibri"/>
            </a:endParaRPr>
          </a:p>
          <a:p>
            <a:pPr marL="241300" marR="8255" indent="-228600">
              <a:lnSpc>
                <a:spcPts val="2160"/>
              </a:lnSpc>
              <a:spcBef>
                <a:spcPts val="100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Active</a:t>
            </a:r>
            <a:r>
              <a:rPr dirty="0" sz="20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Engagement:</a:t>
            </a:r>
            <a:r>
              <a:rPr dirty="0" sz="20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Connects</a:t>
            </a:r>
            <a:r>
              <a:rPr dirty="0" sz="20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dirty="0" sz="20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0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dirty="0" sz="20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computing,</a:t>
            </a:r>
            <a:r>
              <a:rPr dirty="0" sz="20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AI,</a:t>
            </a:r>
            <a:r>
              <a:rPr dirty="0" sz="2000" spc="2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r>
              <a:rPr dirty="0" sz="200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chain</a:t>
            </a:r>
            <a:r>
              <a:rPr dirty="0" sz="20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collaborative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manipulation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3811" y="5466245"/>
            <a:ext cx="1403985" cy="1386205"/>
          </a:xfrm>
          <a:custGeom>
            <a:avLst/>
            <a:gdLst/>
            <a:ahLst/>
            <a:cxnLst/>
            <a:rect l="l" t="t" r="r" b="b"/>
            <a:pathLst>
              <a:path w="1403984" h="1386204">
                <a:moveTo>
                  <a:pt x="1385989" y="0"/>
                </a:moveTo>
                <a:lnTo>
                  <a:pt x="1403984" y="0"/>
                </a:lnTo>
              </a:path>
              <a:path w="1403984" h="1386204">
                <a:moveTo>
                  <a:pt x="1367993" y="17995"/>
                </a:moveTo>
                <a:lnTo>
                  <a:pt x="1403984" y="17995"/>
                </a:lnTo>
              </a:path>
              <a:path w="1403984" h="1386204">
                <a:moveTo>
                  <a:pt x="1349997" y="35991"/>
                </a:moveTo>
                <a:lnTo>
                  <a:pt x="1403984" y="35991"/>
                </a:lnTo>
              </a:path>
              <a:path w="1403984" h="1386204">
                <a:moveTo>
                  <a:pt x="1331988" y="54000"/>
                </a:moveTo>
                <a:lnTo>
                  <a:pt x="1403984" y="54000"/>
                </a:lnTo>
              </a:path>
              <a:path w="1403984" h="1386204">
                <a:moveTo>
                  <a:pt x="1313992" y="71996"/>
                </a:moveTo>
                <a:lnTo>
                  <a:pt x="1403984" y="71996"/>
                </a:lnTo>
              </a:path>
              <a:path w="1403984" h="1386204">
                <a:moveTo>
                  <a:pt x="1295996" y="89992"/>
                </a:moveTo>
                <a:lnTo>
                  <a:pt x="1403984" y="89992"/>
                </a:lnTo>
              </a:path>
              <a:path w="1403984" h="1386204">
                <a:moveTo>
                  <a:pt x="1277988" y="108000"/>
                </a:moveTo>
                <a:lnTo>
                  <a:pt x="1403984" y="108000"/>
                </a:lnTo>
              </a:path>
              <a:path w="1403984" h="1386204">
                <a:moveTo>
                  <a:pt x="1259992" y="125996"/>
                </a:moveTo>
                <a:lnTo>
                  <a:pt x="1403984" y="125996"/>
                </a:lnTo>
              </a:path>
              <a:path w="1403984" h="1386204">
                <a:moveTo>
                  <a:pt x="1241996" y="143992"/>
                </a:moveTo>
                <a:lnTo>
                  <a:pt x="1403984" y="143992"/>
                </a:lnTo>
              </a:path>
              <a:path w="1403984" h="1386204">
                <a:moveTo>
                  <a:pt x="1223987" y="162001"/>
                </a:moveTo>
                <a:lnTo>
                  <a:pt x="1403984" y="162001"/>
                </a:lnTo>
              </a:path>
              <a:path w="1403984" h="1386204">
                <a:moveTo>
                  <a:pt x="1205991" y="179997"/>
                </a:moveTo>
                <a:lnTo>
                  <a:pt x="1403984" y="179997"/>
                </a:lnTo>
              </a:path>
              <a:path w="1403984" h="1386204">
                <a:moveTo>
                  <a:pt x="1187996" y="197992"/>
                </a:moveTo>
                <a:lnTo>
                  <a:pt x="1403984" y="197992"/>
                </a:lnTo>
              </a:path>
              <a:path w="1403984" h="1386204">
                <a:moveTo>
                  <a:pt x="1170000" y="215988"/>
                </a:moveTo>
                <a:lnTo>
                  <a:pt x="1403984" y="215988"/>
                </a:lnTo>
              </a:path>
              <a:path w="1403984" h="1386204">
                <a:moveTo>
                  <a:pt x="1151991" y="233997"/>
                </a:moveTo>
                <a:lnTo>
                  <a:pt x="1403984" y="233997"/>
                </a:lnTo>
              </a:path>
              <a:path w="1403984" h="1386204">
                <a:moveTo>
                  <a:pt x="1133995" y="251993"/>
                </a:moveTo>
                <a:lnTo>
                  <a:pt x="1403984" y="251993"/>
                </a:lnTo>
              </a:path>
              <a:path w="1403984" h="1386204">
                <a:moveTo>
                  <a:pt x="1115999" y="269989"/>
                </a:moveTo>
                <a:lnTo>
                  <a:pt x="1403984" y="269989"/>
                </a:lnTo>
              </a:path>
              <a:path w="1403984" h="1386204">
                <a:moveTo>
                  <a:pt x="1097991" y="287997"/>
                </a:moveTo>
                <a:lnTo>
                  <a:pt x="1403984" y="287997"/>
                </a:lnTo>
              </a:path>
              <a:path w="1403984" h="1386204">
                <a:moveTo>
                  <a:pt x="1079995" y="305993"/>
                </a:moveTo>
                <a:lnTo>
                  <a:pt x="1403984" y="305993"/>
                </a:lnTo>
              </a:path>
              <a:path w="1403984" h="1386204">
                <a:moveTo>
                  <a:pt x="1061999" y="323989"/>
                </a:moveTo>
                <a:lnTo>
                  <a:pt x="1403984" y="323989"/>
                </a:lnTo>
              </a:path>
              <a:path w="1403984" h="1386204">
                <a:moveTo>
                  <a:pt x="1043990" y="341998"/>
                </a:moveTo>
                <a:lnTo>
                  <a:pt x="1403984" y="341998"/>
                </a:lnTo>
              </a:path>
              <a:path w="1403984" h="1386204">
                <a:moveTo>
                  <a:pt x="1025994" y="359994"/>
                </a:moveTo>
                <a:lnTo>
                  <a:pt x="1403984" y="359994"/>
                </a:lnTo>
              </a:path>
              <a:path w="1403984" h="1386204">
                <a:moveTo>
                  <a:pt x="1007999" y="377990"/>
                </a:moveTo>
                <a:lnTo>
                  <a:pt x="1403984" y="377990"/>
                </a:lnTo>
              </a:path>
              <a:path w="1403984" h="1386204">
                <a:moveTo>
                  <a:pt x="989990" y="395998"/>
                </a:moveTo>
                <a:lnTo>
                  <a:pt x="1403984" y="395998"/>
                </a:lnTo>
              </a:path>
              <a:path w="1403984" h="1386204">
                <a:moveTo>
                  <a:pt x="971994" y="413994"/>
                </a:moveTo>
                <a:lnTo>
                  <a:pt x="1403984" y="413994"/>
                </a:lnTo>
              </a:path>
              <a:path w="1403984" h="1386204">
                <a:moveTo>
                  <a:pt x="953998" y="431990"/>
                </a:moveTo>
                <a:lnTo>
                  <a:pt x="1403984" y="431990"/>
                </a:lnTo>
              </a:path>
              <a:path w="1403984" h="1386204">
                <a:moveTo>
                  <a:pt x="935989" y="449999"/>
                </a:moveTo>
                <a:lnTo>
                  <a:pt x="1403984" y="449999"/>
                </a:lnTo>
              </a:path>
              <a:path w="1403984" h="1386204">
                <a:moveTo>
                  <a:pt x="917994" y="467994"/>
                </a:moveTo>
                <a:lnTo>
                  <a:pt x="1403984" y="467994"/>
                </a:lnTo>
              </a:path>
              <a:path w="1403984" h="1386204">
                <a:moveTo>
                  <a:pt x="899998" y="485990"/>
                </a:moveTo>
                <a:lnTo>
                  <a:pt x="1403984" y="485990"/>
                </a:lnTo>
              </a:path>
              <a:path w="1403984" h="1386204">
                <a:moveTo>
                  <a:pt x="881989" y="503999"/>
                </a:moveTo>
                <a:lnTo>
                  <a:pt x="1403984" y="503999"/>
                </a:lnTo>
              </a:path>
              <a:path w="1403984" h="1386204">
                <a:moveTo>
                  <a:pt x="863993" y="521995"/>
                </a:moveTo>
                <a:lnTo>
                  <a:pt x="1403984" y="521995"/>
                </a:lnTo>
              </a:path>
              <a:path w="1403984" h="1386204">
                <a:moveTo>
                  <a:pt x="845997" y="539991"/>
                </a:moveTo>
                <a:lnTo>
                  <a:pt x="1403984" y="539991"/>
                </a:lnTo>
              </a:path>
              <a:path w="1403984" h="1386204">
                <a:moveTo>
                  <a:pt x="827989" y="557999"/>
                </a:moveTo>
                <a:lnTo>
                  <a:pt x="1403984" y="557999"/>
                </a:lnTo>
              </a:path>
              <a:path w="1403984" h="1386204">
                <a:moveTo>
                  <a:pt x="809993" y="575995"/>
                </a:moveTo>
                <a:lnTo>
                  <a:pt x="1403984" y="575995"/>
                </a:lnTo>
              </a:path>
              <a:path w="1403984" h="1386204">
                <a:moveTo>
                  <a:pt x="791997" y="593991"/>
                </a:moveTo>
                <a:lnTo>
                  <a:pt x="1403984" y="593991"/>
                </a:lnTo>
              </a:path>
              <a:path w="1403984" h="1386204">
                <a:moveTo>
                  <a:pt x="773988" y="612000"/>
                </a:moveTo>
                <a:lnTo>
                  <a:pt x="1403984" y="612000"/>
                </a:lnTo>
              </a:path>
              <a:path w="1403984" h="1386204">
                <a:moveTo>
                  <a:pt x="755992" y="629996"/>
                </a:moveTo>
                <a:lnTo>
                  <a:pt x="1403984" y="629996"/>
                </a:lnTo>
              </a:path>
              <a:path w="1403984" h="1386204">
                <a:moveTo>
                  <a:pt x="737997" y="647992"/>
                </a:moveTo>
                <a:lnTo>
                  <a:pt x="1403984" y="647992"/>
                </a:lnTo>
              </a:path>
              <a:path w="1403984" h="1386204">
                <a:moveTo>
                  <a:pt x="719988" y="666000"/>
                </a:moveTo>
                <a:lnTo>
                  <a:pt x="1403984" y="666000"/>
                </a:lnTo>
              </a:path>
              <a:path w="1403984" h="1386204">
                <a:moveTo>
                  <a:pt x="701992" y="683996"/>
                </a:moveTo>
                <a:lnTo>
                  <a:pt x="1403984" y="683996"/>
                </a:lnTo>
              </a:path>
              <a:path w="1403984" h="1386204">
                <a:moveTo>
                  <a:pt x="683996" y="701992"/>
                </a:moveTo>
                <a:lnTo>
                  <a:pt x="1403984" y="701992"/>
                </a:lnTo>
              </a:path>
              <a:path w="1403984" h="1386204">
                <a:moveTo>
                  <a:pt x="665987" y="720001"/>
                </a:moveTo>
                <a:lnTo>
                  <a:pt x="1403984" y="720001"/>
                </a:lnTo>
              </a:path>
              <a:path w="1403984" h="1386204">
                <a:moveTo>
                  <a:pt x="647992" y="737996"/>
                </a:moveTo>
                <a:lnTo>
                  <a:pt x="1403984" y="737996"/>
                </a:lnTo>
              </a:path>
              <a:path w="1403984" h="1386204">
                <a:moveTo>
                  <a:pt x="629996" y="755992"/>
                </a:moveTo>
                <a:lnTo>
                  <a:pt x="1403984" y="755992"/>
                </a:lnTo>
              </a:path>
              <a:path w="1403984" h="1386204">
                <a:moveTo>
                  <a:pt x="612000" y="773988"/>
                </a:moveTo>
                <a:lnTo>
                  <a:pt x="1403984" y="773988"/>
                </a:lnTo>
              </a:path>
              <a:path w="1403984" h="1386204">
                <a:moveTo>
                  <a:pt x="593991" y="791997"/>
                </a:moveTo>
                <a:lnTo>
                  <a:pt x="1403984" y="791997"/>
                </a:lnTo>
              </a:path>
              <a:path w="1403984" h="1386204">
                <a:moveTo>
                  <a:pt x="575995" y="809993"/>
                </a:moveTo>
                <a:lnTo>
                  <a:pt x="1403984" y="809993"/>
                </a:lnTo>
              </a:path>
              <a:path w="1403984" h="1386204">
                <a:moveTo>
                  <a:pt x="467995" y="917994"/>
                </a:moveTo>
                <a:lnTo>
                  <a:pt x="1403984" y="917994"/>
                </a:lnTo>
              </a:path>
              <a:path w="1403984" h="1386204">
                <a:moveTo>
                  <a:pt x="449999" y="935989"/>
                </a:moveTo>
                <a:lnTo>
                  <a:pt x="1403984" y="935989"/>
                </a:lnTo>
              </a:path>
              <a:path w="1403984" h="1386204">
                <a:moveTo>
                  <a:pt x="323989" y="1061999"/>
                </a:moveTo>
                <a:lnTo>
                  <a:pt x="1403984" y="1061999"/>
                </a:lnTo>
              </a:path>
              <a:path w="1403984" h="1386204">
                <a:moveTo>
                  <a:pt x="305993" y="1079995"/>
                </a:moveTo>
                <a:lnTo>
                  <a:pt x="1403984" y="1079995"/>
                </a:lnTo>
              </a:path>
              <a:path w="1403984" h="1386204">
                <a:moveTo>
                  <a:pt x="287997" y="1097991"/>
                </a:moveTo>
                <a:lnTo>
                  <a:pt x="1403984" y="1097991"/>
                </a:lnTo>
              </a:path>
              <a:path w="1403984" h="1386204">
                <a:moveTo>
                  <a:pt x="269989" y="1115999"/>
                </a:moveTo>
                <a:lnTo>
                  <a:pt x="1403984" y="1115999"/>
                </a:lnTo>
              </a:path>
              <a:path w="1403984" h="1386204">
                <a:moveTo>
                  <a:pt x="251993" y="1133995"/>
                </a:moveTo>
                <a:lnTo>
                  <a:pt x="1403984" y="1133995"/>
                </a:lnTo>
              </a:path>
              <a:path w="1403984" h="1386204">
                <a:moveTo>
                  <a:pt x="233997" y="1151991"/>
                </a:moveTo>
                <a:lnTo>
                  <a:pt x="1403984" y="1151991"/>
                </a:lnTo>
              </a:path>
              <a:path w="1403984" h="1386204">
                <a:moveTo>
                  <a:pt x="215988" y="1170000"/>
                </a:moveTo>
                <a:lnTo>
                  <a:pt x="1403984" y="1170000"/>
                </a:lnTo>
              </a:path>
              <a:path w="1403984" h="1386204">
                <a:moveTo>
                  <a:pt x="197993" y="1187996"/>
                </a:moveTo>
                <a:lnTo>
                  <a:pt x="1403984" y="1187996"/>
                </a:lnTo>
              </a:path>
              <a:path w="1403984" h="1386204">
                <a:moveTo>
                  <a:pt x="179997" y="1205992"/>
                </a:moveTo>
                <a:lnTo>
                  <a:pt x="1403984" y="1205992"/>
                </a:lnTo>
              </a:path>
              <a:path w="1403984" h="1386204">
                <a:moveTo>
                  <a:pt x="161988" y="1224000"/>
                </a:moveTo>
                <a:lnTo>
                  <a:pt x="1403984" y="1224000"/>
                </a:lnTo>
              </a:path>
              <a:path w="1403984" h="1386204">
                <a:moveTo>
                  <a:pt x="143992" y="1241996"/>
                </a:moveTo>
                <a:lnTo>
                  <a:pt x="1403984" y="1241996"/>
                </a:lnTo>
              </a:path>
              <a:path w="1403984" h="1386204">
                <a:moveTo>
                  <a:pt x="125996" y="1259992"/>
                </a:moveTo>
                <a:lnTo>
                  <a:pt x="1403984" y="1259992"/>
                </a:lnTo>
              </a:path>
              <a:path w="1403984" h="1386204">
                <a:moveTo>
                  <a:pt x="107988" y="1278001"/>
                </a:moveTo>
                <a:lnTo>
                  <a:pt x="1403984" y="1278001"/>
                </a:lnTo>
              </a:path>
              <a:path w="1403984" h="1386204">
                <a:moveTo>
                  <a:pt x="89992" y="1295996"/>
                </a:moveTo>
                <a:lnTo>
                  <a:pt x="1403984" y="1295996"/>
                </a:lnTo>
              </a:path>
              <a:path w="1403984" h="1386204">
                <a:moveTo>
                  <a:pt x="71996" y="1313992"/>
                </a:moveTo>
                <a:lnTo>
                  <a:pt x="1403984" y="1313992"/>
                </a:lnTo>
              </a:path>
              <a:path w="1403984" h="1386204">
                <a:moveTo>
                  <a:pt x="54000" y="1331988"/>
                </a:moveTo>
                <a:lnTo>
                  <a:pt x="1403984" y="1331988"/>
                </a:lnTo>
              </a:path>
              <a:path w="1403984" h="1386204">
                <a:moveTo>
                  <a:pt x="35991" y="1349997"/>
                </a:moveTo>
                <a:lnTo>
                  <a:pt x="1403984" y="1349997"/>
                </a:lnTo>
              </a:path>
              <a:path w="1403984" h="1386204">
                <a:moveTo>
                  <a:pt x="17995" y="1367993"/>
                </a:moveTo>
                <a:lnTo>
                  <a:pt x="1403984" y="1367993"/>
                </a:lnTo>
              </a:path>
              <a:path w="1403984" h="1386204">
                <a:moveTo>
                  <a:pt x="0" y="1385989"/>
                </a:moveTo>
                <a:lnTo>
                  <a:pt x="1403984" y="1385989"/>
                </a:lnTo>
              </a:path>
            </a:pathLst>
          </a:custGeom>
          <a:ln w="3175">
            <a:solidFill>
              <a:srgbClr val="1A67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3503" y="2024900"/>
            <a:ext cx="114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EC7C30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3503" y="2761818"/>
            <a:ext cx="114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EC7C30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3503" y="3498735"/>
            <a:ext cx="114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EC7C30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3503" y="4235653"/>
            <a:ext cx="114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EC7C30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3503" y="4972570"/>
            <a:ext cx="114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EC7C30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503" y="5709501"/>
            <a:ext cx="1149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EC7C30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503" y="1302372"/>
            <a:ext cx="10385425" cy="5057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EC7C30"/>
              </a:buClr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dirty="0" sz="20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Devices:</a:t>
            </a:r>
            <a:r>
              <a:rPr dirty="0" sz="20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Employs</a:t>
            </a:r>
            <a:r>
              <a:rPr dirty="0" sz="20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compact</a:t>
            </a:r>
            <a:r>
              <a:rPr dirty="0" sz="20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dirty="0" sz="20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20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semiconductor</a:t>
            </a:r>
            <a:r>
              <a:rPr dirty="0" sz="2000" spc="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chips</a:t>
            </a:r>
            <a:r>
              <a:rPr dirty="0" sz="20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</a:t>
            </a:r>
            <a:r>
              <a:rPr dirty="0" sz="20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efficiently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deliver precision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performance,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enhancing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living</a:t>
            </a:r>
            <a:endParaRPr sz="2000">
              <a:latin typeface="Calibri"/>
              <a:cs typeface="Calibri"/>
            </a:endParaRPr>
          </a:p>
          <a:p>
            <a:pPr marL="355600" marR="5715">
              <a:lnSpc>
                <a:spcPct val="100000"/>
              </a:lnSpc>
              <a:spcBef>
                <a:spcPts val="1000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dirty="0" sz="20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Nature:</a:t>
            </a:r>
            <a:r>
              <a:rPr dirty="0" sz="20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Adapts</a:t>
            </a:r>
            <a:r>
              <a:rPr dirty="0" sz="20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dirty="0" sz="20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environment,</a:t>
            </a:r>
            <a:r>
              <a:rPr dirty="0" sz="20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exemplified</a:t>
            </a:r>
            <a:r>
              <a:rPr dirty="0" sz="20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000" spc="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dirty="0" sz="20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air</a:t>
            </a:r>
            <a:r>
              <a:rPr dirty="0" sz="20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conditioner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adjusting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temperature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humidity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real-time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sensor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355600" marR="8255">
              <a:lnSpc>
                <a:spcPct val="100000"/>
              </a:lnSpc>
              <a:spcBef>
                <a:spcPts val="1005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Active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Engagement: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Connects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computing,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AI,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4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block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chain,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fostering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collaboration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manipulation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business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endParaRPr sz="2000">
              <a:latin typeface="Calibri"/>
              <a:cs typeface="Calibri"/>
            </a:endParaRPr>
          </a:p>
          <a:p>
            <a:pPr marL="355600" marR="8890">
              <a:lnSpc>
                <a:spcPct val="100000"/>
              </a:lnSpc>
              <a:spcBef>
                <a:spcPts val="1000"/>
              </a:spcBef>
            </a:pP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Integration: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Combines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cross-domain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20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dirty="0" sz="20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computing,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AI,</a:t>
            </a:r>
            <a:r>
              <a:rPr dirty="0" sz="20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dirty="0" sz="20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interconnected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ecosystem,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evolving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"internet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everything"</a:t>
            </a:r>
            <a:endParaRPr sz="2000">
              <a:latin typeface="Calibri"/>
              <a:cs typeface="Calibri"/>
            </a:endParaRPr>
          </a:p>
          <a:p>
            <a:pPr marL="355600" marR="5080">
              <a:lnSpc>
                <a:spcPct val="100000"/>
              </a:lnSpc>
              <a:spcBef>
                <a:spcPts val="1005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Automated:</a:t>
            </a:r>
            <a:r>
              <a:rPr dirty="0" sz="20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Emphasizes</a:t>
            </a:r>
            <a:r>
              <a:rPr dirty="0" sz="20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automation</a:t>
            </a:r>
            <a:r>
              <a:rPr dirty="0" sz="20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simplify</a:t>
            </a:r>
            <a:r>
              <a:rPr dirty="0" sz="20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life</a:t>
            </a:r>
            <a:r>
              <a:rPr dirty="0" sz="20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dirty="0" sz="20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processes,</a:t>
            </a:r>
            <a:r>
              <a:rPr dirty="0" sz="20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20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0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farming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automating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irrigation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reduce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water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wastage</a:t>
            </a:r>
            <a:endParaRPr sz="2000">
              <a:latin typeface="Calibri"/>
              <a:cs typeface="Calibri"/>
            </a:endParaRPr>
          </a:p>
          <a:p>
            <a:pPr marL="355600" marR="6350">
              <a:lnSpc>
                <a:spcPct val="100000"/>
              </a:lnSpc>
              <a:spcBef>
                <a:spcPts val="1000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Security:</a:t>
            </a:r>
            <a:r>
              <a:rPr dirty="0" sz="20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Prioritizes</a:t>
            </a:r>
            <a:r>
              <a:rPr dirty="0" sz="20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robust</a:t>
            </a:r>
            <a:r>
              <a:rPr dirty="0" sz="20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20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measures</a:t>
            </a:r>
            <a:r>
              <a:rPr dirty="0" sz="20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safeguard</a:t>
            </a:r>
            <a:r>
              <a:rPr dirty="0" sz="20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sensitive</a:t>
            </a:r>
            <a:r>
              <a:rPr dirty="0" sz="20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dirty="0" sz="20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stored</a:t>
            </a:r>
            <a:r>
              <a:rPr dirty="0" sz="20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transmitted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ensuring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user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trust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demand</a:t>
            </a:r>
            <a:endParaRPr sz="2000">
              <a:latin typeface="Calibri"/>
              <a:cs typeface="Calibri"/>
            </a:endParaRPr>
          </a:p>
          <a:p>
            <a:pPr marL="355600" marR="5715">
              <a:lnSpc>
                <a:spcPct val="100000"/>
              </a:lnSpc>
              <a:spcBef>
                <a:spcPts val="1005"/>
              </a:spcBef>
              <a:tabLst>
                <a:tab pos="1433830" algn="l"/>
                <a:tab pos="3030855" algn="l"/>
                <a:tab pos="3877310" algn="l"/>
                <a:tab pos="4314190" algn="l"/>
                <a:tab pos="5499735" algn="l"/>
                <a:tab pos="5963920" algn="l"/>
                <a:tab pos="7820659" algn="l"/>
                <a:tab pos="8975725" algn="l"/>
                <a:tab pos="10154920" algn="l"/>
              </a:tabLst>
            </a:pP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oi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t: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lem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nag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 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failures,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unnecessary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grocery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orders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absence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2881" y="446405"/>
            <a:ext cx="6002020" cy="823594"/>
          </a:xfrm>
          <a:custGeom>
            <a:avLst/>
            <a:gdLst/>
            <a:ahLst/>
            <a:cxnLst/>
            <a:rect l="l" t="t" r="r" b="b"/>
            <a:pathLst>
              <a:path w="6002020" h="823594">
                <a:moveTo>
                  <a:pt x="5864034" y="0"/>
                </a:moveTo>
                <a:lnTo>
                  <a:pt x="137160" y="0"/>
                </a:lnTo>
                <a:lnTo>
                  <a:pt x="119233" y="1145"/>
                </a:lnTo>
                <a:lnTo>
                  <a:pt x="68757" y="18351"/>
                </a:lnTo>
                <a:lnTo>
                  <a:pt x="28461" y="53434"/>
                </a:lnTo>
                <a:lnTo>
                  <a:pt x="4724" y="101560"/>
                </a:lnTo>
                <a:lnTo>
                  <a:pt x="0" y="137160"/>
                </a:lnTo>
                <a:lnTo>
                  <a:pt x="0" y="686155"/>
                </a:lnTo>
                <a:lnTo>
                  <a:pt x="10329" y="738453"/>
                </a:lnTo>
                <a:lnTo>
                  <a:pt x="40006" y="782997"/>
                </a:lnTo>
                <a:lnTo>
                  <a:pt x="84562" y="812835"/>
                </a:lnTo>
                <a:lnTo>
                  <a:pt x="137160" y="823315"/>
                </a:lnTo>
                <a:lnTo>
                  <a:pt x="5864402" y="822960"/>
                </a:lnTo>
                <a:lnTo>
                  <a:pt x="5916689" y="812630"/>
                </a:lnTo>
                <a:lnTo>
                  <a:pt x="5961238" y="782953"/>
                </a:lnTo>
                <a:lnTo>
                  <a:pt x="5991077" y="738397"/>
                </a:lnTo>
                <a:lnTo>
                  <a:pt x="6001562" y="685800"/>
                </a:lnTo>
                <a:lnTo>
                  <a:pt x="6001194" y="137160"/>
                </a:lnTo>
                <a:lnTo>
                  <a:pt x="5990869" y="84860"/>
                </a:lnTo>
                <a:lnTo>
                  <a:pt x="5961194" y="40316"/>
                </a:lnTo>
                <a:lnTo>
                  <a:pt x="5916632" y="10474"/>
                </a:lnTo>
                <a:lnTo>
                  <a:pt x="5864034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329111" y="6028816"/>
            <a:ext cx="9321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8844" algn="l"/>
              </a:tabLst>
            </a:pPr>
            <a:r>
              <a:rPr dirty="0" u="dbl" sz="2000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bl" sz="2000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935"/>
              <a:t>C</a:t>
            </a:r>
            <a:r>
              <a:rPr dirty="0" baseline="-16203" sz="9000" spc="-1335">
                <a:latin typeface="Calibri"/>
                <a:cs typeface="Calibri"/>
              </a:rPr>
              <a:t>F</a:t>
            </a:r>
            <a:r>
              <a:rPr dirty="0" sz="3200" spc="-95"/>
              <a:t>l</a:t>
            </a:r>
            <a:r>
              <a:rPr dirty="0" baseline="-16203" sz="9000" spc="-4507">
                <a:latin typeface="Calibri"/>
                <a:cs typeface="Calibri"/>
              </a:rPr>
              <a:t>e</a:t>
            </a:r>
            <a:r>
              <a:rPr dirty="0" sz="3200" spc="-70"/>
              <a:t>i</a:t>
            </a:r>
            <a:r>
              <a:rPr dirty="0" sz="3200" spc="-80"/>
              <a:t>c</a:t>
            </a:r>
            <a:r>
              <a:rPr dirty="0" sz="3200" spc="-1305"/>
              <a:t>k</a:t>
            </a:r>
            <a:r>
              <a:rPr dirty="0" baseline="-16203" sz="9000" spc="-1380">
                <a:latin typeface="Calibri"/>
                <a:cs typeface="Calibri"/>
              </a:rPr>
              <a:t>a</a:t>
            </a:r>
            <a:r>
              <a:rPr dirty="0" sz="3200" spc="-204"/>
              <a:t>t</a:t>
            </a:r>
            <a:r>
              <a:rPr dirty="0" baseline="-16203" sz="9000" spc="-2917">
                <a:latin typeface="Calibri"/>
                <a:cs typeface="Calibri"/>
              </a:rPr>
              <a:t>t</a:t>
            </a:r>
            <a:r>
              <a:rPr dirty="0" sz="3200" spc="-15"/>
              <a:t>o</a:t>
            </a:r>
            <a:r>
              <a:rPr dirty="0" baseline="-16203" sz="9000" spc="-3690">
                <a:latin typeface="Calibri"/>
                <a:cs typeface="Calibri"/>
              </a:rPr>
              <a:t>u</a:t>
            </a:r>
            <a:r>
              <a:rPr dirty="0" sz="3200" spc="-75"/>
              <a:t>e</a:t>
            </a:r>
            <a:r>
              <a:rPr dirty="0" sz="3200" spc="-1210"/>
              <a:t>d</a:t>
            </a:r>
            <a:r>
              <a:rPr dirty="0" baseline="-16203" sz="9000" spc="-1500">
                <a:latin typeface="Calibri"/>
                <a:cs typeface="Calibri"/>
              </a:rPr>
              <a:t>r</a:t>
            </a:r>
            <a:r>
              <a:rPr dirty="0" sz="3200" spc="-75"/>
              <a:t>i</a:t>
            </a:r>
            <a:r>
              <a:rPr dirty="0" sz="3200" spc="-955"/>
              <a:t>t</a:t>
            </a:r>
            <a:r>
              <a:rPr dirty="0" baseline="-16203" sz="9000" spc="-1979">
                <a:latin typeface="Calibri"/>
                <a:cs typeface="Calibri"/>
              </a:rPr>
              <a:t>e</a:t>
            </a:r>
            <a:r>
              <a:rPr dirty="0" sz="3200" spc="-1355"/>
              <a:t>M</a:t>
            </a:r>
            <a:r>
              <a:rPr dirty="0" baseline="-16203" sz="9000" spc="-1672">
                <a:latin typeface="Calibri"/>
                <a:cs typeface="Calibri"/>
              </a:rPr>
              <a:t>s</a:t>
            </a:r>
            <a:r>
              <a:rPr dirty="0" sz="3200" spc="-80"/>
              <a:t>a</a:t>
            </a:r>
            <a:r>
              <a:rPr dirty="0" sz="3200" spc="-1019"/>
              <a:t>s</a:t>
            </a:r>
            <a:r>
              <a:rPr dirty="0" baseline="-16203" sz="9000" spc="-3427">
                <a:latin typeface="Calibri"/>
                <a:cs typeface="Calibri"/>
              </a:rPr>
              <a:t>o</a:t>
            </a:r>
            <a:r>
              <a:rPr dirty="0" sz="3200" spc="-75"/>
              <a:t>t</a:t>
            </a:r>
            <a:r>
              <a:rPr dirty="0" sz="3200" spc="-505"/>
              <a:t>e</a:t>
            </a:r>
            <a:r>
              <a:rPr dirty="0" baseline="-16203" sz="9000" spc="-2212">
                <a:latin typeface="Calibri"/>
                <a:cs typeface="Calibri"/>
              </a:rPr>
              <a:t>f</a:t>
            </a:r>
            <a:r>
              <a:rPr dirty="0" sz="3200"/>
              <a:t>r</a:t>
            </a:r>
            <a:r>
              <a:rPr dirty="0" sz="3200" spc="-140"/>
              <a:t> </a:t>
            </a:r>
            <a:r>
              <a:rPr dirty="0" sz="3200" spc="-245"/>
              <a:t>t</a:t>
            </a:r>
            <a:r>
              <a:rPr dirty="0" baseline="-16203" sz="9000" spc="-2145">
                <a:latin typeface="Calibri"/>
                <a:cs typeface="Calibri"/>
              </a:rPr>
              <a:t>I</a:t>
            </a:r>
            <a:r>
              <a:rPr dirty="0" sz="3200" spc="-70"/>
              <a:t>i</a:t>
            </a:r>
            <a:r>
              <a:rPr dirty="0" sz="3200" spc="-465"/>
              <a:t>t</a:t>
            </a:r>
            <a:r>
              <a:rPr dirty="0" baseline="-16203" sz="9000" spc="-4259">
                <a:latin typeface="Calibri"/>
                <a:cs typeface="Calibri"/>
              </a:rPr>
              <a:t>o</a:t>
            </a:r>
            <a:r>
              <a:rPr dirty="0" sz="3200" spc="-70"/>
              <a:t>l</a:t>
            </a:r>
            <a:r>
              <a:rPr dirty="0" sz="3200"/>
              <a:t>e</a:t>
            </a:r>
            <a:r>
              <a:rPr dirty="0" sz="3200" spc="-660"/>
              <a:t> </a:t>
            </a:r>
            <a:r>
              <a:rPr dirty="0" baseline="-16203" sz="9000" spc="-3697">
                <a:latin typeface="Calibri"/>
                <a:cs typeface="Calibri"/>
              </a:rPr>
              <a:t>T</a:t>
            </a:r>
            <a:r>
              <a:rPr dirty="0" sz="3200" spc="-75"/>
              <a:t>s</a:t>
            </a:r>
            <a:r>
              <a:rPr dirty="0" sz="3200" spc="-70"/>
              <a:t>t</a:t>
            </a:r>
            <a:r>
              <a:rPr dirty="0" sz="3200" spc="-80"/>
              <a:t>y</a:t>
            </a:r>
            <a:r>
              <a:rPr dirty="0" sz="3200" spc="-70"/>
              <a:t>l</a:t>
            </a:r>
            <a:r>
              <a:rPr dirty="0" sz="3200"/>
              <a:t>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873" y="551878"/>
            <a:ext cx="6300470" cy="596900"/>
          </a:xfrm>
          <a:custGeom>
            <a:avLst/>
            <a:gdLst/>
            <a:ahLst/>
            <a:cxnLst/>
            <a:rect l="l" t="t" r="r" b="b"/>
            <a:pathLst>
              <a:path w="6300470" h="596900">
                <a:moveTo>
                  <a:pt x="6200648" y="0"/>
                </a:moveTo>
                <a:lnTo>
                  <a:pt x="99364" y="0"/>
                </a:lnTo>
                <a:lnTo>
                  <a:pt x="86436" y="815"/>
                </a:lnTo>
                <a:lnTo>
                  <a:pt x="49682" y="13322"/>
                </a:lnTo>
                <a:lnTo>
                  <a:pt x="20526" y="38834"/>
                </a:lnTo>
                <a:lnTo>
                  <a:pt x="3422" y="73575"/>
                </a:lnTo>
                <a:lnTo>
                  <a:pt x="0" y="99364"/>
                </a:lnTo>
                <a:lnTo>
                  <a:pt x="0" y="497522"/>
                </a:lnTo>
                <a:lnTo>
                  <a:pt x="7447" y="535491"/>
                </a:lnTo>
                <a:lnTo>
                  <a:pt x="29078" y="567809"/>
                </a:lnTo>
                <a:lnTo>
                  <a:pt x="61345" y="589289"/>
                </a:lnTo>
                <a:lnTo>
                  <a:pt x="99364" y="596887"/>
                </a:lnTo>
                <a:lnTo>
                  <a:pt x="6201003" y="596519"/>
                </a:lnTo>
                <a:lnTo>
                  <a:pt x="6238972" y="589076"/>
                </a:lnTo>
                <a:lnTo>
                  <a:pt x="6271299" y="567450"/>
                </a:lnTo>
                <a:lnTo>
                  <a:pt x="6292771" y="535180"/>
                </a:lnTo>
                <a:lnTo>
                  <a:pt x="6300368" y="497166"/>
                </a:lnTo>
                <a:lnTo>
                  <a:pt x="6300000" y="99364"/>
                </a:lnTo>
                <a:lnTo>
                  <a:pt x="6292538" y="61340"/>
                </a:lnTo>
                <a:lnTo>
                  <a:pt x="6270934" y="29068"/>
                </a:lnTo>
                <a:lnTo>
                  <a:pt x="6238667" y="7597"/>
                </a:lnTo>
                <a:lnTo>
                  <a:pt x="6200648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609790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890"/>
              <a:t>C</a:t>
            </a:r>
            <a:r>
              <a:rPr dirty="0" baseline="-15740" sz="9000" spc="-2902">
                <a:latin typeface="Calibri"/>
                <a:cs typeface="Calibri"/>
              </a:rPr>
              <a:t>F</a:t>
            </a:r>
            <a:r>
              <a:rPr dirty="0" sz="3200" spc="-75"/>
              <a:t>l</a:t>
            </a:r>
            <a:r>
              <a:rPr dirty="0" sz="3200" spc="-70"/>
              <a:t>i</a:t>
            </a:r>
            <a:r>
              <a:rPr dirty="0" sz="3200" spc="-1575"/>
              <a:t>c</a:t>
            </a:r>
            <a:r>
              <a:rPr dirty="0" baseline="-15740" sz="9000" spc="-2295">
                <a:latin typeface="Calibri"/>
                <a:cs typeface="Calibri"/>
              </a:rPr>
              <a:t>e</a:t>
            </a:r>
            <a:r>
              <a:rPr dirty="0" sz="3200" spc="-260"/>
              <a:t>k</a:t>
            </a:r>
            <a:r>
              <a:rPr dirty="0" baseline="-15740" sz="9000" spc="-2947">
                <a:latin typeface="Calibri"/>
                <a:cs typeface="Calibri"/>
              </a:rPr>
              <a:t>a</a:t>
            </a:r>
            <a:r>
              <a:rPr dirty="0" sz="3200" spc="-70"/>
              <a:t>t</a:t>
            </a:r>
            <a:r>
              <a:rPr dirty="0" sz="3200" spc="-1050"/>
              <a:t>o</a:t>
            </a:r>
            <a:r>
              <a:rPr dirty="0" baseline="-15740" sz="9000" spc="-434">
                <a:latin typeface="Calibri"/>
                <a:cs typeface="Calibri"/>
              </a:rPr>
              <a:t>t</a:t>
            </a:r>
            <a:r>
              <a:rPr dirty="0" sz="3200" spc="-1495"/>
              <a:t>e</a:t>
            </a:r>
            <a:r>
              <a:rPr dirty="0" baseline="-15740" sz="9000" spc="-2700">
                <a:latin typeface="Calibri"/>
                <a:cs typeface="Calibri"/>
              </a:rPr>
              <a:t>u</a:t>
            </a:r>
            <a:r>
              <a:rPr dirty="0" sz="3200" spc="-160"/>
              <a:t>d</a:t>
            </a:r>
            <a:r>
              <a:rPr dirty="0" baseline="-15740" sz="9000" spc="-3067">
                <a:latin typeface="Calibri"/>
                <a:cs typeface="Calibri"/>
              </a:rPr>
              <a:t>r</a:t>
            </a:r>
            <a:r>
              <a:rPr dirty="0" sz="3200" spc="-75"/>
              <a:t>i</a:t>
            </a:r>
            <a:r>
              <a:rPr dirty="0" sz="3200" spc="90"/>
              <a:t>t</a:t>
            </a:r>
            <a:r>
              <a:rPr dirty="0" baseline="-15740" sz="9000" spc="-3547">
                <a:latin typeface="Calibri"/>
                <a:cs typeface="Calibri"/>
              </a:rPr>
              <a:t>e</a:t>
            </a:r>
            <a:r>
              <a:rPr dirty="0" sz="3200" spc="-310"/>
              <a:t>M</a:t>
            </a:r>
            <a:r>
              <a:rPr dirty="0" baseline="-15740" sz="9000" spc="-3240">
                <a:latin typeface="Calibri"/>
                <a:cs typeface="Calibri"/>
              </a:rPr>
              <a:t>s</a:t>
            </a:r>
            <a:r>
              <a:rPr dirty="0" sz="3200" spc="-80"/>
              <a:t>a</a:t>
            </a:r>
            <a:r>
              <a:rPr dirty="0" sz="3200" spc="-75"/>
              <a:t>s</a:t>
            </a:r>
            <a:r>
              <a:rPr dirty="0" sz="3200" spc="-969"/>
              <a:t>t</a:t>
            </a:r>
            <a:r>
              <a:rPr dirty="0" baseline="-15740" sz="9000" spc="-4747">
                <a:latin typeface="Calibri"/>
                <a:cs typeface="Calibri"/>
              </a:rPr>
              <a:t>O</a:t>
            </a:r>
            <a:r>
              <a:rPr dirty="0" sz="3200" spc="-75"/>
              <a:t>e</a:t>
            </a:r>
            <a:r>
              <a:rPr dirty="0" sz="3200" spc="204"/>
              <a:t>r</a:t>
            </a:r>
            <a:r>
              <a:rPr dirty="0" baseline="-15740" sz="9000" spc="-2039">
                <a:latin typeface="Calibri"/>
                <a:cs typeface="Calibri"/>
              </a:rPr>
              <a:t>f</a:t>
            </a:r>
            <a:r>
              <a:rPr dirty="0" sz="3200" spc="-75"/>
              <a:t>t</a:t>
            </a:r>
            <a:r>
              <a:rPr dirty="0" sz="3200" spc="-70"/>
              <a:t>i</a:t>
            </a:r>
            <a:r>
              <a:rPr dirty="0" sz="3200" spc="-175"/>
              <a:t>t</a:t>
            </a:r>
            <a:r>
              <a:rPr dirty="0" baseline="-15740" sz="9000" spc="-5309">
                <a:latin typeface="Calibri"/>
                <a:cs typeface="Calibri"/>
              </a:rPr>
              <a:t>A</a:t>
            </a:r>
            <a:r>
              <a:rPr dirty="0" sz="3200" spc="-70"/>
              <a:t>l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1595"/>
              <a:t>s</a:t>
            </a:r>
            <a:r>
              <a:rPr dirty="0" baseline="-15740" sz="9000" spc="-2557">
                <a:latin typeface="Calibri"/>
                <a:cs typeface="Calibri"/>
              </a:rPr>
              <a:t>n</a:t>
            </a:r>
            <a:r>
              <a:rPr dirty="0" sz="3200" spc="-70"/>
              <a:t>t</a:t>
            </a:r>
            <a:r>
              <a:rPr dirty="0" sz="3200" spc="-80"/>
              <a:t>y</a:t>
            </a:r>
            <a:r>
              <a:rPr dirty="0" sz="3200" spc="-550"/>
              <a:t>l</a:t>
            </a:r>
            <a:r>
              <a:rPr dirty="0" baseline="-15740" sz="9000" spc="-1687">
                <a:latin typeface="Calibri"/>
                <a:cs typeface="Calibri"/>
              </a:rPr>
              <a:t>I</a:t>
            </a:r>
            <a:r>
              <a:rPr dirty="0" sz="3200" spc="-660"/>
              <a:t>e</a:t>
            </a:r>
            <a:r>
              <a:rPr dirty="0" baseline="-15740" sz="9000" spc="-7">
                <a:latin typeface="Calibri"/>
                <a:cs typeface="Calibri"/>
              </a:rPr>
              <a:t>oT</a:t>
            </a:r>
            <a:endParaRPr baseline="-15740" sz="9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9943" y="1323546"/>
            <a:ext cx="10788015" cy="4858385"/>
            <a:chOff x="689943" y="1323546"/>
            <a:chExt cx="10788015" cy="4858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675" y="1411922"/>
              <a:ext cx="10609922" cy="4680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4402" y="1368005"/>
              <a:ext cx="10698480" cy="4769485"/>
            </a:xfrm>
            <a:custGeom>
              <a:avLst/>
              <a:gdLst/>
              <a:ahLst/>
              <a:cxnLst/>
              <a:rect l="l" t="t" r="r" b="b"/>
              <a:pathLst>
                <a:path w="10698480" h="4769485">
                  <a:moveTo>
                    <a:pt x="0" y="0"/>
                  </a:moveTo>
                  <a:lnTo>
                    <a:pt x="10698480" y="0"/>
                  </a:lnTo>
                  <a:lnTo>
                    <a:pt x="10698480" y="4768913"/>
                  </a:lnTo>
                  <a:lnTo>
                    <a:pt x="0" y="4768913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201" y="1448269"/>
              <a:ext cx="10923117" cy="46526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7916" y="1404365"/>
              <a:ext cx="11012170" cy="4742180"/>
            </a:xfrm>
            <a:custGeom>
              <a:avLst/>
              <a:gdLst/>
              <a:ahLst/>
              <a:cxnLst/>
              <a:rect l="l" t="t" r="r" b="b"/>
              <a:pathLst>
                <a:path w="11012170" h="4742180">
                  <a:moveTo>
                    <a:pt x="0" y="0"/>
                  </a:moveTo>
                  <a:lnTo>
                    <a:pt x="11012042" y="0"/>
                  </a:lnTo>
                  <a:lnTo>
                    <a:pt x="11012042" y="4741557"/>
                  </a:lnTo>
                  <a:lnTo>
                    <a:pt x="0" y="4741557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7395" y="443153"/>
              <a:ext cx="6532880" cy="678815"/>
            </a:xfrm>
            <a:custGeom>
              <a:avLst/>
              <a:gdLst/>
              <a:ahLst/>
              <a:cxnLst/>
              <a:rect l="l" t="t" r="r" b="b"/>
              <a:pathLst>
                <a:path w="6532880" h="678815">
                  <a:moveTo>
                    <a:pt x="6419164" y="0"/>
                  </a:moveTo>
                  <a:lnTo>
                    <a:pt x="113042" y="0"/>
                  </a:lnTo>
                  <a:lnTo>
                    <a:pt x="98288" y="997"/>
                  </a:lnTo>
                  <a:lnTo>
                    <a:pt x="56527" y="15125"/>
                  </a:lnTo>
                  <a:lnTo>
                    <a:pt x="23418" y="44184"/>
                  </a:lnTo>
                  <a:lnTo>
                    <a:pt x="3919" y="83842"/>
                  </a:lnTo>
                  <a:lnTo>
                    <a:pt x="0" y="113042"/>
                  </a:lnTo>
                  <a:lnTo>
                    <a:pt x="0" y="565200"/>
                  </a:lnTo>
                  <a:lnTo>
                    <a:pt x="8663" y="608388"/>
                  </a:lnTo>
                  <a:lnTo>
                    <a:pt x="33126" y="645125"/>
                  </a:lnTo>
                  <a:lnTo>
                    <a:pt x="69860" y="669590"/>
                  </a:lnTo>
                  <a:lnTo>
                    <a:pt x="113042" y="678243"/>
                  </a:lnTo>
                  <a:lnTo>
                    <a:pt x="6419519" y="677887"/>
                  </a:lnTo>
                  <a:lnTo>
                    <a:pt x="6462707" y="669229"/>
                  </a:lnTo>
                  <a:lnTo>
                    <a:pt x="6499444" y="644766"/>
                  </a:lnTo>
                  <a:lnTo>
                    <a:pt x="6523909" y="608027"/>
                  </a:lnTo>
                  <a:lnTo>
                    <a:pt x="6532562" y="564845"/>
                  </a:lnTo>
                  <a:lnTo>
                    <a:pt x="6532206" y="113042"/>
                  </a:lnTo>
                  <a:lnTo>
                    <a:pt x="6523548" y="69865"/>
                  </a:lnTo>
                  <a:lnTo>
                    <a:pt x="6499085" y="33126"/>
                  </a:lnTo>
                  <a:lnTo>
                    <a:pt x="6462346" y="8663"/>
                  </a:lnTo>
                  <a:lnTo>
                    <a:pt x="6419164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616458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019"/>
              <a:t>C</a:t>
            </a:r>
            <a:r>
              <a:rPr dirty="0" baseline="-10648" sz="9000" spc="-1530">
                <a:latin typeface="Calibri"/>
                <a:cs typeface="Calibri"/>
              </a:rPr>
              <a:t>S</a:t>
            </a:r>
            <a:r>
              <a:rPr dirty="0" sz="3200" spc="-1019"/>
              <a:t>li</a:t>
            </a:r>
            <a:r>
              <a:rPr dirty="0" baseline="-10648" sz="9000" spc="-1530">
                <a:latin typeface="Calibri"/>
                <a:cs typeface="Calibri"/>
              </a:rPr>
              <a:t>c</a:t>
            </a:r>
            <a:r>
              <a:rPr dirty="0" sz="3200" spc="-1019"/>
              <a:t>ck</a:t>
            </a:r>
            <a:r>
              <a:rPr dirty="0" baseline="-10648" sz="9000" spc="-1530">
                <a:latin typeface="Calibri"/>
                <a:cs typeface="Calibri"/>
              </a:rPr>
              <a:t>e</a:t>
            </a:r>
            <a:r>
              <a:rPr dirty="0" sz="3200" spc="-1019"/>
              <a:t>t</a:t>
            </a:r>
            <a:r>
              <a:rPr dirty="0" baseline="-10648" sz="9000" spc="-1530">
                <a:latin typeface="Calibri"/>
                <a:cs typeface="Calibri"/>
              </a:rPr>
              <a:t>n</a:t>
            </a:r>
            <a:r>
              <a:rPr dirty="0" sz="3200" spc="-1019"/>
              <a:t>o</a:t>
            </a:r>
            <a:r>
              <a:rPr dirty="0" sz="3200" spc="-145"/>
              <a:t> </a:t>
            </a:r>
            <a:r>
              <a:rPr dirty="0" sz="3200" spc="-960"/>
              <a:t>e</a:t>
            </a:r>
            <a:r>
              <a:rPr dirty="0" baseline="-10648" sz="9000" spc="-1439">
                <a:latin typeface="Calibri"/>
                <a:cs typeface="Calibri"/>
              </a:rPr>
              <a:t>a</a:t>
            </a:r>
            <a:r>
              <a:rPr dirty="0" sz="3200" spc="-960"/>
              <a:t>d</a:t>
            </a:r>
            <a:r>
              <a:rPr dirty="0" baseline="-10648" sz="9000" spc="-1439">
                <a:latin typeface="Calibri"/>
                <a:cs typeface="Calibri"/>
              </a:rPr>
              <a:t>r</a:t>
            </a:r>
            <a:r>
              <a:rPr dirty="0" sz="3200" spc="-960"/>
              <a:t>it</a:t>
            </a:r>
            <a:r>
              <a:rPr dirty="0" baseline="-10648" sz="9000" spc="-1439">
                <a:latin typeface="Calibri"/>
                <a:cs typeface="Calibri"/>
              </a:rPr>
              <a:t>i</a:t>
            </a:r>
            <a:r>
              <a:rPr dirty="0" sz="3200" spc="-960"/>
              <a:t>M</a:t>
            </a:r>
            <a:r>
              <a:rPr dirty="0" baseline="-10648" sz="9000" spc="-1439">
                <a:latin typeface="Calibri"/>
                <a:cs typeface="Calibri"/>
              </a:rPr>
              <a:t>o</a:t>
            </a:r>
            <a:r>
              <a:rPr dirty="0" sz="3200" spc="-960"/>
              <a:t>a</a:t>
            </a:r>
            <a:r>
              <a:rPr dirty="0" baseline="-10648" sz="9000" spc="-1439">
                <a:latin typeface="Calibri"/>
                <a:cs typeface="Calibri"/>
              </a:rPr>
              <a:t>s</a:t>
            </a:r>
            <a:r>
              <a:rPr dirty="0" sz="3200" spc="-960"/>
              <a:t>ste</a:t>
            </a:r>
            <a:r>
              <a:rPr dirty="0" baseline="-10648" sz="9000" spc="-1439">
                <a:latin typeface="Calibri"/>
                <a:cs typeface="Calibri"/>
              </a:rPr>
              <a:t>o</a:t>
            </a:r>
            <a:r>
              <a:rPr dirty="0" sz="3200" spc="-960"/>
              <a:t>r</a:t>
            </a:r>
            <a:r>
              <a:rPr dirty="0" sz="3200" spc="-155"/>
              <a:t> </a:t>
            </a:r>
            <a:r>
              <a:rPr dirty="0" baseline="-10648" sz="9000" spc="-1252">
                <a:latin typeface="Calibri"/>
                <a:cs typeface="Calibri"/>
              </a:rPr>
              <a:t>f</a:t>
            </a:r>
            <a:r>
              <a:rPr dirty="0" sz="3200" spc="-835"/>
              <a:t>titl</a:t>
            </a:r>
            <a:r>
              <a:rPr dirty="0" baseline="-10648" sz="9000" spc="-1252">
                <a:latin typeface="Calibri"/>
                <a:cs typeface="Calibri"/>
              </a:rPr>
              <a:t>A</a:t>
            </a:r>
            <a:r>
              <a:rPr dirty="0" sz="3200" spc="-835"/>
              <a:t>e</a:t>
            </a:r>
            <a:r>
              <a:rPr dirty="0" sz="3200" spc="-420"/>
              <a:t> </a:t>
            </a:r>
            <a:r>
              <a:rPr dirty="0" sz="3200" spc="-585"/>
              <a:t>s</a:t>
            </a:r>
            <a:r>
              <a:rPr dirty="0" baseline="-10648" sz="9000" spc="-877">
                <a:latin typeface="Calibri"/>
                <a:cs typeface="Calibri"/>
              </a:rPr>
              <a:t>n</a:t>
            </a:r>
            <a:r>
              <a:rPr dirty="0" sz="3200" spc="-585"/>
              <a:t>tyle</a:t>
            </a:r>
            <a:r>
              <a:rPr dirty="0" baseline="-10648" sz="9000" spc="-877">
                <a:latin typeface="Calibri"/>
                <a:cs typeface="Calibri"/>
              </a:rPr>
              <a:t>IoT</a:t>
            </a:r>
            <a:endParaRPr baseline="-10648" sz="9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3811" y="5466245"/>
            <a:ext cx="1403985" cy="1386205"/>
          </a:xfrm>
          <a:custGeom>
            <a:avLst/>
            <a:gdLst/>
            <a:ahLst/>
            <a:cxnLst/>
            <a:rect l="l" t="t" r="r" b="b"/>
            <a:pathLst>
              <a:path w="1403984" h="1386204">
                <a:moveTo>
                  <a:pt x="1385989" y="0"/>
                </a:moveTo>
                <a:lnTo>
                  <a:pt x="1403984" y="0"/>
                </a:lnTo>
              </a:path>
              <a:path w="1403984" h="1386204">
                <a:moveTo>
                  <a:pt x="1367993" y="17995"/>
                </a:moveTo>
                <a:lnTo>
                  <a:pt x="1403984" y="17995"/>
                </a:lnTo>
              </a:path>
              <a:path w="1403984" h="1386204">
                <a:moveTo>
                  <a:pt x="1349997" y="35991"/>
                </a:moveTo>
                <a:lnTo>
                  <a:pt x="1403984" y="35991"/>
                </a:lnTo>
              </a:path>
              <a:path w="1403984" h="1386204">
                <a:moveTo>
                  <a:pt x="1331988" y="54000"/>
                </a:moveTo>
                <a:lnTo>
                  <a:pt x="1403984" y="54000"/>
                </a:lnTo>
              </a:path>
              <a:path w="1403984" h="1386204">
                <a:moveTo>
                  <a:pt x="1313992" y="71996"/>
                </a:moveTo>
                <a:lnTo>
                  <a:pt x="1403984" y="71996"/>
                </a:lnTo>
              </a:path>
              <a:path w="1403984" h="1386204">
                <a:moveTo>
                  <a:pt x="1295996" y="89992"/>
                </a:moveTo>
                <a:lnTo>
                  <a:pt x="1403984" y="89992"/>
                </a:lnTo>
              </a:path>
              <a:path w="1403984" h="1386204">
                <a:moveTo>
                  <a:pt x="1277988" y="108000"/>
                </a:moveTo>
                <a:lnTo>
                  <a:pt x="1403984" y="108000"/>
                </a:lnTo>
              </a:path>
              <a:path w="1403984" h="1386204">
                <a:moveTo>
                  <a:pt x="1259992" y="125996"/>
                </a:moveTo>
                <a:lnTo>
                  <a:pt x="1403984" y="125996"/>
                </a:lnTo>
              </a:path>
              <a:path w="1403984" h="1386204">
                <a:moveTo>
                  <a:pt x="1241996" y="143992"/>
                </a:moveTo>
                <a:lnTo>
                  <a:pt x="1403984" y="143992"/>
                </a:lnTo>
              </a:path>
              <a:path w="1403984" h="1386204">
                <a:moveTo>
                  <a:pt x="1223987" y="162001"/>
                </a:moveTo>
                <a:lnTo>
                  <a:pt x="1403984" y="162001"/>
                </a:lnTo>
              </a:path>
              <a:path w="1403984" h="1386204">
                <a:moveTo>
                  <a:pt x="1205991" y="179997"/>
                </a:moveTo>
                <a:lnTo>
                  <a:pt x="1403984" y="179997"/>
                </a:lnTo>
              </a:path>
              <a:path w="1403984" h="1386204">
                <a:moveTo>
                  <a:pt x="1187996" y="197992"/>
                </a:moveTo>
                <a:lnTo>
                  <a:pt x="1403984" y="197992"/>
                </a:lnTo>
              </a:path>
              <a:path w="1403984" h="1386204">
                <a:moveTo>
                  <a:pt x="1170000" y="215988"/>
                </a:moveTo>
                <a:lnTo>
                  <a:pt x="1403984" y="215988"/>
                </a:lnTo>
              </a:path>
              <a:path w="1403984" h="1386204">
                <a:moveTo>
                  <a:pt x="1151991" y="233997"/>
                </a:moveTo>
                <a:lnTo>
                  <a:pt x="1403984" y="233997"/>
                </a:lnTo>
              </a:path>
              <a:path w="1403984" h="1386204">
                <a:moveTo>
                  <a:pt x="1133995" y="251993"/>
                </a:moveTo>
                <a:lnTo>
                  <a:pt x="1403984" y="251993"/>
                </a:lnTo>
              </a:path>
              <a:path w="1403984" h="1386204">
                <a:moveTo>
                  <a:pt x="1115999" y="269989"/>
                </a:moveTo>
                <a:lnTo>
                  <a:pt x="1403984" y="269989"/>
                </a:lnTo>
              </a:path>
              <a:path w="1403984" h="1386204">
                <a:moveTo>
                  <a:pt x="1097991" y="287997"/>
                </a:moveTo>
                <a:lnTo>
                  <a:pt x="1403984" y="287997"/>
                </a:lnTo>
              </a:path>
              <a:path w="1403984" h="1386204">
                <a:moveTo>
                  <a:pt x="1079995" y="305993"/>
                </a:moveTo>
                <a:lnTo>
                  <a:pt x="1403984" y="305993"/>
                </a:lnTo>
              </a:path>
              <a:path w="1403984" h="1386204">
                <a:moveTo>
                  <a:pt x="1061999" y="323989"/>
                </a:moveTo>
                <a:lnTo>
                  <a:pt x="1403984" y="323989"/>
                </a:lnTo>
              </a:path>
              <a:path w="1403984" h="1386204">
                <a:moveTo>
                  <a:pt x="1043990" y="341998"/>
                </a:moveTo>
                <a:lnTo>
                  <a:pt x="1403984" y="341998"/>
                </a:lnTo>
              </a:path>
              <a:path w="1403984" h="1386204">
                <a:moveTo>
                  <a:pt x="1025994" y="359994"/>
                </a:moveTo>
                <a:lnTo>
                  <a:pt x="1403984" y="359994"/>
                </a:lnTo>
              </a:path>
              <a:path w="1403984" h="1386204">
                <a:moveTo>
                  <a:pt x="1007999" y="377990"/>
                </a:moveTo>
                <a:lnTo>
                  <a:pt x="1403984" y="377990"/>
                </a:lnTo>
              </a:path>
              <a:path w="1403984" h="1386204">
                <a:moveTo>
                  <a:pt x="989990" y="395998"/>
                </a:moveTo>
                <a:lnTo>
                  <a:pt x="1403984" y="395998"/>
                </a:lnTo>
              </a:path>
              <a:path w="1403984" h="1386204">
                <a:moveTo>
                  <a:pt x="971994" y="413994"/>
                </a:moveTo>
                <a:lnTo>
                  <a:pt x="1403984" y="413994"/>
                </a:lnTo>
              </a:path>
              <a:path w="1403984" h="1386204">
                <a:moveTo>
                  <a:pt x="953998" y="431990"/>
                </a:moveTo>
                <a:lnTo>
                  <a:pt x="1403984" y="431990"/>
                </a:lnTo>
              </a:path>
              <a:path w="1403984" h="1386204">
                <a:moveTo>
                  <a:pt x="935989" y="449999"/>
                </a:moveTo>
                <a:lnTo>
                  <a:pt x="1403984" y="449999"/>
                </a:lnTo>
              </a:path>
              <a:path w="1403984" h="1386204">
                <a:moveTo>
                  <a:pt x="917994" y="467994"/>
                </a:moveTo>
                <a:lnTo>
                  <a:pt x="1403984" y="467994"/>
                </a:lnTo>
              </a:path>
              <a:path w="1403984" h="1386204">
                <a:moveTo>
                  <a:pt x="899998" y="485990"/>
                </a:moveTo>
                <a:lnTo>
                  <a:pt x="1403984" y="485990"/>
                </a:lnTo>
              </a:path>
              <a:path w="1403984" h="1386204">
                <a:moveTo>
                  <a:pt x="881989" y="503999"/>
                </a:moveTo>
                <a:lnTo>
                  <a:pt x="1403984" y="503999"/>
                </a:lnTo>
              </a:path>
              <a:path w="1403984" h="1386204">
                <a:moveTo>
                  <a:pt x="863993" y="521995"/>
                </a:moveTo>
                <a:lnTo>
                  <a:pt x="1403984" y="521995"/>
                </a:lnTo>
              </a:path>
              <a:path w="1403984" h="1386204">
                <a:moveTo>
                  <a:pt x="845997" y="539991"/>
                </a:moveTo>
                <a:lnTo>
                  <a:pt x="1403984" y="539991"/>
                </a:lnTo>
              </a:path>
              <a:path w="1403984" h="1386204">
                <a:moveTo>
                  <a:pt x="827989" y="557999"/>
                </a:moveTo>
                <a:lnTo>
                  <a:pt x="1403984" y="557999"/>
                </a:lnTo>
              </a:path>
              <a:path w="1403984" h="1386204">
                <a:moveTo>
                  <a:pt x="809993" y="575995"/>
                </a:moveTo>
                <a:lnTo>
                  <a:pt x="1403984" y="575995"/>
                </a:lnTo>
              </a:path>
              <a:path w="1403984" h="1386204">
                <a:moveTo>
                  <a:pt x="791997" y="593991"/>
                </a:moveTo>
                <a:lnTo>
                  <a:pt x="1403984" y="593991"/>
                </a:lnTo>
              </a:path>
              <a:path w="1403984" h="1386204">
                <a:moveTo>
                  <a:pt x="773988" y="612000"/>
                </a:moveTo>
                <a:lnTo>
                  <a:pt x="1403984" y="612000"/>
                </a:lnTo>
              </a:path>
              <a:path w="1403984" h="1386204">
                <a:moveTo>
                  <a:pt x="755992" y="629996"/>
                </a:moveTo>
                <a:lnTo>
                  <a:pt x="1403984" y="629996"/>
                </a:lnTo>
              </a:path>
              <a:path w="1403984" h="1386204">
                <a:moveTo>
                  <a:pt x="737997" y="647992"/>
                </a:moveTo>
                <a:lnTo>
                  <a:pt x="1403984" y="647992"/>
                </a:lnTo>
              </a:path>
              <a:path w="1403984" h="1386204">
                <a:moveTo>
                  <a:pt x="719988" y="666000"/>
                </a:moveTo>
                <a:lnTo>
                  <a:pt x="1403984" y="666000"/>
                </a:lnTo>
              </a:path>
              <a:path w="1403984" h="1386204">
                <a:moveTo>
                  <a:pt x="701992" y="683996"/>
                </a:moveTo>
                <a:lnTo>
                  <a:pt x="1403984" y="683996"/>
                </a:lnTo>
              </a:path>
              <a:path w="1403984" h="1386204">
                <a:moveTo>
                  <a:pt x="683996" y="701992"/>
                </a:moveTo>
                <a:lnTo>
                  <a:pt x="1403984" y="701992"/>
                </a:lnTo>
              </a:path>
              <a:path w="1403984" h="1386204">
                <a:moveTo>
                  <a:pt x="665987" y="720001"/>
                </a:moveTo>
                <a:lnTo>
                  <a:pt x="1403984" y="720001"/>
                </a:lnTo>
              </a:path>
              <a:path w="1403984" h="1386204">
                <a:moveTo>
                  <a:pt x="647992" y="737996"/>
                </a:moveTo>
                <a:lnTo>
                  <a:pt x="1403984" y="737996"/>
                </a:lnTo>
              </a:path>
              <a:path w="1403984" h="1386204">
                <a:moveTo>
                  <a:pt x="629996" y="755992"/>
                </a:moveTo>
                <a:lnTo>
                  <a:pt x="1403984" y="755992"/>
                </a:lnTo>
              </a:path>
              <a:path w="1403984" h="1386204">
                <a:moveTo>
                  <a:pt x="612000" y="773988"/>
                </a:moveTo>
                <a:lnTo>
                  <a:pt x="1403984" y="773988"/>
                </a:lnTo>
              </a:path>
              <a:path w="1403984" h="1386204">
                <a:moveTo>
                  <a:pt x="593991" y="791997"/>
                </a:moveTo>
                <a:lnTo>
                  <a:pt x="1403984" y="791997"/>
                </a:lnTo>
              </a:path>
              <a:path w="1403984" h="1386204">
                <a:moveTo>
                  <a:pt x="575995" y="809993"/>
                </a:moveTo>
                <a:lnTo>
                  <a:pt x="1403984" y="809993"/>
                </a:lnTo>
              </a:path>
              <a:path w="1403984" h="1386204">
                <a:moveTo>
                  <a:pt x="557999" y="827989"/>
                </a:moveTo>
                <a:lnTo>
                  <a:pt x="1403984" y="827989"/>
                </a:lnTo>
              </a:path>
              <a:path w="1403984" h="1386204">
                <a:moveTo>
                  <a:pt x="539991" y="845997"/>
                </a:moveTo>
                <a:lnTo>
                  <a:pt x="1403984" y="845997"/>
                </a:lnTo>
              </a:path>
              <a:path w="1403984" h="1386204">
                <a:moveTo>
                  <a:pt x="521995" y="863993"/>
                </a:moveTo>
                <a:lnTo>
                  <a:pt x="1403984" y="863993"/>
                </a:lnTo>
              </a:path>
              <a:path w="1403984" h="1386204">
                <a:moveTo>
                  <a:pt x="503999" y="881989"/>
                </a:moveTo>
                <a:lnTo>
                  <a:pt x="1403984" y="881989"/>
                </a:lnTo>
              </a:path>
              <a:path w="1403984" h="1386204">
                <a:moveTo>
                  <a:pt x="485990" y="899998"/>
                </a:moveTo>
                <a:lnTo>
                  <a:pt x="1403984" y="899998"/>
                </a:lnTo>
              </a:path>
              <a:path w="1403984" h="1386204">
                <a:moveTo>
                  <a:pt x="467995" y="917994"/>
                </a:moveTo>
                <a:lnTo>
                  <a:pt x="1403984" y="917994"/>
                </a:lnTo>
              </a:path>
              <a:path w="1403984" h="1386204">
                <a:moveTo>
                  <a:pt x="449999" y="935989"/>
                </a:moveTo>
                <a:lnTo>
                  <a:pt x="1403984" y="935989"/>
                </a:lnTo>
              </a:path>
              <a:path w="1403984" h="1386204">
                <a:moveTo>
                  <a:pt x="323989" y="1061999"/>
                </a:moveTo>
                <a:lnTo>
                  <a:pt x="1403984" y="1061999"/>
                </a:lnTo>
              </a:path>
              <a:path w="1403984" h="1386204">
                <a:moveTo>
                  <a:pt x="305993" y="1079995"/>
                </a:moveTo>
                <a:lnTo>
                  <a:pt x="1403984" y="1079995"/>
                </a:lnTo>
              </a:path>
              <a:path w="1403984" h="1386204">
                <a:moveTo>
                  <a:pt x="287997" y="1097991"/>
                </a:moveTo>
                <a:lnTo>
                  <a:pt x="1403984" y="1097991"/>
                </a:lnTo>
              </a:path>
              <a:path w="1403984" h="1386204">
                <a:moveTo>
                  <a:pt x="269989" y="1115999"/>
                </a:moveTo>
                <a:lnTo>
                  <a:pt x="1403984" y="1115999"/>
                </a:lnTo>
              </a:path>
              <a:path w="1403984" h="1386204">
                <a:moveTo>
                  <a:pt x="251993" y="1133995"/>
                </a:moveTo>
                <a:lnTo>
                  <a:pt x="1403984" y="1133995"/>
                </a:lnTo>
              </a:path>
              <a:path w="1403984" h="1386204">
                <a:moveTo>
                  <a:pt x="233997" y="1151991"/>
                </a:moveTo>
                <a:lnTo>
                  <a:pt x="1403984" y="1151991"/>
                </a:lnTo>
              </a:path>
              <a:path w="1403984" h="1386204">
                <a:moveTo>
                  <a:pt x="215988" y="1170000"/>
                </a:moveTo>
                <a:lnTo>
                  <a:pt x="1403984" y="1170000"/>
                </a:lnTo>
              </a:path>
              <a:path w="1403984" h="1386204">
                <a:moveTo>
                  <a:pt x="197993" y="1187996"/>
                </a:moveTo>
                <a:lnTo>
                  <a:pt x="1403984" y="1187996"/>
                </a:lnTo>
              </a:path>
              <a:path w="1403984" h="1386204">
                <a:moveTo>
                  <a:pt x="179997" y="1205992"/>
                </a:moveTo>
                <a:lnTo>
                  <a:pt x="1403984" y="1205992"/>
                </a:lnTo>
              </a:path>
              <a:path w="1403984" h="1386204">
                <a:moveTo>
                  <a:pt x="161988" y="1224000"/>
                </a:moveTo>
                <a:lnTo>
                  <a:pt x="1403984" y="1224000"/>
                </a:lnTo>
              </a:path>
              <a:path w="1403984" h="1386204">
                <a:moveTo>
                  <a:pt x="143992" y="1241996"/>
                </a:moveTo>
                <a:lnTo>
                  <a:pt x="1403984" y="1241996"/>
                </a:lnTo>
              </a:path>
              <a:path w="1403984" h="1386204">
                <a:moveTo>
                  <a:pt x="125996" y="1259992"/>
                </a:moveTo>
                <a:lnTo>
                  <a:pt x="1403984" y="1259992"/>
                </a:lnTo>
              </a:path>
              <a:path w="1403984" h="1386204">
                <a:moveTo>
                  <a:pt x="107988" y="1278001"/>
                </a:moveTo>
                <a:lnTo>
                  <a:pt x="1403984" y="1278001"/>
                </a:lnTo>
              </a:path>
              <a:path w="1403984" h="1386204">
                <a:moveTo>
                  <a:pt x="89992" y="1295996"/>
                </a:moveTo>
                <a:lnTo>
                  <a:pt x="1403984" y="1295996"/>
                </a:lnTo>
              </a:path>
              <a:path w="1403984" h="1386204">
                <a:moveTo>
                  <a:pt x="71996" y="1313992"/>
                </a:moveTo>
                <a:lnTo>
                  <a:pt x="1403984" y="1313992"/>
                </a:lnTo>
              </a:path>
              <a:path w="1403984" h="1386204">
                <a:moveTo>
                  <a:pt x="54000" y="1331988"/>
                </a:moveTo>
                <a:lnTo>
                  <a:pt x="1403984" y="1331988"/>
                </a:lnTo>
              </a:path>
              <a:path w="1403984" h="1386204">
                <a:moveTo>
                  <a:pt x="35991" y="1349997"/>
                </a:moveTo>
                <a:lnTo>
                  <a:pt x="1403984" y="1349997"/>
                </a:lnTo>
              </a:path>
              <a:path w="1403984" h="1386204">
                <a:moveTo>
                  <a:pt x="17995" y="1367993"/>
                </a:moveTo>
                <a:lnTo>
                  <a:pt x="1403984" y="1367993"/>
                </a:lnTo>
              </a:path>
              <a:path w="1403984" h="1386204">
                <a:moveTo>
                  <a:pt x="0" y="1385989"/>
                </a:moveTo>
                <a:lnTo>
                  <a:pt x="1403984" y="1385989"/>
                </a:lnTo>
              </a:path>
            </a:pathLst>
          </a:custGeom>
          <a:ln w="3175">
            <a:solidFill>
              <a:srgbClr val="1A67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33145" y="2123897"/>
            <a:ext cx="6620509" cy="261429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Component</a:t>
            </a:r>
            <a:r>
              <a:rPr dirty="0" sz="20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interaction</a:t>
            </a:r>
            <a:r>
              <a:rPr dirty="0" sz="20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dirty="0" sz="20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000" spc="48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Component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processing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operations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Component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Internet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interaction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Component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handling 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Component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integrate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interface to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6125" y="461162"/>
            <a:ext cx="5998845" cy="768985"/>
          </a:xfrm>
          <a:custGeom>
            <a:avLst/>
            <a:gdLst/>
            <a:ahLst/>
            <a:cxnLst/>
            <a:rect l="l" t="t" r="r" b="b"/>
            <a:pathLst>
              <a:path w="5998845" h="768985">
                <a:moveTo>
                  <a:pt x="5870155" y="0"/>
                </a:moveTo>
                <a:lnTo>
                  <a:pt x="128155" y="0"/>
                </a:lnTo>
                <a:lnTo>
                  <a:pt x="111457" y="1078"/>
                </a:lnTo>
                <a:lnTo>
                  <a:pt x="64071" y="17272"/>
                </a:lnTo>
                <a:lnTo>
                  <a:pt x="26561" y="50131"/>
                </a:lnTo>
                <a:lnTo>
                  <a:pt x="4316" y="95037"/>
                </a:lnTo>
                <a:lnTo>
                  <a:pt x="0" y="128155"/>
                </a:lnTo>
                <a:lnTo>
                  <a:pt x="0" y="640803"/>
                </a:lnTo>
                <a:lnTo>
                  <a:pt x="9713" y="689799"/>
                </a:lnTo>
                <a:lnTo>
                  <a:pt x="37571" y="731380"/>
                </a:lnTo>
                <a:lnTo>
                  <a:pt x="79147" y="759235"/>
                </a:lnTo>
                <a:lnTo>
                  <a:pt x="128155" y="768959"/>
                </a:lnTo>
                <a:lnTo>
                  <a:pt x="5870511" y="768591"/>
                </a:lnTo>
                <a:lnTo>
                  <a:pt x="5919519" y="758877"/>
                </a:lnTo>
                <a:lnTo>
                  <a:pt x="5961100" y="731024"/>
                </a:lnTo>
                <a:lnTo>
                  <a:pt x="5988955" y="689443"/>
                </a:lnTo>
                <a:lnTo>
                  <a:pt x="5998679" y="640435"/>
                </a:lnTo>
                <a:lnTo>
                  <a:pt x="5998311" y="128155"/>
                </a:lnTo>
                <a:lnTo>
                  <a:pt x="5988597" y="79149"/>
                </a:lnTo>
                <a:lnTo>
                  <a:pt x="5960740" y="37571"/>
                </a:lnTo>
                <a:lnTo>
                  <a:pt x="5919162" y="9713"/>
                </a:lnTo>
                <a:lnTo>
                  <a:pt x="5870155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35"/>
              <a:t>C</a:t>
            </a:r>
            <a:r>
              <a:rPr dirty="0" baseline="-15277" sz="9000" spc="-1402">
                <a:latin typeface="Calibri"/>
                <a:cs typeface="Calibri"/>
              </a:rPr>
              <a:t>I</a:t>
            </a:r>
            <a:r>
              <a:rPr dirty="0" sz="3200" spc="-935"/>
              <a:t>l</a:t>
            </a:r>
            <a:r>
              <a:rPr dirty="0" baseline="-15277" sz="9000" spc="-1402">
                <a:latin typeface="Calibri"/>
                <a:cs typeface="Calibri"/>
              </a:rPr>
              <a:t>o</a:t>
            </a:r>
            <a:r>
              <a:rPr dirty="0" sz="3200" spc="-935"/>
              <a:t>ick</a:t>
            </a:r>
            <a:r>
              <a:rPr dirty="0" baseline="-15277" sz="9000" spc="-1402">
                <a:latin typeface="Calibri"/>
                <a:cs typeface="Calibri"/>
              </a:rPr>
              <a:t>T</a:t>
            </a:r>
            <a:r>
              <a:rPr dirty="0" sz="3200" spc="-935"/>
              <a:t>to</a:t>
            </a:r>
            <a:r>
              <a:rPr dirty="0" baseline="-15277" sz="9000" spc="-1402">
                <a:latin typeface="Calibri"/>
                <a:cs typeface="Calibri"/>
              </a:rPr>
              <a:t>C</a:t>
            </a:r>
            <a:r>
              <a:rPr dirty="0" sz="3200" spc="-935"/>
              <a:t>e</a:t>
            </a:r>
            <a:r>
              <a:rPr dirty="0" baseline="-15277" sz="9000" spc="-1402">
                <a:latin typeface="Calibri"/>
                <a:cs typeface="Calibri"/>
              </a:rPr>
              <a:t>o</a:t>
            </a:r>
            <a:r>
              <a:rPr dirty="0" sz="3200" spc="-935"/>
              <a:t>dit</a:t>
            </a:r>
            <a:r>
              <a:rPr dirty="0" baseline="-15277" sz="9000" spc="-1402">
                <a:latin typeface="Calibri"/>
                <a:cs typeface="Calibri"/>
              </a:rPr>
              <a:t>m</a:t>
            </a:r>
            <a:r>
              <a:rPr dirty="0" sz="3200" spc="-935"/>
              <a:t>Ma</a:t>
            </a:r>
            <a:r>
              <a:rPr dirty="0" baseline="-15277" sz="9000" spc="-1402">
                <a:latin typeface="Calibri"/>
                <a:cs typeface="Calibri"/>
              </a:rPr>
              <a:t>p</a:t>
            </a:r>
            <a:r>
              <a:rPr dirty="0" sz="3200" spc="-935"/>
              <a:t>st</a:t>
            </a:r>
            <a:r>
              <a:rPr dirty="0" baseline="-15277" sz="9000" spc="-1402">
                <a:latin typeface="Calibri"/>
                <a:cs typeface="Calibri"/>
              </a:rPr>
              <a:t>o</a:t>
            </a:r>
            <a:r>
              <a:rPr dirty="0" sz="3200" spc="-935"/>
              <a:t>er</a:t>
            </a:r>
            <a:r>
              <a:rPr dirty="0" baseline="-15277" sz="9000" spc="-1402">
                <a:latin typeface="Calibri"/>
                <a:cs typeface="Calibri"/>
              </a:rPr>
              <a:t>n</a:t>
            </a:r>
            <a:r>
              <a:rPr dirty="0" sz="3200" spc="-935"/>
              <a:t>tit</a:t>
            </a:r>
            <a:r>
              <a:rPr dirty="0" baseline="-15277" sz="9000" spc="-1402">
                <a:latin typeface="Calibri"/>
                <a:cs typeface="Calibri"/>
              </a:rPr>
              <a:t>e</a:t>
            </a:r>
            <a:r>
              <a:rPr dirty="0" sz="3200" spc="-935"/>
              <a:t>le</a:t>
            </a:r>
            <a:r>
              <a:rPr dirty="0" baseline="-15277" sz="9000" spc="-1402">
                <a:latin typeface="Calibri"/>
                <a:cs typeface="Calibri"/>
              </a:rPr>
              <a:t>n</a:t>
            </a:r>
            <a:r>
              <a:rPr dirty="0" sz="3200" spc="-935"/>
              <a:t>st</a:t>
            </a:r>
            <a:r>
              <a:rPr dirty="0" baseline="-15277" sz="9000" spc="-1402">
                <a:latin typeface="Calibri"/>
                <a:cs typeface="Calibri"/>
              </a:rPr>
              <a:t>t</a:t>
            </a:r>
            <a:r>
              <a:rPr dirty="0" sz="3200" spc="-935"/>
              <a:t>yl</a:t>
            </a:r>
            <a:r>
              <a:rPr dirty="0" baseline="-15277" sz="9000" spc="-1402">
                <a:latin typeface="Calibri"/>
                <a:cs typeface="Calibri"/>
              </a:rPr>
              <a:t>s</a:t>
            </a:r>
            <a:r>
              <a:rPr dirty="0" sz="3200" spc="-935"/>
              <a:t>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16536" y="1769215"/>
            <a:ext cx="4151629" cy="4113529"/>
            <a:chOff x="7416536" y="1769215"/>
            <a:chExt cx="4151629" cy="411352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5280" y="1857603"/>
              <a:ext cx="3973677" cy="393551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460995" y="1813674"/>
              <a:ext cx="4062729" cy="4024629"/>
            </a:xfrm>
            <a:custGeom>
              <a:avLst/>
              <a:gdLst/>
              <a:ahLst/>
              <a:cxnLst/>
              <a:rect l="l" t="t" r="r" b="b"/>
              <a:pathLst>
                <a:path w="4062729" h="4024629">
                  <a:moveTo>
                    <a:pt x="0" y="0"/>
                  </a:moveTo>
                  <a:lnTo>
                    <a:pt x="4062603" y="0"/>
                  </a:lnTo>
                  <a:lnTo>
                    <a:pt x="4062603" y="4024439"/>
                  </a:lnTo>
                  <a:lnTo>
                    <a:pt x="0" y="4024439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3811" y="5466245"/>
            <a:ext cx="1403985" cy="1386205"/>
          </a:xfrm>
          <a:custGeom>
            <a:avLst/>
            <a:gdLst/>
            <a:ahLst/>
            <a:cxnLst/>
            <a:rect l="l" t="t" r="r" b="b"/>
            <a:pathLst>
              <a:path w="1403984" h="1386204">
                <a:moveTo>
                  <a:pt x="1385989" y="0"/>
                </a:moveTo>
                <a:lnTo>
                  <a:pt x="1403984" y="0"/>
                </a:lnTo>
              </a:path>
              <a:path w="1403984" h="1386204">
                <a:moveTo>
                  <a:pt x="1367993" y="17995"/>
                </a:moveTo>
                <a:lnTo>
                  <a:pt x="1403984" y="17995"/>
                </a:lnTo>
              </a:path>
              <a:path w="1403984" h="1386204">
                <a:moveTo>
                  <a:pt x="1349997" y="35991"/>
                </a:moveTo>
                <a:lnTo>
                  <a:pt x="1403984" y="35991"/>
                </a:lnTo>
              </a:path>
              <a:path w="1403984" h="1386204">
                <a:moveTo>
                  <a:pt x="1331988" y="54000"/>
                </a:moveTo>
                <a:lnTo>
                  <a:pt x="1403984" y="54000"/>
                </a:lnTo>
              </a:path>
              <a:path w="1403984" h="1386204">
                <a:moveTo>
                  <a:pt x="1313992" y="71996"/>
                </a:moveTo>
                <a:lnTo>
                  <a:pt x="1403984" y="71996"/>
                </a:lnTo>
              </a:path>
              <a:path w="1403984" h="1386204">
                <a:moveTo>
                  <a:pt x="1295996" y="89992"/>
                </a:moveTo>
                <a:lnTo>
                  <a:pt x="1403984" y="89992"/>
                </a:lnTo>
              </a:path>
              <a:path w="1403984" h="1386204">
                <a:moveTo>
                  <a:pt x="1277988" y="108000"/>
                </a:moveTo>
                <a:lnTo>
                  <a:pt x="1403984" y="108000"/>
                </a:lnTo>
              </a:path>
              <a:path w="1403984" h="1386204">
                <a:moveTo>
                  <a:pt x="1259992" y="125996"/>
                </a:moveTo>
                <a:lnTo>
                  <a:pt x="1403984" y="125996"/>
                </a:lnTo>
              </a:path>
              <a:path w="1403984" h="1386204">
                <a:moveTo>
                  <a:pt x="1241996" y="143992"/>
                </a:moveTo>
                <a:lnTo>
                  <a:pt x="1403984" y="143992"/>
                </a:lnTo>
              </a:path>
              <a:path w="1403984" h="1386204">
                <a:moveTo>
                  <a:pt x="1223987" y="162001"/>
                </a:moveTo>
                <a:lnTo>
                  <a:pt x="1403984" y="162001"/>
                </a:lnTo>
              </a:path>
              <a:path w="1403984" h="1386204">
                <a:moveTo>
                  <a:pt x="1205991" y="179997"/>
                </a:moveTo>
                <a:lnTo>
                  <a:pt x="1403984" y="179997"/>
                </a:lnTo>
              </a:path>
              <a:path w="1403984" h="1386204">
                <a:moveTo>
                  <a:pt x="1187996" y="197992"/>
                </a:moveTo>
                <a:lnTo>
                  <a:pt x="1403984" y="197992"/>
                </a:lnTo>
              </a:path>
              <a:path w="1403984" h="1386204">
                <a:moveTo>
                  <a:pt x="1170000" y="215988"/>
                </a:moveTo>
                <a:lnTo>
                  <a:pt x="1403984" y="215988"/>
                </a:lnTo>
              </a:path>
              <a:path w="1403984" h="1386204">
                <a:moveTo>
                  <a:pt x="1151991" y="233997"/>
                </a:moveTo>
                <a:lnTo>
                  <a:pt x="1403984" y="233997"/>
                </a:lnTo>
              </a:path>
              <a:path w="1403984" h="1386204">
                <a:moveTo>
                  <a:pt x="1133995" y="251993"/>
                </a:moveTo>
                <a:lnTo>
                  <a:pt x="1403984" y="251993"/>
                </a:lnTo>
              </a:path>
              <a:path w="1403984" h="1386204">
                <a:moveTo>
                  <a:pt x="1115999" y="269989"/>
                </a:moveTo>
                <a:lnTo>
                  <a:pt x="1403984" y="269989"/>
                </a:lnTo>
              </a:path>
              <a:path w="1403984" h="1386204">
                <a:moveTo>
                  <a:pt x="1097991" y="287997"/>
                </a:moveTo>
                <a:lnTo>
                  <a:pt x="1403984" y="287997"/>
                </a:lnTo>
              </a:path>
              <a:path w="1403984" h="1386204">
                <a:moveTo>
                  <a:pt x="1079995" y="305993"/>
                </a:moveTo>
                <a:lnTo>
                  <a:pt x="1403984" y="305993"/>
                </a:lnTo>
              </a:path>
              <a:path w="1403984" h="1386204">
                <a:moveTo>
                  <a:pt x="1061999" y="323989"/>
                </a:moveTo>
                <a:lnTo>
                  <a:pt x="1403984" y="323989"/>
                </a:lnTo>
              </a:path>
              <a:path w="1403984" h="1386204">
                <a:moveTo>
                  <a:pt x="1043990" y="341998"/>
                </a:moveTo>
                <a:lnTo>
                  <a:pt x="1403984" y="341998"/>
                </a:lnTo>
              </a:path>
              <a:path w="1403984" h="1386204">
                <a:moveTo>
                  <a:pt x="1025994" y="359994"/>
                </a:moveTo>
                <a:lnTo>
                  <a:pt x="1403984" y="359994"/>
                </a:lnTo>
              </a:path>
              <a:path w="1403984" h="1386204">
                <a:moveTo>
                  <a:pt x="1007999" y="377990"/>
                </a:moveTo>
                <a:lnTo>
                  <a:pt x="1403984" y="377990"/>
                </a:lnTo>
              </a:path>
              <a:path w="1403984" h="1386204">
                <a:moveTo>
                  <a:pt x="989990" y="395998"/>
                </a:moveTo>
                <a:lnTo>
                  <a:pt x="1403984" y="395998"/>
                </a:lnTo>
              </a:path>
              <a:path w="1403984" h="1386204">
                <a:moveTo>
                  <a:pt x="971994" y="413994"/>
                </a:moveTo>
                <a:lnTo>
                  <a:pt x="1403984" y="413994"/>
                </a:lnTo>
              </a:path>
              <a:path w="1403984" h="1386204">
                <a:moveTo>
                  <a:pt x="953998" y="431990"/>
                </a:moveTo>
                <a:lnTo>
                  <a:pt x="1403984" y="431990"/>
                </a:lnTo>
              </a:path>
              <a:path w="1403984" h="1386204">
                <a:moveTo>
                  <a:pt x="935989" y="449999"/>
                </a:moveTo>
                <a:lnTo>
                  <a:pt x="1403984" y="449999"/>
                </a:lnTo>
              </a:path>
              <a:path w="1403984" h="1386204">
                <a:moveTo>
                  <a:pt x="917994" y="467994"/>
                </a:moveTo>
                <a:lnTo>
                  <a:pt x="1403984" y="467994"/>
                </a:lnTo>
              </a:path>
              <a:path w="1403984" h="1386204">
                <a:moveTo>
                  <a:pt x="899998" y="485990"/>
                </a:moveTo>
                <a:lnTo>
                  <a:pt x="1403984" y="485990"/>
                </a:lnTo>
              </a:path>
              <a:path w="1403984" h="1386204">
                <a:moveTo>
                  <a:pt x="881989" y="503999"/>
                </a:moveTo>
                <a:lnTo>
                  <a:pt x="1403984" y="503999"/>
                </a:lnTo>
              </a:path>
              <a:path w="1403984" h="1386204">
                <a:moveTo>
                  <a:pt x="863993" y="521995"/>
                </a:moveTo>
                <a:lnTo>
                  <a:pt x="1403984" y="521995"/>
                </a:lnTo>
              </a:path>
              <a:path w="1403984" h="1386204">
                <a:moveTo>
                  <a:pt x="845997" y="539991"/>
                </a:moveTo>
                <a:lnTo>
                  <a:pt x="1403984" y="539991"/>
                </a:lnTo>
              </a:path>
              <a:path w="1403984" h="1386204">
                <a:moveTo>
                  <a:pt x="827989" y="557999"/>
                </a:moveTo>
                <a:lnTo>
                  <a:pt x="1403984" y="557999"/>
                </a:lnTo>
              </a:path>
              <a:path w="1403984" h="1386204">
                <a:moveTo>
                  <a:pt x="809993" y="575995"/>
                </a:moveTo>
                <a:lnTo>
                  <a:pt x="1403984" y="575995"/>
                </a:lnTo>
              </a:path>
              <a:path w="1403984" h="1386204">
                <a:moveTo>
                  <a:pt x="791997" y="593991"/>
                </a:moveTo>
                <a:lnTo>
                  <a:pt x="1403984" y="593991"/>
                </a:lnTo>
              </a:path>
              <a:path w="1403984" h="1386204">
                <a:moveTo>
                  <a:pt x="773988" y="612000"/>
                </a:moveTo>
                <a:lnTo>
                  <a:pt x="1403984" y="612000"/>
                </a:lnTo>
              </a:path>
              <a:path w="1403984" h="1386204">
                <a:moveTo>
                  <a:pt x="755992" y="629996"/>
                </a:moveTo>
                <a:lnTo>
                  <a:pt x="1403984" y="629996"/>
                </a:lnTo>
              </a:path>
              <a:path w="1403984" h="1386204">
                <a:moveTo>
                  <a:pt x="737997" y="647992"/>
                </a:moveTo>
                <a:lnTo>
                  <a:pt x="1403984" y="647992"/>
                </a:lnTo>
              </a:path>
              <a:path w="1403984" h="1386204">
                <a:moveTo>
                  <a:pt x="719988" y="666000"/>
                </a:moveTo>
                <a:lnTo>
                  <a:pt x="1403984" y="666000"/>
                </a:lnTo>
              </a:path>
              <a:path w="1403984" h="1386204">
                <a:moveTo>
                  <a:pt x="701992" y="683996"/>
                </a:moveTo>
                <a:lnTo>
                  <a:pt x="1403984" y="683996"/>
                </a:lnTo>
              </a:path>
              <a:path w="1403984" h="1386204">
                <a:moveTo>
                  <a:pt x="683996" y="701992"/>
                </a:moveTo>
                <a:lnTo>
                  <a:pt x="1403984" y="701992"/>
                </a:lnTo>
              </a:path>
              <a:path w="1403984" h="1386204">
                <a:moveTo>
                  <a:pt x="665987" y="720001"/>
                </a:moveTo>
                <a:lnTo>
                  <a:pt x="1403984" y="720001"/>
                </a:lnTo>
              </a:path>
              <a:path w="1403984" h="1386204">
                <a:moveTo>
                  <a:pt x="647992" y="737996"/>
                </a:moveTo>
                <a:lnTo>
                  <a:pt x="1403984" y="737996"/>
                </a:lnTo>
              </a:path>
              <a:path w="1403984" h="1386204">
                <a:moveTo>
                  <a:pt x="629996" y="755992"/>
                </a:moveTo>
                <a:lnTo>
                  <a:pt x="1403984" y="755992"/>
                </a:lnTo>
              </a:path>
              <a:path w="1403984" h="1386204">
                <a:moveTo>
                  <a:pt x="612000" y="773988"/>
                </a:moveTo>
                <a:lnTo>
                  <a:pt x="1403984" y="773988"/>
                </a:lnTo>
              </a:path>
              <a:path w="1403984" h="1386204">
                <a:moveTo>
                  <a:pt x="593991" y="791997"/>
                </a:moveTo>
                <a:lnTo>
                  <a:pt x="1403984" y="791997"/>
                </a:lnTo>
              </a:path>
              <a:path w="1403984" h="1386204">
                <a:moveTo>
                  <a:pt x="575995" y="809993"/>
                </a:moveTo>
                <a:lnTo>
                  <a:pt x="1403984" y="809993"/>
                </a:lnTo>
              </a:path>
              <a:path w="1403984" h="1386204">
                <a:moveTo>
                  <a:pt x="557999" y="827989"/>
                </a:moveTo>
                <a:lnTo>
                  <a:pt x="1403984" y="827989"/>
                </a:lnTo>
              </a:path>
              <a:path w="1403984" h="1386204">
                <a:moveTo>
                  <a:pt x="539991" y="845997"/>
                </a:moveTo>
                <a:lnTo>
                  <a:pt x="1403984" y="845997"/>
                </a:lnTo>
              </a:path>
              <a:path w="1403984" h="1386204">
                <a:moveTo>
                  <a:pt x="521995" y="863993"/>
                </a:moveTo>
                <a:lnTo>
                  <a:pt x="1403984" y="863993"/>
                </a:lnTo>
              </a:path>
              <a:path w="1403984" h="1386204">
                <a:moveTo>
                  <a:pt x="503999" y="881989"/>
                </a:moveTo>
                <a:lnTo>
                  <a:pt x="1403984" y="881989"/>
                </a:lnTo>
              </a:path>
              <a:path w="1403984" h="1386204">
                <a:moveTo>
                  <a:pt x="485990" y="899998"/>
                </a:moveTo>
                <a:lnTo>
                  <a:pt x="1403984" y="899998"/>
                </a:lnTo>
              </a:path>
              <a:path w="1403984" h="1386204">
                <a:moveTo>
                  <a:pt x="467995" y="917994"/>
                </a:moveTo>
                <a:lnTo>
                  <a:pt x="1403984" y="917994"/>
                </a:lnTo>
              </a:path>
              <a:path w="1403984" h="1386204">
                <a:moveTo>
                  <a:pt x="449999" y="935989"/>
                </a:moveTo>
                <a:lnTo>
                  <a:pt x="1403984" y="935989"/>
                </a:lnTo>
              </a:path>
              <a:path w="1403984" h="1386204">
                <a:moveTo>
                  <a:pt x="323989" y="1061999"/>
                </a:moveTo>
                <a:lnTo>
                  <a:pt x="1403984" y="1061999"/>
                </a:lnTo>
              </a:path>
              <a:path w="1403984" h="1386204">
                <a:moveTo>
                  <a:pt x="305993" y="1079995"/>
                </a:moveTo>
                <a:lnTo>
                  <a:pt x="1403984" y="1079995"/>
                </a:lnTo>
              </a:path>
              <a:path w="1403984" h="1386204">
                <a:moveTo>
                  <a:pt x="287997" y="1097991"/>
                </a:moveTo>
                <a:lnTo>
                  <a:pt x="1403984" y="1097991"/>
                </a:lnTo>
              </a:path>
              <a:path w="1403984" h="1386204">
                <a:moveTo>
                  <a:pt x="269989" y="1115999"/>
                </a:moveTo>
                <a:lnTo>
                  <a:pt x="1403984" y="1115999"/>
                </a:lnTo>
              </a:path>
              <a:path w="1403984" h="1386204">
                <a:moveTo>
                  <a:pt x="251993" y="1133995"/>
                </a:moveTo>
                <a:lnTo>
                  <a:pt x="1403984" y="1133995"/>
                </a:lnTo>
              </a:path>
              <a:path w="1403984" h="1386204">
                <a:moveTo>
                  <a:pt x="233997" y="1151991"/>
                </a:moveTo>
                <a:lnTo>
                  <a:pt x="1403984" y="1151991"/>
                </a:lnTo>
              </a:path>
              <a:path w="1403984" h="1386204">
                <a:moveTo>
                  <a:pt x="215988" y="1170000"/>
                </a:moveTo>
                <a:lnTo>
                  <a:pt x="1403984" y="1170000"/>
                </a:lnTo>
              </a:path>
              <a:path w="1403984" h="1386204">
                <a:moveTo>
                  <a:pt x="197993" y="1187996"/>
                </a:moveTo>
                <a:lnTo>
                  <a:pt x="1403984" y="1187996"/>
                </a:lnTo>
              </a:path>
              <a:path w="1403984" h="1386204">
                <a:moveTo>
                  <a:pt x="179997" y="1205992"/>
                </a:moveTo>
                <a:lnTo>
                  <a:pt x="1403984" y="1205992"/>
                </a:lnTo>
              </a:path>
              <a:path w="1403984" h="1386204">
                <a:moveTo>
                  <a:pt x="161988" y="1224000"/>
                </a:moveTo>
                <a:lnTo>
                  <a:pt x="1403984" y="1224000"/>
                </a:lnTo>
              </a:path>
              <a:path w="1403984" h="1386204">
                <a:moveTo>
                  <a:pt x="143992" y="1241996"/>
                </a:moveTo>
                <a:lnTo>
                  <a:pt x="1403984" y="1241996"/>
                </a:lnTo>
              </a:path>
              <a:path w="1403984" h="1386204">
                <a:moveTo>
                  <a:pt x="125996" y="1259992"/>
                </a:moveTo>
                <a:lnTo>
                  <a:pt x="1403984" y="1259992"/>
                </a:lnTo>
              </a:path>
              <a:path w="1403984" h="1386204">
                <a:moveTo>
                  <a:pt x="107988" y="1278001"/>
                </a:moveTo>
                <a:lnTo>
                  <a:pt x="1403984" y="1278001"/>
                </a:lnTo>
              </a:path>
              <a:path w="1403984" h="1386204">
                <a:moveTo>
                  <a:pt x="89992" y="1295996"/>
                </a:moveTo>
                <a:lnTo>
                  <a:pt x="1403984" y="1295996"/>
                </a:lnTo>
              </a:path>
              <a:path w="1403984" h="1386204">
                <a:moveTo>
                  <a:pt x="71996" y="1313992"/>
                </a:moveTo>
                <a:lnTo>
                  <a:pt x="1403984" y="1313992"/>
                </a:lnTo>
              </a:path>
              <a:path w="1403984" h="1386204">
                <a:moveTo>
                  <a:pt x="54000" y="1331988"/>
                </a:moveTo>
                <a:lnTo>
                  <a:pt x="1403984" y="1331988"/>
                </a:lnTo>
              </a:path>
              <a:path w="1403984" h="1386204">
                <a:moveTo>
                  <a:pt x="35991" y="1349997"/>
                </a:moveTo>
                <a:lnTo>
                  <a:pt x="1403984" y="1349997"/>
                </a:lnTo>
              </a:path>
              <a:path w="1403984" h="1386204">
                <a:moveTo>
                  <a:pt x="17995" y="1367993"/>
                </a:moveTo>
                <a:lnTo>
                  <a:pt x="1403984" y="1367993"/>
                </a:lnTo>
              </a:path>
              <a:path w="1403984" h="1386204">
                <a:moveTo>
                  <a:pt x="0" y="1385989"/>
                </a:moveTo>
                <a:lnTo>
                  <a:pt x="1403984" y="1385989"/>
                </a:lnTo>
              </a:path>
            </a:pathLst>
          </a:custGeom>
          <a:ln w="3175">
            <a:solidFill>
              <a:srgbClr val="1A67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064" y="1466320"/>
            <a:ext cx="10065385" cy="3484245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19"/>
              </a:spcBef>
            </a:pPr>
            <a:r>
              <a:rPr dirty="0" sz="2400" spc="-8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-75" b="1">
                <a:solidFill>
                  <a:srgbClr val="FFFFFF"/>
                </a:solidFill>
                <a:latin typeface="Calibri"/>
                <a:cs typeface="Calibri"/>
              </a:rPr>
              <a:t>ndu</a:t>
            </a:r>
            <a:r>
              <a:rPr dirty="0" sz="2400" spc="-10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-8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75" b="1">
                <a:solidFill>
                  <a:srgbClr val="FFFFFF"/>
                </a:solidFill>
                <a:latin typeface="Calibri"/>
                <a:cs typeface="Calibri"/>
              </a:rPr>
              <a:t>ri</a:t>
            </a:r>
            <a:r>
              <a:rPr dirty="0" sz="2400" spc="-7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400" spc="-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7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-8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device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connects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nodes done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regular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EC7C30"/>
              </a:buClr>
              <a:buFont typeface="Arial MT"/>
              <a:buChar char="•"/>
            </a:pPr>
            <a:endParaRPr sz="24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795"/>
              </a:spcBef>
            </a:pPr>
            <a:r>
              <a:rPr dirty="0" sz="2400" spc="-7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-8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7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 spc="-7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-7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400" spc="-8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400" spc="-8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-1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8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device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communicates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networked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done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mainly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via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ESPNOW,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LoRa,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Bluetooth,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Zigbee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Wifi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Generally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Gateway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6521" y="497522"/>
            <a:ext cx="6346190" cy="741680"/>
          </a:xfrm>
          <a:custGeom>
            <a:avLst/>
            <a:gdLst/>
            <a:ahLst/>
            <a:cxnLst/>
            <a:rect l="l" t="t" r="r" b="b"/>
            <a:pathLst>
              <a:path w="6346190" h="741680">
                <a:moveTo>
                  <a:pt x="6221882" y="0"/>
                </a:moveTo>
                <a:lnTo>
                  <a:pt x="123482" y="0"/>
                </a:lnTo>
                <a:lnTo>
                  <a:pt x="107380" y="1067"/>
                </a:lnTo>
                <a:lnTo>
                  <a:pt x="61912" y="16560"/>
                </a:lnTo>
                <a:lnTo>
                  <a:pt x="25518" y="48146"/>
                </a:lnTo>
                <a:lnTo>
                  <a:pt x="4218" y="91616"/>
                </a:lnTo>
                <a:lnTo>
                  <a:pt x="0" y="123482"/>
                </a:lnTo>
                <a:lnTo>
                  <a:pt x="0" y="618121"/>
                </a:lnTo>
                <a:lnTo>
                  <a:pt x="9413" y="665199"/>
                </a:lnTo>
                <a:lnTo>
                  <a:pt x="36087" y="705461"/>
                </a:lnTo>
                <a:lnTo>
                  <a:pt x="76242" y="732184"/>
                </a:lnTo>
                <a:lnTo>
                  <a:pt x="123482" y="741603"/>
                </a:lnTo>
                <a:lnTo>
                  <a:pt x="6222237" y="741235"/>
                </a:lnTo>
                <a:lnTo>
                  <a:pt x="6269317" y="731821"/>
                </a:lnTo>
                <a:lnTo>
                  <a:pt x="6309587" y="705148"/>
                </a:lnTo>
                <a:lnTo>
                  <a:pt x="6336301" y="664993"/>
                </a:lnTo>
                <a:lnTo>
                  <a:pt x="6345720" y="617753"/>
                </a:lnTo>
                <a:lnTo>
                  <a:pt x="6345351" y="123482"/>
                </a:lnTo>
                <a:lnTo>
                  <a:pt x="6335943" y="76392"/>
                </a:lnTo>
                <a:lnTo>
                  <a:pt x="6309215" y="36087"/>
                </a:lnTo>
                <a:lnTo>
                  <a:pt x="6269109" y="9413"/>
                </a:lnTo>
                <a:lnTo>
                  <a:pt x="6221882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 spc="-969"/>
              <a:t>k</a:t>
            </a:r>
            <a:r>
              <a:rPr dirty="0" baseline="-17129" sz="9000" spc="-15">
                <a:latin typeface="Calibri"/>
                <a:cs typeface="Calibri"/>
              </a:rPr>
              <a:t>I</a:t>
            </a:r>
            <a:r>
              <a:rPr dirty="0" baseline="-17129" sz="9000" spc="-4672">
                <a:latin typeface="Calibri"/>
                <a:cs typeface="Calibri"/>
              </a:rPr>
              <a:t>o</a:t>
            </a:r>
            <a:r>
              <a:rPr dirty="0" sz="3200" spc="-70"/>
              <a:t>t</a:t>
            </a:r>
            <a:r>
              <a:rPr dirty="0" sz="3200" spc="145"/>
              <a:t>o</a:t>
            </a:r>
            <a:r>
              <a:rPr dirty="0" baseline="-17129" sz="9000" spc="-3562">
                <a:latin typeface="Calibri"/>
                <a:cs typeface="Calibri"/>
              </a:rPr>
              <a:t>T</a:t>
            </a:r>
            <a:r>
              <a:rPr dirty="0" sz="3200" spc="-75"/>
              <a:t>e</a:t>
            </a:r>
            <a:r>
              <a:rPr dirty="0" sz="3200" spc="-70"/>
              <a:t>d</a:t>
            </a:r>
            <a:r>
              <a:rPr dirty="0" sz="3200" spc="-760"/>
              <a:t>i</a:t>
            </a:r>
            <a:r>
              <a:rPr dirty="0" baseline="-17129" sz="9000" spc="-3742">
                <a:latin typeface="Calibri"/>
                <a:cs typeface="Calibri"/>
              </a:rPr>
              <a:t>C</a:t>
            </a:r>
            <a:r>
              <a:rPr dirty="0" sz="3200"/>
              <a:t>t</a:t>
            </a:r>
            <a:r>
              <a:rPr dirty="0" sz="3200" spc="-145"/>
              <a:t> </a:t>
            </a:r>
            <a:r>
              <a:rPr dirty="0" sz="3200" spc="-1989"/>
              <a:t>M</a:t>
            </a:r>
            <a:r>
              <a:rPr dirty="0" baseline="-17129" sz="9000" spc="-1567">
                <a:latin typeface="Calibri"/>
                <a:cs typeface="Calibri"/>
              </a:rPr>
              <a:t>a</a:t>
            </a:r>
            <a:r>
              <a:rPr dirty="0" sz="3200" spc="-795"/>
              <a:t>a</a:t>
            </a:r>
            <a:r>
              <a:rPr dirty="0" baseline="-17129" sz="9000" spc="-2054">
                <a:latin typeface="Calibri"/>
                <a:cs typeface="Calibri"/>
              </a:rPr>
              <a:t>t</a:t>
            </a:r>
            <a:r>
              <a:rPr dirty="0" sz="3200" spc="-495"/>
              <a:t>s</a:t>
            </a:r>
            <a:r>
              <a:rPr dirty="0" baseline="-17129" sz="9000" spc="-3907">
                <a:latin typeface="Calibri"/>
                <a:cs typeface="Calibri"/>
              </a:rPr>
              <a:t>e</a:t>
            </a:r>
            <a:r>
              <a:rPr dirty="0" sz="3200" spc="-75"/>
              <a:t>t</a:t>
            </a:r>
            <a:r>
              <a:rPr dirty="0" sz="3200" spc="-175"/>
              <a:t>e</a:t>
            </a:r>
            <a:r>
              <a:rPr dirty="0" baseline="-17129" sz="9000" spc="-4125">
                <a:latin typeface="Calibri"/>
                <a:cs typeface="Calibri"/>
              </a:rPr>
              <a:t>g</a:t>
            </a:r>
            <a:r>
              <a:rPr dirty="0" sz="3200"/>
              <a:t>r</a:t>
            </a:r>
            <a:r>
              <a:rPr dirty="0" sz="3200" spc="-140"/>
              <a:t> </a:t>
            </a:r>
            <a:r>
              <a:rPr dirty="0" sz="3200" spc="-380"/>
              <a:t>t</a:t>
            </a:r>
            <a:r>
              <a:rPr dirty="0" baseline="-17129" sz="9000" spc="-4380">
                <a:latin typeface="Calibri"/>
                <a:cs typeface="Calibri"/>
              </a:rPr>
              <a:t>o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70"/>
              <a:t>l</a:t>
            </a:r>
            <a:r>
              <a:rPr dirty="0" sz="3200" spc="-1500"/>
              <a:t>e</a:t>
            </a:r>
            <a:r>
              <a:rPr dirty="0" baseline="-17129" sz="9000" spc="-7">
                <a:latin typeface="Calibri"/>
                <a:cs typeface="Calibri"/>
              </a:rPr>
              <a:t>r</a:t>
            </a:r>
            <a:r>
              <a:rPr dirty="0" baseline="-17129" sz="9000" spc="-2047">
                <a:latin typeface="Calibri"/>
                <a:cs typeface="Calibri"/>
              </a:rPr>
              <a:t>i</a:t>
            </a:r>
            <a:r>
              <a:rPr dirty="0" sz="3200" spc="-420"/>
              <a:t>s</a:t>
            </a:r>
            <a:r>
              <a:rPr dirty="0" baseline="-17129" sz="9000" spc="-4020">
                <a:latin typeface="Calibri"/>
                <a:cs typeface="Calibri"/>
              </a:rPr>
              <a:t>e</a:t>
            </a:r>
            <a:r>
              <a:rPr dirty="0" sz="3200" spc="-70"/>
              <a:t>t</a:t>
            </a:r>
            <a:r>
              <a:rPr dirty="0" sz="3200" spc="-110"/>
              <a:t>y</a:t>
            </a:r>
            <a:r>
              <a:rPr dirty="0" baseline="-17129" sz="9000" spc="-3554">
                <a:latin typeface="Calibri"/>
                <a:cs typeface="Calibri"/>
              </a:rPr>
              <a:t>s</a:t>
            </a:r>
            <a:r>
              <a:rPr dirty="0" sz="3200" spc="-70"/>
              <a:t>l</a:t>
            </a:r>
            <a:r>
              <a:rPr dirty="0" sz="3200"/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61517" y="439204"/>
              <a:ext cx="5766435" cy="746125"/>
            </a:xfrm>
            <a:custGeom>
              <a:avLst/>
              <a:gdLst/>
              <a:ahLst/>
              <a:cxnLst/>
              <a:rect l="l" t="t" r="r" b="b"/>
              <a:pathLst>
                <a:path w="5766435" h="746125">
                  <a:moveTo>
                    <a:pt x="5766117" y="0"/>
                  </a:moveTo>
                  <a:lnTo>
                    <a:pt x="0" y="0"/>
                  </a:lnTo>
                  <a:lnTo>
                    <a:pt x="0" y="745921"/>
                  </a:lnTo>
                  <a:lnTo>
                    <a:pt x="2883242" y="745921"/>
                  </a:lnTo>
                  <a:lnTo>
                    <a:pt x="5766117" y="745921"/>
                  </a:lnTo>
                  <a:lnTo>
                    <a:pt x="5766117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37336" y="1420185"/>
            <a:ext cx="3987165" cy="404304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Interfacing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Scalability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Interoperability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Energy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efficiency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Bandwidth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Modeling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Complexity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management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(e.g., SDN)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75"/>
              <a:t>Click</a:t>
            </a:r>
            <a:r>
              <a:rPr dirty="0" baseline="-12500" sz="9000" spc="-1012">
                <a:latin typeface="Calibri"/>
                <a:cs typeface="Calibri"/>
              </a:rPr>
              <a:t>Io</a:t>
            </a:r>
            <a:r>
              <a:rPr dirty="0" sz="3200" spc="-675"/>
              <a:t>to</a:t>
            </a:r>
            <a:r>
              <a:rPr dirty="0" baseline="-12500" sz="9000" spc="-1012">
                <a:latin typeface="Calibri"/>
                <a:cs typeface="Calibri"/>
              </a:rPr>
              <a:t>T</a:t>
            </a:r>
            <a:r>
              <a:rPr dirty="0" sz="3200" spc="-675"/>
              <a:t>ed</a:t>
            </a:r>
            <a:r>
              <a:rPr dirty="0" baseline="-12500" sz="9000" spc="-1012">
                <a:latin typeface="Calibri"/>
                <a:cs typeface="Calibri"/>
              </a:rPr>
              <a:t>C</a:t>
            </a:r>
            <a:r>
              <a:rPr dirty="0" sz="3200" spc="-675"/>
              <a:t>it</a:t>
            </a:r>
            <a:r>
              <a:rPr dirty="0" sz="3200" spc="-315"/>
              <a:t> </a:t>
            </a:r>
            <a:r>
              <a:rPr dirty="0" sz="3200" spc="-930"/>
              <a:t>M</a:t>
            </a:r>
            <a:r>
              <a:rPr dirty="0" baseline="-12500" sz="9000" spc="-1395">
                <a:latin typeface="Calibri"/>
                <a:cs typeface="Calibri"/>
              </a:rPr>
              <a:t>h</a:t>
            </a:r>
            <a:r>
              <a:rPr dirty="0" sz="3200" spc="-930"/>
              <a:t>a</a:t>
            </a:r>
            <a:r>
              <a:rPr dirty="0" baseline="-12500" sz="9000" spc="-1395">
                <a:latin typeface="Calibri"/>
                <a:cs typeface="Calibri"/>
              </a:rPr>
              <a:t>a</a:t>
            </a:r>
            <a:r>
              <a:rPr dirty="0" sz="3200" spc="-930"/>
              <a:t>st</a:t>
            </a:r>
            <a:r>
              <a:rPr dirty="0" baseline="-12500" sz="9000" spc="-1395">
                <a:latin typeface="Calibri"/>
                <a:cs typeface="Calibri"/>
              </a:rPr>
              <a:t>l</a:t>
            </a:r>
            <a:r>
              <a:rPr dirty="0" sz="3200" spc="-930"/>
              <a:t>e</a:t>
            </a:r>
            <a:r>
              <a:rPr dirty="0" baseline="-12500" sz="9000" spc="-1395">
                <a:latin typeface="Calibri"/>
                <a:cs typeface="Calibri"/>
              </a:rPr>
              <a:t>l</a:t>
            </a:r>
            <a:r>
              <a:rPr dirty="0" sz="3200" spc="-930"/>
              <a:t>r</a:t>
            </a:r>
            <a:r>
              <a:rPr dirty="0" baseline="-12500" sz="9000" spc="-1395">
                <a:latin typeface="Calibri"/>
                <a:cs typeface="Calibri"/>
              </a:rPr>
              <a:t>e</a:t>
            </a:r>
            <a:r>
              <a:rPr dirty="0" sz="3200" spc="-930"/>
              <a:t>ti</a:t>
            </a:r>
            <a:r>
              <a:rPr dirty="0" baseline="-12500" sz="9000" spc="-1395">
                <a:latin typeface="Calibri"/>
                <a:cs typeface="Calibri"/>
              </a:rPr>
              <a:t>n</a:t>
            </a:r>
            <a:r>
              <a:rPr dirty="0" sz="3200" spc="-930"/>
              <a:t>tle</a:t>
            </a:r>
            <a:r>
              <a:rPr dirty="0" baseline="-12500" sz="9000" spc="-1395">
                <a:latin typeface="Calibri"/>
                <a:cs typeface="Calibri"/>
              </a:rPr>
              <a:t>g</a:t>
            </a:r>
            <a:r>
              <a:rPr dirty="0" sz="3200" spc="-930"/>
              <a:t>s</a:t>
            </a:r>
            <a:r>
              <a:rPr dirty="0" baseline="-12500" sz="9000" spc="-1395">
                <a:latin typeface="Calibri"/>
                <a:cs typeface="Calibri"/>
              </a:rPr>
              <a:t>e</a:t>
            </a:r>
            <a:r>
              <a:rPr dirty="0" sz="3200" spc="-930"/>
              <a:t>ty</a:t>
            </a:r>
            <a:r>
              <a:rPr dirty="0" baseline="-12500" sz="9000" spc="-1395">
                <a:latin typeface="Calibri"/>
                <a:cs typeface="Calibri"/>
              </a:rPr>
              <a:t>s</a:t>
            </a:r>
            <a:r>
              <a:rPr dirty="0" sz="3200" spc="-930"/>
              <a:t>le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61175"/>
            <a:chOff x="-635" y="0"/>
            <a:chExt cx="12193905" cy="6861175"/>
          </a:xfrm>
        </p:grpSpPr>
        <p:sp>
          <p:nvSpPr>
            <p:cNvPr id="3" name="object 3"/>
            <p:cNvSpPr/>
            <p:nvPr/>
          </p:nvSpPr>
          <p:spPr>
            <a:xfrm>
              <a:off x="0" y="1142999"/>
              <a:ext cx="12192635" cy="2613025"/>
            </a:xfrm>
            <a:custGeom>
              <a:avLst/>
              <a:gdLst/>
              <a:ahLst/>
              <a:cxnLst/>
              <a:rect l="l" t="t" r="r" b="b"/>
              <a:pathLst>
                <a:path w="12192635" h="2613025">
                  <a:moveTo>
                    <a:pt x="0" y="2612517"/>
                  </a:moveTo>
                  <a:lnTo>
                    <a:pt x="12192114" y="2612517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612517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85999"/>
              <a:ext cx="12192635" cy="1796414"/>
            </a:xfrm>
            <a:custGeom>
              <a:avLst/>
              <a:gdLst/>
              <a:ahLst/>
              <a:cxnLst/>
              <a:rect l="l" t="t" r="r" b="b"/>
              <a:pathLst>
                <a:path w="12192635" h="1796414">
                  <a:moveTo>
                    <a:pt x="0" y="1796033"/>
                  </a:moveTo>
                  <a:lnTo>
                    <a:pt x="12192114" y="179603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79603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59243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046"/>
                  </a:moveTo>
                  <a:lnTo>
                    <a:pt x="12192114" y="65304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4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755516"/>
              <a:ext cx="12192635" cy="1143000"/>
            </a:xfrm>
            <a:custGeom>
              <a:avLst/>
              <a:gdLst/>
              <a:ahLst/>
              <a:cxnLst/>
              <a:rect l="l" t="t" r="r" b="b"/>
              <a:pathLst>
                <a:path w="12192635" h="1143000">
                  <a:moveTo>
                    <a:pt x="0" y="1142999"/>
                  </a:moveTo>
                  <a:lnTo>
                    <a:pt x="12192114" y="1142999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14299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3918966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597"/>
                  </a:moveTo>
                  <a:lnTo>
                    <a:pt x="12192114" y="489597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59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82034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966"/>
                  </a:moveTo>
                  <a:lnTo>
                    <a:pt x="12192114" y="4899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96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4245483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953"/>
                  </a:moveTo>
                  <a:lnTo>
                    <a:pt x="12192114" y="4899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953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4408563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402"/>
                  </a:moveTo>
                  <a:lnTo>
                    <a:pt x="12192114" y="65340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402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4571999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033"/>
                  </a:moveTo>
                  <a:lnTo>
                    <a:pt x="12192114" y="65303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33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473543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046"/>
                  </a:moveTo>
                  <a:lnTo>
                    <a:pt x="12192114" y="65304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4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489851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046"/>
                  </a:moveTo>
                  <a:lnTo>
                    <a:pt x="12192114" y="65304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4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506196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033"/>
                  </a:moveTo>
                  <a:lnTo>
                    <a:pt x="12192114" y="65303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33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5225034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4">
                  <a:moveTo>
                    <a:pt x="0" y="653402"/>
                  </a:moveTo>
                  <a:lnTo>
                    <a:pt x="12192114" y="65340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402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5388483"/>
              <a:ext cx="12192635" cy="1143000"/>
            </a:xfrm>
            <a:custGeom>
              <a:avLst/>
              <a:gdLst/>
              <a:ahLst/>
              <a:cxnLst/>
              <a:rect l="l" t="t" r="r" b="b"/>
              <a:pathLst>
                <a:path w="12192635" h="1143000">
                  <a:moveTo>
                    <a:pt x="0" y="1143000"/>
                  </a:moveTo>
                  <a:lnTo>
                    <a:pt x="12192114" y="114300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5551563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953"/>
                  </a:moveTo>
                  <a:lnTo>
                    <a:pt x="12192114" y="4899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953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5714999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966"/>
                  </a:moveTo>
                  <a:lnTo>
                    <a:pt x="12192114" y="4899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966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5878436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0" y="489597"/>
                  </a:moveTo>
                  <a:lnTo>
                    <a:pt x="12192114" y="489597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89597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604151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5">
                  <a:moveTo>
                    <a:pt x="0" y="653046"/>
                  </a:moveTo>
                  <a:lnTo>
                    <a:pt x="12192114" y="65304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653046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6204966"/>
              <a:ext cx="12192635" cy="653415"/>
            </a:xfrm>
            <a:custGeom>
              <a:avLst/>
              <a:gdLst/>
              <a:ahLst/>
              <a:cxnLst/>
              <a:rect l="l" t="t" r="r" b="b"/>
              <a:pathLst>
                <a:path w="12192635" h="653415">
                  <a:moveTo>
                    <a:pt x="12192114" y="0"/>
                  </a:moveTo>
                  <a:lnTo>
                    <a:pt x="0" y="0"/>
                  </a:lnTo>
                  <a:lnTo>
                    <a:pt x="0" y="653034"/>
                  </a:lnTo>
                  <a:lnTo>
                    <a:pt x="12192114" y="653034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6368034"/>
              <a:ext cx="12192635" cy="490220"/>
            </a:xfrm>
            <a:custGeom>
              <a:avLst/>
              <a:gdLst/>
              <a:ahLst/>
              <a:cxnLst/>
              <a:rect l="l" t="t" r="r" b="b"/>
              <a:pathLst>
                <a:path w="12192635" h="490220">
                  <a:moveTo>
                    <a:pt x="12192114" y="0"/>
                  </a:moveTo>
                  <a:lnTo>
                    <a:pt x="0" y="0"/>
                  </a:lnTo>
                  <a:lnTo>
                    <a:pt x="0" y="489965"/>
                  </a:lnTo>
                  <a:lnTo>
                    <a:pt x="12192114" y="489965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0" y="6531482"/>
              <a:ext cx="12192635" cy="327025"/>
            </a:xfrm>
            <a:custGeom>
              <a:avLst/>
              <a:gdLst/>
              <a:ahLst/>
              <a:cxnLst/>
              <a:rect l="l" t="t" r="r" b="b"/>
              <a:pathLst>
                <a:path w="12192635" h="327025">
                  <a:moveTo>
                    <a:pt x="12192114" y="0"/>
                  </a:moveTo>
                  <a:lnTo>
                    <a:pt x="0" y="0"/>
                  </a:lnTo>
                  <a:lnTo>
                    <a:pt x="0" y="326517"/>
                  </a:lnTo>
                  <a:lnTo>
                    <a:pt x="12192114" y="326517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6694563"/>
              <a:ext cx="12192635" cy="163830"/>
            </a:xfrm>
            <a:custGeom>
              <a:avLst/>
              <a:gdLst/>
              <a:ahLst/>
              <a:cxnLst/>
              <a:rect l="l" t="t" r="r" b="b"/>
              <a:pathLst>
                <a:path w="12192635" h="163829">
                  <a:moveTo>
                    <a:pt x="12192114" y="0"/>
                  </a:moveTo>
                  <a:lnTo>
                    <a:pt x="0" y="0"/>
                  </a:lnTo>
                  <a:lnTo>
                    <a:pt x="0" y="163436"/>
                  </a:lnTo>
                  <a:lnTo>
                    <a:pt x="12192114" y="163436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C459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0" y="2159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-355" y="4356353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0" y="460679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8169909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622290" algn="l"/>
              </a:tabLst>
            </a:pPr>
            <a:r>
              <a:rPr dirty="0" spc="-60"/>
              <a:t>Click</a:t>
            </a:r>
            <a:r>
              <a:rPr dirty="0" spc="-145"/>
              <a:t> </a:t>
            </a:r>
            <a:r>
              <a:rPr dirty="0" spc="-35"/>
              <a:t>to</a:t>
            </a:r>
            <a:r>
              <a:rPr dirty="0" spc="-140"/>
              <a:t> </a:t>
            </a:r>
            <a:r>
              <a:rPr dirty="0" spc="-55"/>
              <a:t>edit</a:t>
            </a:r>
            <a:r>
              <a:rPr dirty="0" spc="-140"/>
              <a:t> </a:t>
            </a:r>
            <a:r>
              <a:rPr dirty="0" spc="-65"/>
              <a:t>Master</a:t>
            </a:r>
            <a:r>
              <a:rPr dirty="0" spc="-130"/>
              <a:t> </a:t>
            </a:r>
            <a:r>
              <a:rPr dirty="0" spc="-60"/>
              <a:t>title</a:t>
            </a:r>
            <a:r>
              <a:rPr dirty="0" spc="-150"/>
              <a:t> </a:t>
            </a:r>
            <a:r>
              <a:rPr dirty="0" spc="-730"/>
              <a:t>styl</a:t>
            </a:r>
            <a:r>
              <a:rPr dirty="0" baseline="-8333" sz="9000" spc="-1095">
                <a:latin typeface="Calibri"/>
                <a:cs typeface="Calibri"/>
              </a:rPr>
              <a:t>O</a:t>
            </a:r>
            <a:r>
              <a:rPr dirty="0" sz="3200" spc="-730"/>
              <a:t>e	</a:t>
            </a:r>
            <a:r>
              <a:rPr dirty="0" baseline="-8333" sz="9000" spc="-15">
                <a:latin typeface="Calibri"/>
                <a:cs typeface="Calibri"/>
              </a:rPr>
              <a:t>verview</a:t>
            </a:r>
            <a:endParaRPr baseline="-8333" sz="90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166023" y="1401605"/>
            <a:ext cx="8687435" cy="4684395"/>
          </a:xfrm>
          <a:prstGeom prst="rect">
            <a:avLst/>
          </a:prstGeom>
        </p:spPr>
        <p:txBody>
          <a:bodyPr wrap="square" lIns="0" tIns="17462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375"/>
              </a:spcBef>
              <a:buClr>
                <a:srgbClr val="EC7C30"/>
              </a:buClr>
              <a:buFont typeface="Wingdings"/>
              <a:buChar char=""/>
              <a:tabLst>
                <a:tab pos="356235" algn="l"/>
                <a:tab pos="2564765" algn="l"/>
                <a:tab pos="4008120" algn="l"/>
                <a:tab pos="5459730" algn="l"/>
                <a:tab pos="6151245" algn="l"/>
              </a:tabLst>
            </a:pPr>
            <a:r>
              <a:rPr dirty="0" sz="2400" spc="220" b="1">
                <a:solidFill>
                  <a:srgbClr val="FFFFFF"/>
                </a:solidFill>
                <a:latin typeface="Calibri"/>
                <a:cs typeface="Calibri"/>
              </a:rPr>
              <a:t>Input-</a:t>
            </a:r>
            <a:r>
              <a:rPr dirty="0" sz="2400" spc="-25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29" b="1">
                <a:solidFill>
                  <a:srgbClr val="FFFFFF"/>
                </a:solidFill>
                <a:latin typeface="Calibri"/>
                <a:cs typeface="Calibri"/>
              </a:rPr>
              <a:t>Output	</a:t>
            </a:r>
            <a:r>
              <a:rPr dirty="0" sz="2400" spc="245" b="1">
                <a:solidFill>
                  <a:srgbClr val="FFFFFF"/>
                </a:solidFill>
                <a:latin typeface="Calibri"/>
                <a:cs typeface="Calibri"/>
              </a:rPr>
              <a:t>Devices,	Sensors,	</a:t>
            </a:r>
            <a:r>
              <a:rPr dirty="0" sz="2400" spc="185" b="1">
                <a:solidFill>
                  <a:srgbClr val="FFFFFF"/>
                </a:solidFill>
                <a:latin typeface="Calibri"/>
                <a:cs typeface="Calibri"/>
              </a:rPr>
              <a:t>and	</a:t>
            </a:r>
            <a:r>
              <a:rPr dirty="0" sz="2400" spc="240" b="1">
                <a:solidFill>
                  <a:srgbClr val="FFFFFF"/>
                </a:solidFill>
                <a:latin typeface="Calibri"/>
                <a:cs typeface="Calibri"/>
              </a:rPr>
              <a:t>Actuators</a:t>
            </a:r>
            <a:endParaRPr sz="2400">
              <a:latin typeface="Calibri"/>
              <a:cs typeface="Calibri"/>
            </a:endParaRPr>
          </a:p>
          <a:p>
            <a:pPr lvl="1" marL="698500" indent="-228600">
              <a:lnSpc>
                <a:spcPct val="100000"/>
              </a:lnSpc>
              <a:spcBef>
                <a:spcPts val="1060"/>
              </a:spcBef>
              <a:buClr>
                <a:srgbClr val="EC7C30"/>
              </a:buClr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market,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GPS,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magnetometer,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loadcells,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thermocouples</a:t>
            </a:r>
            <a:endParaRPr sz="2000">
              <a:latin typeface="Calibri"/>
              <a:cs typeface="Calibri"/>
            </a:endParaRPr>
          </a:p>
          <a:p>
            <a:pPr lvl="1" marL="698500" indent="-228600">
              <a:lnSpc>
                <a:spcPct val="100000"/>
              </a:lnSpc>
              <a:spcBef>
                <a:spcPts val="1060"/>
              </a:spcBef>
              <a:buClr>
                <a:srgbClr val="EC7C30"/>
              </a:buClr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DC,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BLDC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motors,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solenoids,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relays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505"/>
              </a:spcBef>
              <a:buClr>
                <a:srgbClr val="EC7C30"/>
              </a:buClr>
              <a:buFont typeface="Wingdings"/>
              <a:buChar char=""/>
              <a:tabLst>
                <a:tab pos="356235" algn="l"/>
                <a:tab pos="965835" algn="l"/>
                <a:tab pos="1786889" algn="l"/>
                <a:tab pos="3165475" algn="l"/>
                <a:tab pos="3459479" algn="l"/>
                <a:tab pos="4507230" algn="l"/>
                <a:tab pos="5343525" algn="l"/>
                <a:tab pos="6028690" algn="l"/>
              </a:tabLst>
            </a:pPr>
            <a:r>
              <a:rPr dirty="0" sz="2400" spc="1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2400" spc="-2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T	</a:t>
            </a:r>
            <a:r>
              <a:rPr dirty="0" sz="2400" spc="210" b="1">
                <a:solidFill>
                  <a:srgbClr val="FFFFFF"/>
                </a:solidFill>
                <a:latin typeface="Calibri"/>
                <a:cs typeface="Calibri"/>
              </a:rPr>
              <a:t>with	</a:t>
            </a:r>
            <a:r>
              <a:rPr dirty="0" sz="2400" spc="235" b="1">
                <a:solidFill>
                  <a:srgbClr val="FFFFFF"/>
                </a:solidFill>
                <a:latin typeface="Calibri"/>
                <a:cs typeface="Calibri"/>
              </a:rPr>
              <a:t>Arduino	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+	</a:t>
            </a:r>
            <a:r>
              <a:rPr dirty="0" sz="2400" spc="185" b="1">
                <a:solidFill>
                  <a:srgbClr val="FFFFFF"/>
                </a:solidFill>
                <a:latin typeface="Calibri"/>
                <a:cs typeface="Calibri"/>
              </a:rPr>
              <a:t>ESP</a:t>
            </a:r>
            <a:r>
              <a:rPr dirty="0" sz="2400" spc="-2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40" b="1">
                <a:solidFill>
                  <a:srgbClr val="FFFFFF"/>
                </a:solidFill>
                <a:latin typeface="Calibri"/>
                <a:cs typeface="Calibri"/>
              </a:rPr>
              <a:t>32	</a:t>
            </a:r>
            <a:r>
              <a:rPr dirty="0" sz="2400" spc="204" b="1">
                <a:solidFill>
                  <a:srgbClr val="FFFFFF"/>
                </a:solidFill>
                <a:latin typeface="Calibri"/>
                <a:cs typeface="Calibri"/>
              </a:rPr>
              <a:t>Core	</a:t>
            </a:r>
            <a:r>
              <a:rPr dirty="0" sz="2400" spc="170" b="1">
                <a:solidFill>
                  <a:srgbClr val="FFFFFF"/>
                </a:solidFill>
                <a:latin typeface="Calibri"/>
                <a:cs typeface="Calibri"/>
              </a:rPr>
              <a:t>few	</a:t>
            </a:r>
            <a:r>
              <a:rPr dirty="0" sz="2400" spc="215" b="1">
                <a:solidFill>
                  <a:srgbClr val="FFFFFF"/>
                </a:solidFill>
                <a:latin typeface="Calibri"/>
                <a:cs typeface="Calibri"/>
              </a:rPr>
              <a:t>weeks</a:t>
            </a:r>
            <a:endParaRPr sz="2400">
              <a:latin typeface="Calibri"/>
              <a:cs typeface="Calibri"/>
            </a:endParaRPr>
          </a:p>
          <a:p>
            <a:pPr lvl="1" marL="715010" indent="-229235">
              <a:lnSpc>
                <a:spcPct val="100000"/>
              </a:lnSpc>
              <a:spcBef>
                <a:spcPts val="1065"/>
              </a:spcBef>
              <a:buClr>
                <a:srgbClr val="EC7C30"/>
              </a:buClr>
              <a:buFont typeface="Arial MT"/>
              <a:buChar char="•"/>
              <a:tabLst>
                <a:tab pos="715010" algn="l"/>
                <a:tab pos="715645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Hardware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endParaRPr sz="2000">
              <a:latin typeface="Calibri"/>
              <a:cs typeface="Calibri"/>
            </a:endParaRPr>
          </a:p>
          <a:p>
            <a:pPr lvl="1" marL="715010" indent="-229235">
              <a:lnSpc>
                <a:spcPct val="100000"/>
              </a:lnSpc>
              <a:spcBef>
                <a:spcPts val="259"/>
              </a:spcBef>
              <a:buClr>
                <a:srgbClr val="EC7C30"/>
              </a:buClr>
              <a:buFont typeface="Arial MT"/>
              <a:buChar char="•"/>
              <a:tabLst>
                <a:tab pos="715010" algn="l"/>
                <a:tab pos="715645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Industrial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automation</a:t>
            </a:r>
            <a:endParaRPr sz="2000">
              <a:latin typeface="Calibri"/>
              <a:cs typeface="Calibri"/>
            </a:endParaRPr>
          </a:p>
          <a:p>
            <a:pPr lvl="1" marL="715010" indent="-229235">
              <a:lnSpc>
                <a:spcPct val="100000"/>
              </a:lnSpc>
              <a:spcBef>
                <a:spcPts val="254"/>
              </a:spcBef>
              <a:buClr>
                <a:srgbClr val="EC7C30"/>
              </a:buClr>
              <a:buFont typeface="Arial MT"/>
              <a:buChar char="•"/>
              <a:tabLst>
                <a:tab pos="715010" algn="l"/>
                <a:tab pos="71564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Embedded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C/C++</a:t>
            </a:r>
            <a:endParaRPr sz="2000">
              <a:latin typeface="Calibri"/>
              <a:cs typeface="Calibri"/>
            </a:endParaRPr>
          </a:p>
          <a:p>
            <a:pPr lvl="1" marL="715010" indent="-229235">
              <a:lnSpc>
                <a:spcPct val="100000"/>
              </a:lnSpc>
              <a:spcBef>
                <a:spcPts val="260"/>
              </a:spcBef>
              <a:buClr>
                <a:srgbClr val="EC7C30"/>
              </a:buClr>
              <a:buFont typeface="Arial MT"/>
              <a:buChar char="•"/>
              <a:tabLst>
                <a:tab pos="715010" algn="l"/>
                <a:tab pos="715645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Android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endParaRPr sz="2000">
              <a:latin typeface="Calibri"/>
              <a:cs typeface="Calibri"/>
            </a:endParaRPr>
          </a:p>
          <a:p>
            <a:pPr lvl="1" marL="715010" indent="-229235">
              <a:lnSpc>
                <a:spcPct val="100000"/>
              </a:lnSpc>
              <a:spcBef>
                <a:spcPts val="260"/>
              </a:spcBef>
              <a:buClr>
                <a:srgbClr val="EC7C30"/>
              </a:buClr>
              <a:buFont typeface="Arial MT"/>
              <a:buChar char="•"/>
              <a:tabLst>
                <a:tab pos="715010" algn="l"/>
                <a:tab pos="715645" algn="l"/>
              </a:tabLst>
            </a:pP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60"/>
              </a:spcBef>
              <a:buClr>
                <a:srgbClr val="EC7C30"/>
              </a:buClr>
              <a:buFont typeface="Wingdings"/>
              <a:buChar char=""/>
              <a:tabLst>
                <a:tab pos="355600" algn="l"/>
                <a:tab pos="356235" algn="l"/>
                <a:tab pos="972819" algn="l"/>
                <a:tab pos="2099310" algn="l"/>
                <a:tab pos="3740150" algn="l"/>
                <a:tab pos="4344035" algn="l"/>
              </a:tabLst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1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17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1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560"/>
              </a:spcBef>
              <a:buClr>
                <a:srgbClr val="EC7C30"/>
              </a:buClr>
              <a:buFont typeface="Wingdings"/>
              <a:buChar char=""/>
              <a:tabLst>
                <a:tab pos="355600" algn="l"/>
                <a:tab pos="356235" algn="l"/>
                <a:tab pos="1835150" algn="l"/>
                <a:tab pos="2439035" algn="l"/>
                <a:tab pos="2896235" algn="l"/>
              </a:tabLst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1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1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1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-1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sz="2000" spc="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1" name="object 6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5720" y="1672196"/>
            <a:ext cx="1971001" cy="381609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3690004" y="129242"/>
            <a:ext cx="1701800" cy="1357630"/>
            <a:chOff x="3690004" y="129242"/>
            <a:chExt cx="1701800" cy="1357630"/>
          </a:xfrm>
        </p:grpSpPr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2039" y="161112"/>
              <a:ext cx="1637639" cy="1292923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721684" y="160921"/>
              <a:ext cx="1638300" cy="1294130"/>
            </a:xfrm>
            <a:custGeom>
              <a:avLst/>
              <a:gdLst/>
              <a:ahLst/>
              <a:cxnLst/>
              <a:rect l="l" t="t" r="r" b="b"/>
              <a:pathLst>
                <a:path w="1638300" h="1294130">
                  <a:moveTo>
                    <a:pt x="0" y="646912"/>
                  </a:moveTo>
                  <a:lnTo>
                    <a:pt x="2303" y="598457"/>
                  </a:lnTo>
                  <a:lnTo>
                    <a:pt x="9172" y="550424"/>
                  </a:lnTo>
                  <a:lnTo>
                    <a:pt x="20543" y="503014"/>
                  </a:lnTo>
                  <a:lnTo>
                    <a:pt x="36353" y="456429"/>
                  </a:lnTo>
                  <a:lnTo>
                    <a:pt x="56539" y="410869"/>
                  </a:lnTo>
                  <a:lnTo>
                    <a:pt x="81040" y="366537"/>
                  </a:lnTo>
                  <a:lnTo>
                    <a:pt x="109791" y="323634"/>
                  </a:lnTo>
                  <a:lnTo>
                    <a:pt x="138136" y="287573"/>
                  </a:lnTo>
                  <a:lnTo>
                    <a:pt x="169355" y="253161"/>
                  </a:lnTo>
                  <a:lnTo>
                    <a:pt x="203316" y="220495"/>
                  </a:lnTo>
                  <a:lnTo>
                    <a:pt x="239888" y="189672"/>
                  </a:lnTo>
                  <a:lnTo>
                    <a:pt x="278941" y="160789"/>
                  </a:lnTo>
                  <a:lnTo>
                    <a:pt x="320344" y="133944"/>
                  </a:lnTo>
                  <a:lnTo>
                    <a:pt x="363966" y="109233"/>
                  </a:lnTo>
                  <a:lnTo>
                    <a:pt x="409676" y="86753"/>
                  </a:lnTo>
                  <a:lnTo>
                    <a:pt x="457030" y="66800"/>
                  </a:lnTo>
                  <a:lnTo>
                    <a:pt x="505828" y="49356"/>
                  </a:lnTo>
                  <a:lnTo>
                    <a:pt x="555892" y="34468"/>
                  </a:lnTo>
                  <a:lnTo>
                    <a:pt x="607045" y="22183"/>
                  </a:lnTo>
                  <a:lnTo>
                    <a:pt x="659110" y="12547"/>
                  </a:lnTo>
                  <a:lnTo>
                    <a:pt x="711909" y="5607"/>
                  </a:lnTo>
                  <a:lnTo>
                    <a:pt x="765263" y="1409"/>
                  </a:lnTo>
                  <a:lnTo>
                    <a:pt x="818997" y="0"/>
                  </a:lnTo>
                  <a:lnTo>
                    <a:pt x="872730" y="1409"/>
                  </a:lnTo>
                  <a:lnTo>
                    <a:pt x="926084" y="5607"/>
                  </a:lnTo>
                  <a:lnTo>
                    <a:pt x="978881" y="12547"/>
                  </a:lnTo>
                  <a:lnTo>
                    <a:pt x="1030944" y="22183"/>
                  </a:lnTo>
                  <a:lnTo>
                    <a:pt x="1082097" y="34468"/>
                  </a:lnTo>
                  <a:lnTo>
                    <a:pt x="1132161" y="49356"/>
                  </a:lnTo>
                  <a:lnTo>
                    <a:pt x="1180961" y="66800"/>
                  </a:lnTo>
                  <a:lnTo>
                    <a:pt x="1228318" y="86753"/>
                  </a:lnTo>
                  <a:lnTo>
                    <a:pt x="1274028" y="109233"/>
                  </a:lnTo>
                  <a:lnTo>
                    <a:pt x="1317648" y="133944"/>
                  </a:lnTo>
                  <a:lnTo>
                    <a:pt x="1359049" y="160789"/>
                  </a:lnTo>
                  <a:lnTo>
                    <a:pt x="1398100" y="189672"/>
                  </a:lnTo>
                  <a:lnTo>
                    <a:pt x="1434670" y="220495"/>
                  </a:lnTo>
                  <a:lnTo>
                    <a:pt x="1468628" y="253161"/>
                  </a:lnTo>
                  <a:lnTo>
                    <a:pt x="1499846" y="287573"/>
                  </a:lnTo>
                  <a:lnTo>
                    <a:pt x="1528190" y="323634"/>
                  </a:lnTo>
                  <a:lnTo>
                    <a:pt x="1556946" y="366537"/>
                  </a:lnTo>
                  <a:lnTo>
                    <a:pt x="1581450" y="410869"/>
                  </a:lnTo>
                  <a:lnTo>
                    <a:pt x="1601639" y="456429"/>
                  </a:lnTo>
                  <a:lnTo>
                    <a:pt x="1617451" y="503014"/>
                  </a:lnTo>
                  <a:lnTo>
                    <a:pt x="1628822" y="550424"/>
                  </a:lnTo>
                  <a:lnTo>
                    <a:pt x="1635691" y="598457"/>
                  </a:lnTo>
                  <a:lnTo>
                    <a:pt x="1637995" y="646912"/>
                  </a:lnTo>
                  <a:lnTo>
                    <a:pt x="1635691" y="695372"/>
                  </a:lnTo>
                  <a:lnTo>
                    <a:pt x="1628822" y="743409"/>
                  </a:lnTo>
                  <a:lnTo>
                    <a:pt x="1617451" y="790821"/>
                  </a:lnTo>
                  <a:lnTo>
                    <a:pt x="1601639" y="837407"/>
                  </a:lnTo>
                  <a:lnTo>
                    <a:pt x="1581450" y="882967"/>
                  </a:lnTo>
                  <a:lnTo>
                    <a:pt x="1556946" y="927300"/>
                  </a:lnTo>
                  <a:lnTo>
                    <a:pt x="1528190" y="970203"/>
                  </a:lnTo>
                  <a:lnTo>
                    <a:pt x="1499846" y="1006264"/>
                  </a:lnTo>
                  <a:lnTo>
                    <a:pt x="1468634" y="1040675"/>
                  </a:lnTo>
                  <a:lnTo>
                    <a:pt x="1434688" y="1073341"/>
                  </a:lnTo>
                  <a:lnTo>
                    <a:pt x="1398144" y="1104164"/>
                  </a:lnTo>
                  <a:lnTo>
                    <a:pt x="1359136" y="1133047"/>
                  </a:lnTo>
                  <a:lnTo>
                    <a:pt x="1317798" y="1159893"/>
                  </a:lnTo>
                  <a:lnTo>
                    <a:pt x="1274266" y="1184604"/>
                  </a:lnTo>
                  <a:lnTo>
                    <a:pt x="1228674" y="1207084"/>
                  </a:lnTo>
                  <a:lnTo>
                    <a:pt x="1181199" y="1227037"/>
                  </a:lnTo>
                  <a:lnTo>
                    <a:pt x="1132311" y="1244481"/>
                  </a:lnTo>
                  <a:lnTo>
                    <a:pt x="1082184" y="1259369"/>
                  </a:lnTo>
                  <a:lnTo>
                    <a:pt x="1030989" y="1271654"/>
                  </a:lnTo>
                  <a:lnTo>
                    <a:pt x="978900" y="1281289"/>
                  </a:lnTo>
                  <a:lnTo>
                    <a:pt x="926089" y="1288230"/>
                  </a:lnTo>
                  <a:lnTo>
                    <a:pt x="872731" y="1292428"/>
                  </a:lnTo>
                  <a:lnTo>
                    <a:pt x="818997" y="1293837"/>
                  </a:lnTo>
                  <a:lnTo>
                    <a:pt x="765263" y="1292428"/>
                  </a:lnTo>
                  <a:lnTo>
                    <a:pt x="711909" y="1288230"/>
                  </a:lnTo>
                  <a:lnTo>
                    <a:pt x="659110" y="1281289"/>
                  </a:lnTo>
                  <a:lnTo>
                    <a:pt x="607045" y="1271654"/>
                  </a:lnTo>
                  <a:lnTo>
                    <a:pt x="555892" y="1259369"/>
                  </a:lnTo>
                  <a:lnTo>
                    <a:pt x="505828" y="1244481"/>
                  </a:lnTo>
                  <a:lnTo>
                    <a:pt x="457030" y="1227037"/>
                  </a:lnTo>
                  <a:lnTo>
                    <a:pt x="409676" y="1207084"/>
                  </a:lnTo>
                  <a:lnTo>
                    <a:pt x="363966" y="1184604"/>
                  </a:lnTo>
                  <a:lnTo>
                    <a:pt x="320344" y="1159893"/>
                  </a:lnTo>
                  <a:lnTo>
                    <a:pt x="278941" y="1133047"/>
                  </a:lnTo>
                  <a:lnTo>
                    <a:pt x="239888" y="1104164"/>
                  </a:lnTo>
                  <a:lnTo>
                    <a:pt x="203316" y="1073341"/>
                  </a:lnTo>
                  <a:lnTo>
                    <a:pt x="169355" y="1040675"/>
                  </a:lnTo>
                  <a:lnTo>
                    <a:pt x="138136" y="1006264"/>
                  </a:lnTo>
                  <a:lnTo>
                    <a:pt x="109791" y="970203"/>
                  </a:lnTo>
                  <a:lnTo>
                    <a:pt x="81040" y="927300"/>
                  </a:lnTo>
                  <a:lnTo>
                    <a:pt x="56539" y="882967"/>
                  </a:lnTo>
                  <a:lnTo>
                    <a:pt x="36353" y="837407"/>
                  </a:lnTo>
                  <a:lnTo>
                    <a:pt x="20543" y="790821"/>
                  </a:lnTo>
                  <a:lnTo>
                    <a:pt x="9172" y="743409"/>
                  </a:lnTo>
                  <a:lnTo>
                    <a:pt x="2303" y="695372"/>
                  </a:lnTo>
                  <a:lnTo>
                    <a:pt x="0" y="646912"/>
                  </a:lnTo>
                  <a:close/>
                </a:path>
              </a:pathLst>
            </a:custGeom>
            <a:ln w="6335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11303698" y="6359459"/>
            <a:ext cx="14732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1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76923" y="501840"/>
              <a:ext cx="5706110" cy="775335"/>
            </a:xfrm>
            <a:custGeom>
              <a:avLst/>
              <a:gdLst/>
              <a:ahLst/>
              <a:cxnLst/>
              <a:rect l="l" t="t" r="r" b="b"/>
              <a:pathLst>
                <a:path w="5706110" h="775335">
                  <a:moveTo>
                    <a:pt x="5705995" y="0"/>
                  </a:moveTo>
                  <a:lnTo>
                    <a:pt x="0" y="0"/>
                  </a:lnTo>
                  <a:lnTo>
                    <a:pt x="0" y="774725"/>
                  </a:lnTo>
                  <a:lnTo>
                    <a:pt x="2852991" y="774725"/>
                  </a:lnTo>
                  <a:lnTo>
                    <a:pt x="5705995" y="774725"/>
                  </a:lnTo>
                  <a:lnTo>
                    <a:pt x="570599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254"/>
              <a:t>C</a:t>
            </a:r>
            <a:r>
              <a:rPr dirty="0" baseline="-12037" sz="9000" spc="-4492">
                <a:latin typeface="Calibri"/>
                <a:cs typeface="Calibri"/>
              </a:rPr>
              <a:t>C</a:t>
            </a:r>
            <a:r>
              <a:rPr dirty="0" sz="3200" spc="-75"/>
              <a:t>l</a:t>
            </a:r>
            <a:r>
              <a:rPr dirty="0" sz="3200" spc="-70"/>
              <a:t>i</a:t>
            </a:r>
            <a:r>
              <a:rPr dirty="0" sz="3200" spc="-495"/>
              <a:t>c</a:t>
            </a:r>
            <a:r>
              <a:rPr dirty="0" baseline="-12037" sz="9000" spc="-4222">
                <a:latin typeface="Calibri"/>
                <a:cs typeface="Calibri"/>
              </a:rPr>
              <a:t>o</a:t>
            </a:r>
            <a:r>
              <a:rPr dirty="0" sz="3200"/>
              <a:t>k</a:t>
            </a:r>
            <a:r>
              <a:rPr dirty="0" sz="3200" spc="-150"/>
              <a:t> </a:t>
            </a:r>
            <a:r>
              <a:rPr dirty="0" sz="3200" spc="-850"/>
              <a:t>t</a:t>
            </a:r>
            <a:r>
              <a:rPr dirty="0" baseline="-12037" sz="9000" spc="-3667">
                <a:latin typeface="Calibri"/>
                <a:cs typeface="Calibri"/>
              </a:rPr>
              <a:t>n</a:t>
            </a:r>
            <a:r>
              <a:rPr dirty="0" sz="3200"/>
              <a:t>o</a:t>
            </a:r>
            <a:r>
              <a:rPr dirty="0" sz="3200" spc="-480"/>
              <a:t> </a:t>
            </a:r>
            <a:r>
              <a:rPr dirty="0" baseline="-12037" sz="9000" spc="-3090">
                <a:latin typeface="Calibri"/>
                <a:cs typeface="Calibri"/>
              </a:rPr>
              <a:t>s</a:t>
            </a:r>
            <a:r>
              <a:rPr dirty="0" sz="3200" spc="-75"/>
              <a:t>e</a:t>
            </a:r>
            <a:r>
              <a:rPr dirty="0" sz="3200" spc="-1680"/>
              <a:t>d</a:t>
            </a:r>
            <a:r>
              <a:rPr dirty="0" baseline="-12037" sz="9000" spc="-104">
                <a:latin typeface="Calibri"/>
                <a:cs typeface="Calibri"/>
              </a:rPr>
              <a:t>i</a:t>
            </a:r>
            <a:r>
              <a:rPr dirty="0" baseline="-12037" sz="9000" spc="-4522">
                <a:latin typeface="Calibri"/>
                <a:cs typeface="Calibri"/>
              </a:rPr>
              <a:t>d</a:t>
            </a:r>
            <a:r>
              <a:rPr dirty="0" sz="3200" spc="-75"/>
              <a:t>i</a:t>
            </a:r>
            <a:r>
              <a:rPr dirty="0" sz="3200"/>
              <a:t>t</a:t>
            </a:r>
            <a:r>
              <a:rPr dirty="0" sz="3200" spc="-145"/>
              <a:t> </a:t>
            </a:r>
            <a:r>
              <a:rPr dirty="0" sz="3200" spc="-2360"/>
              <a:t>M</a:t>
            </a:r>
            <a:r>
              <a:rPr dirty="0" baseline="-12037" sz="9000" spc="-1102">
                <a:latin typeface="Calibri"/>
                <a:cs typeface="Calibri"/>
              </a:rPr>
              <a:t>e</a:t>
            </a:r>
            <a:r>
              <a:rPr dirty="0" sz="3200" spc="-1115"/>
              <a:t>a</a:t>
            </a:r>
            <a:r>
              <a:rPr dirty="0" baseline="-12037" sz="9000" spc="-1650">
                <a:latin typeface="Calibri"/>
                <a:cs typeface="Calibri"/>
              </a:rPr>
              <a:t>r</a:t>
            </a:r>
            <a:r>
              <a:rPr dirty="0" sz="3200" spc="-890"/>
              <a:t>s</a:t>
            </a:r>
            <a:r>
              <a:rPr dirty="0" baseline="-12037" sz="9000" spc="-3232">
                <a:latin typeface="Calibri"/>
                <a:cs typeface="Calibri"/>
              </a:rPr>
              <a:t>a</a:t>
            </a:r>
            <a:r>
              <a:rPr dirty="0" sz="3200" spc="-75"/>
              <a:t>t</a:t>
            </a:r>
            <a:r>
              <a:rPr dirty="0" sz="3200" spc="-755"/>
              <a:t>e</a:t>
            </a:r>
            <a:r>
              <a:rPr dirty="0" baseline="-12037" sz="9000" spc="-4290">
                <a:latin typeface="Calibri"/>
                <a:cs typeface="Calibri"/>
              </a:rPr>
              <a:t>ti</a:t>
            </a:r>
            <a:r>
              <a:rPr dirty="0" sz="3200"/>
              <a:t>r</a:t>
            </a:r>
            <a:r>
              <a:rPr dirty="0" sz="3200" spc="-140"/>
              <a:t> </a:t>
            </a:r>
            <a:r>
              <a:rPr dirty="0" sz="3200" spc="-335"/>
              <a:t>t</a:t>
            </a:r>
            <a:r>
              <a:rPr dirty="0" baseline="-12037" sz="9000" spc="-4447">
                <a:latin typeface="Calibri"/>
                <a:cs typeface="Calibri"/>
              </a:rPr>
              <a:t>o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70"/>
              <a:t>l</a:t>
            </a:r>
            <a:r>
              <a:rPr dirty="0" sz="3200" spc="-1525"/>
              <a:t>e</a:t>
            </a:r>
            <a:r>
              <a:rPr dirty="0" baseline="-12037" sz="9000" spc="-1447">
                <a:latin typeface="Calibri"/>
                <a:cs typeface="Calibri"/>
              </a:rPr>
              <a:t>n</a:t>
            </a:r>
            <a:r>
              <a:rPr dirty="0" sz="3200" spc="-894"/>
              <a:t>s</a:t>
            </a:r>
            <a:r>
              <a:rPr dirty="0" baseline="-12037" sz="9000" spc="-2362">
                <a:latin typeface="Calibri"/>
                <a:cs typeface="Calibri"/>
              </a:rPr>
              <a:t>s</a:t>
            </a:r>
            <a:r>
              <a:rPr dirty="0" sz="3200" spc="-70"/>
              <a:t>t</a:t>
            </a:r>
            <a:r>
              <a:rPr dirty="0" sz="3200" spc="-80"/>
              <a:t>y</a:t>
            </a:r>
            <a:r>
              <a:rPr dirty="0" sz="3200" spc="-70"/>
              <a:t>l</a:t>
            </a:r>
            <a:r>
              <a:rPr dirty="0" sz="3200"/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3615" y="1283368"/>
            <a:ext cx="10447655" cy="162687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0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outside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dictates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architecture.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Choice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dictates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costs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spcBef>
                <a:spcPts val="100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  <a:tab pos="788035" algn="l"/>
                <a:tab pos="1134745" algn="l"/>
                <a:tab pos="1610360" algn="l"/>
                <a:tab pos="2679700" algn="l"/>
                <a:tab pos="3021330" algn="l"/>
                <a:tab pos="4199890" algn="l"/>
                <a:tab pos="5568950" algn="l"/>
                <a:tab pos="5910580" algn="l"/>
                <a:tab pos="6361430" algn="l"/>
                <a:tab pos="7324725" algn="l"/>
                <a:tab pos="8283575" algn="l"/>
                <a:tab pos="8535035" algn="l"/>
                <a:tab pos="926020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nce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ous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tio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enab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 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paradigm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sufficient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address all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needs of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consumer or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 device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3384" y="2947495"/>
            <a:ext cx="10335260" cy="3317240"/>
            <a:chOff x="943384" y="2947495"/>
            <a:chExt cx="10335260" cy="33172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116" y="3035871"/>
              <a:ext cx="10157396" cy="31388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7844" y="2991954"/>
              <a:ext cx="10246360" cy="3228340"/>
            </a:xfrm>
            <a:custGeom>
              <a:avLst/>
              <a:gdLst/>
              <a:ahLst/>
              <a:cxnLst/>
              <a:rect l="l" t="t" r="r" b="b"/>
              <a:pathLst>
                <a:path w="10246360" h="3228340">
                  <a:moveTo>
                    <a:pt x="0" y="0"/>
                  </a:moveTo>
                  <a:lnTo>
                    <a:pt x="10246321" y="0"/>
                  </a:lnTo>
                  <a:lnTo>
                    <a:pt x="10246321" y="3227768"/>
                  </a:lnTo>
                  <a:lnTo>
                    <a:pt x="0" y="3227768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085" y="561238"/>
              <a:ext cx="6771005" cy="715010"/>
            </a:xfrm>
            <a:custGeom>
              <a:avLst/>
              <a:gdLst/>
              <a:ahLst/>
              <a:cxnLst/>
              <a:rect l="l" t="t" r="r" b="b"/>
              <a:pathLst>
                <a:path w="6771005" h="715010">
                  <a:moveTo>
                    <a:pt x="6770878" y="0"/>
                  </a:moveTo>
                  <a:lnTo>
                    <a:pt x="0" y="0"/>
                  </a:lnTo>
                  <a:lnTo>
                    <a:pt x="0" y="714603"/>
                  </a:lnTo>
                  <a:lnTo>
                    <a:pt x="3385439" y="714603"/>
                  </a:lnTo>
                  <a:lnTo>
                    <a:pt x="6770878" y="714603"/>
                  </a:lnTo>
                  <a:lnTo>
                    <a:pt x="6770878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977" y="240385"/>
            <a:ext cx="673544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1090" sz="8100" spc="-1072">
                <a:latin typeface="Calibri"/>
                <a:cs typeface="Calibri"/>
              </a:rPr>
              <a:t>C</a:t>
            </a:r>
            <a:r>
              <a:rPr dirty="0" sz="3200" spc="-1675"/>
              <a:t>C</a:t>
            </a:r>
            <a:r>
              <a:rPr dirty="0" baseline="-21090" sz="8100" spc="-1950">
                <a:latin typeface="Calibri"/>
                <a:cs typeface="Calibri"/>
              </a:rPr>
              <a:t>o</a:t>
            </a:r>
            <a:r>
              <a:rPr dirty="0" sz="3200" spc="-75"/>
              <a:t>l</a:t>
            </a:r>
            <a:r>
              <a:rPr dirty="0" sz="3200" spc="-484"/>
              <a:t>i</a:t>
            </a:r>
            <a:r>
              <a:rPr dirty="0" baseline="-21090" sz="8100" spc="-5977">
                <a:latin typeface="Calibri"/>
                <a:cs typeface="Calibri"/>
              </a:rPr>
              <a:t>m</a:t>
            </a:r>
            <a:r>
              <a:rPr dirty="0" sz="3200" spc="-80"/>
              <a:t>c</a:t>
            </a:r>
            <a:r>
              <a:rPr dirty="0" sz="3200"/>
              <a:t>k</a:t>
            </a:r>
            <a:r>
              <a:rPr dirty="0" sz="3200" spc="-465"/>
              <a:t> </a:t>
            </a:r>
            <a:r>
              <a:rPr dirty="0" baseline="-21090" sz="8100" spc="-3877">
                <a:latin typeface="Calibri"/>
                <a:cs typeface="Calibri"/>
              </a:rPr>
              <a:t>p</a:t>
            </a:r>
            <a:r>
              <a:rPr dirty="0" sz="3200" spc="-70"/>
              <a:t>t</a:t>
            </a:r>
            <a:r>
              <a:rPr dirty="0" sz="3200" spc="-450"/>
              <a:t>o</a:t>
            </a:r>
            <a:r>
              <a:rPr dirty="0" baseline="-21090" sz="8100" spc="-202">
                <a:latin typeface="Calibri"/>
                <a:cs typeface="Calibri"/>
              </a:rPr>
              <a:t>l</a:t>
            </a:r>
            <a:r>
              <a:rPr dirty="0" sz="3200" spc="-1710"/>
              <a:t>e</a:t>
            </a:r>
            <a:r>
              <a:rPr dirty="0" baseline="-21090" sz="8100" spc="-1627">
                <a:latin typeface="Calibri"/>
                <a:cs typeface="Calibri"/>
              </a:rPr>
              <a:t>e</a:t>
            </a:r>
            <a:r>
              <a:rPr dirty="0" sz="3200" spc="-1019"/>
              <a:t>d</a:t>
            </a:r>
            <a:r>
              <a:rPr dirty="0" baseline="-21090" sz="8100" spc="-2302">
                <a:latin typeface="Calibri"/>
                <a:cs typeface="Calibri"/>
              </a:rPr>
              <a:t>x</a:t>
            </a:r>
            <a:r>
              <a:rPr dirty="0" sz="3200" spc="-75"/>
              <a:t>i</a:t>
            </a:r>
            <a:r>
              <a:rPr dirty="0" sz="3200" spc="-420"/>
              <a:t>t</a:t>
            </a:r>
            <a:r>
              <a:rPr dirty="0" baseline="-21090" sz="8100" spc="-247">
                <a:latin typeface="Calibri"/>
                <a:cs typeface="Calibri"/>
              </a:rPr>
              <a:t>i</a:t>
            </a:r>
            <a:r>
              <a:rPr dirty="0" sz="3200" spc="-2570"/>
              <a:t>M</a:t>
            </a:r>
            <a:r>
              <a:rPr dirty="0" baseline="-21090" sz="8100" spc="-112">
                <a:latin typeface="Calibri"/>
                <a:cs typeface="Calibri"/>
              </a:rPr>
              <a:t>t</a:t>
            </a:r>
            <a:r>
              <a:rPr dirty="0" baseline="-21090" sz="8100" spc="-2790">
                <a:latin typeface="Calibri"/>
                <a:cs typeface="Calibri"/>
              </a:rPr>
              <a:t>y</a:t>
            </a:r>
            <a:r>
              <a:rPr dirty="0" sz="3200" spc="-80"/>
              <a:t>a</a:t>
            </a:r>
            <a:r>
              <a:rPr dirty="0" sz="3200" spc="-545"/>
              <a:t>s</a:t>
            </a:r>
            <a:r>
              <a:rPr dirty="0" baseline="-21090" sz="8100" spc="-3659">
                <a:latin typeface="Calibri"/>
                <a:cs typeface="Calibri"/>
              </a:rPr>
              <a:t>o</a:t>
            </a:r>
            <a:r>
              <a:rPr dirty="0" sz="3200" spc="-75"/>
              <a:t>t</a:t>
            </a:r>
            <a:r>
              <a:rPr dirty="0" sz="3200" spc="-415"/>
              <a:t>e</a:t>
            </a:r>
            <a:r>
              <a:rPr dirty="0" baseline="-21090" sz="8100" spc="-2054">
                <a:latin typeface="Calibri"/>
                <a:cs typeface="Calibri"/>
              </a:rPr>
              <a:t>f</a:t>
            </a:r>
            <a:r>
              <a:rPr dirty="0" sz="3200"/>
              <a:t>r</a:t>
            </a:r>
            <a:r>
              <a:rPr dirty="0" sz="3200" spc="-140"/>
              <a:t> </a:t>
            </a:r>
            <a:r>
              <a:rPr dirty="0" sz="3200" spc="-620"/>
              <a:t>t</a:t>
            </a:r>
            <a:r>
              <a:rPr dirty="0" baseline="-21090" sz="8100" spc="-4522">
                <a:latin typeface="Calibri"/>
                <a:cs typeface="Calibri"/>
              </a:rPr>
              <a:t>N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70"/>
              <a:t>l</a:t>
            </a:r>
            <a:r>
              <a:rPr dirty="0" sz="3200" spc="-1480"/>
              <a:t>e</a:t>
            </a:r>
            <a:r>
              <a:rPr dirty="0" baseline="-21090" sz="8100" spc="-757">
                <a:latin typeface="Calibri"/>
                <a:cs typeface="Calibri"/>
              </a:rPr>
              <a:t>e</a:t>
            </a:r>
            <a:r>
              <a:rPr dirty="0" sz="3200" spc="-1395"/>
              <a:t>s</a:t>
            </a:r>
            <a:r>
              <a:rPr dirty="0" baseline="-21090" sz="8100" spc="-832">
                <a:latin typeface="Calibri"/>
                <a:cs typeface="Calibri"/>
              </a:rPr>
              <a:t>t</a:t>
            </a:r>
            <a:r>
              <a:rPr dirty="0" sz="3200" spc="-580"/>
              <a:t>t</a:t>
            </a:r>
            <a:r>
              <a:rPr dirty="0" baseline="-21090" sz="8100" spc="-5272">
                <a:latin typeface="Calibri"/>
                <a:cs typeface="Calibri"/>
              </a:rPr>
              <a:t>w</a:t>
            </a:r>
            <a:r>
              <a:rPr dirty="0" sz="3200" spc="-80"/>
              <a:t>y</a:t>
            </a:r>
            <a:r>
              <a:rPr dirty="0" sz="3200" spc="-70"/>
              <a:t>l</a:t>
            </a:r>
            <a:r>
              <a:rPr dirty="0" sz="3200" spc="-905"/>
              <a:t>e</a:t>
            </a:r>
            <a:r>
              <a:rPr dirty="0" baseline="-21090" sz="8100" spc="-104">
                <a:latin typeface="Calibri"/>
                <a:cs typeface="Calibri"/>
              </a:rPr>
              <a:t>o</a:t>
            </a:r>
            <a:r>
              <a:rPr dirty="0" baseline="-21090" sz="8100" spc="-112">
                <a:latin typeface="Calibri"/>
                <a:cs typeface="Calibri"/>
              </a:rPr>
              <a:t>r</a:t>
            </a:r>
            <a:r>
              <a:rPr dirty="0" baseline="-21090" sz="8100" spc="-179">
                <a:latin typeface="Calibri"/>
                <a:cs typeface="Calibri"/>
              </a:rPr>
              <a:t>k</a:t>
            </a:r>
            <a:r>
              <a:rPr dirty="0" baseline="-21090" sz="8100">
                <a:latin typeface="Calibri"/>
                <a:cs typeface="Calibri"/>
              </a:rPr>
              <a:t>s</a:t>
            </a:r>
            <a:endParaRPr baseline="-21090" sz="8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1984" y="1594403"/>
            <a:ext cx="4592320" cy="218567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Interference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among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devices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0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Network management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Heterogeneity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networks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Protocols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3811" y="5466245"/>
            <a:ext cx="1403985" cy="1386205"/>
          </a:xfrm>
          <a:custGeom>
            <a:avLst/>
            <a:gdLst/>
            <a:ahLst/>
            <a:cxnLst/>
            <a:rect l="l" t="t" r="r" b="b"/>
            <a:pathLst>
              <a:path w="1403984" h="1386204">
                <a:moveTo>
                  <a:pt x="1385989" y="0"/>
                </a:moveTo>
                <a:lnTo>
                  <a:pt x="1403984" y="0"/>
                </a:lnTo>
              </a:path>
              <a:path w="1403984" h="1386204">
                <a:moveTo>
                  <a:pt x="1367993" y="17995"/>
                </a:moveTo>
                <a:lnTo>
                  <a:pt x="1403984" y="17995"/>
                </a:lnTo>
              </a:path>
              <a:path w="1403984" h="1386204">
                <a:moveTo>
                  <a:pt x="1349997" y="35991"/>
                </a:moveTo>
                <a:lnTo>
                  <a:pt x="1403984" y="35991"/>
                </a:lnTo>
              </a:path>
              <a:path w="1403984" h="1386204">
                <a:moveTo>
                  <a:pt x="1331988" y="54000"/>
                </a:moveTo>
                <a:lnTo>
                  <a:pt x="1403984" y="54000"/>
                </a:lnTo>
              </a:path>
              <a:path w="1403984" h="1386204">
                <a:moveTo>
                  <a:pt x="1313992" y="71996"/>
                </a:moveTo>
                <a:lnTo>
                  <a:pt x="1403984" y="71996"/>
                </a:lnTo>
              </a:path>
              <a:path w="1403984" h="1386204">
                <a:moveTo>
                  <a:pt x="1295996" y="89992"/>
                </a:moveTo>
                <a:lnTo>
                  <a:pt x="1403984" y="89992"/>
                </a:lnTo>
              </a:path>
              <a:path w="1403984" h="1386204">
                <a:moveTo>
                  <a:pt x="1277988" y="108000"/>
                </a:moveTo>
                <a:lnTo>
                  <a:pt x="1403984" y="108000"/>
                </a:lnTo>
              </a:path>
              <a:path w="1403984" h="1386204">
                <a:moveTo>
                  <a:pt x="1259992" y="125996"/>
                </a:moveTo>
                <a:lnTo>
                  <a:pt x="1403984" y="125996"/>
                </a:lnTo>
              </a:path>
              <a:path w="1403984" h="1386204">
                <a:moveTo>
                  <a:pt x="1241996" y="143992"/>
                </a:moveTo>
                <a:lnTo>
                  <a:pt x="1403984" y="143992"/>
                </a:lnTo>
              </a:path>
              <a:path w="1403984" h="1386204">
                <a:moveTo>
                  <a:pt x="1223987" y="162001"/>
                </a:moveTo>
                <a:lnTo>
                  <a:pt x="1403984" y="162001"/>
                </a:lnTo>
              </a:path>
              <a:path w="1403984" h="1386204">
                <a:moveTo>
                  <a:pt x="1205991" y="179997"/>
                </a:moveTo>
                <a:lnTo>
                  <a:pt x="1403984" y="179997"/>
                </a:lnTo>
              </a:path>
              <a:path w="1403984" h="1386204">
                <a:moveTo>
                  <a:pt x="1187996" y="197992"/>
                </a:moveTo>
                <a:lnTo>
                  <a:pt x="1403984" y="197992"/>
                </a:lnTo>
              </a:path>
              <a:path w="1403984" h="1386204">
                <a:moveTo>
                  <a:pt x="1170000" y="215988"/>
                </a:moveTo>
                <a:lnTo>
                  <a:pt x="1403984" y="215988"/>
                </a:lnTo>
              </a:path>
              <a:path w="1403984" h="1386204">
                <a:moveTo>
                  <a:pt x="1151991" y="233997"/>
                </a:moveTo>
                <a:lnTo>
                  <a:pt x="1403984" y="233997"/>
                </a:lnTo>
              </a:path>
              <a:path w="1403984" h="1386204">
                <a:moveTo>
                  <a:pt x="1133995" y="251993"/>
                </a:moveTo>
                <a:lnTo>
                  <a:pt x="1403984" y="251993"/>
                </a:lnTo>
              </a:path>
              <a:path w="1403984" h="1386204">
                <a:moveTo>
                  <a:pt x="1115999" y="269989"/>
                </a:moveTo>
                <a:lnTo>
                  <a:pt x="1403984" y="269989"/>
                </a:lnTo>
              </a:path>
              <a:path w="1403984" h="1386204">
                <a:moveTo>
                  <a:pt x="1097991" y="287997"/>
                </a:moveTo>
                <a:lnTo>
                  <a:pt x="1403984" y="287997"/>
                </a:lnTo>
              </a:path>
              <a:path w="1403984" h="1386204">
                <a:moveTo>
                  <a:pt x="1079995" y="305993"/>
                </a:moveTo>
                <a:lnTo>
                  <a:pt x="1403984" y="305993"/>
                </a:lnTo>
              </a:path>
              <a:path w="1403984" h="1386204">
                <a:moveTo>
                  <a:pt x="1061999" y="323989"/>
                </a:moveTo>
                <a:lnTo>
                  <a:pt x="1403984" y="323989"/>
                </a:lnTo>
              </a:path>
              <a:path w="1403984" h="1386204">
                <a:moveTo>
                  <a:pt x="1043990" y="341998"/>
                </a:moveTo>
                <a:lnTo>
                  <a:pt x="1403984" y="341998"/>
                </a:lnTo>
              </a:path>
              <a:path w="1403984" h="1386204">
                <a:moveTo>
                  <a:pt x="1025994" y="359994"/>
                </a:moveTo>
                <a:lnTo>
                  <a:pt x="1403984" y="359994"/>
                </a:lnTo>
              </a:path>
              <a:path w="1403984" h="1386204">
                <a:moveTo>
                  <a:pt x="1007999" y="377990"/>
                </a:moveTo>
                <a:lnTo>
                  <a:pt x="1403984" y="377990"/>
                </a:lnTo>
              </a:path>
              <a:path w="1403984" h="1386204">
                <a:moveTo>
                  <a:pt x="989990" y="395998"/>
                </a:moveTo>
                <a:lnTo>
                  <a:pt x="1403984" y="395998"/>
                </a:lnTo>
              </a:path>
              <a:path w="1403984" h="1386204">
                <a:moveTo>
                  <a:pt x="971994" y="413994"/>
                </a:moveTo>
                <a:lnTo>
                  <a:pt x="1403984" y="413994"/>
                </a:lnTo>
              </a:path>
              <a:path w="1403984" h="1386204">
                <a:moveTo>
                  <a:pt x="953998" y="431990"/>
                </a:moveTo>
                <a:lnTo>
                  <a:pt x="1403984" y="431990"/>
                </a:lnTo>
              </a:path>
              <a:path w="1403984" h="1386204">
                <a:moveTo>
                  <a:pt x="935989" y="449999"/>
                </a:moveTo>
                <a:lnTo>
                  <a:pt x="1403984" y="449999"/>
                </a:lnTo>
              </a:path>
              <a:path w="1403984" h="1386204">
                <a:moveTo>
                  <a:pt x="917994" y="467994"/>
                </a:moveTo>
                <a:lnTo>
                  <a:pt x="1403984" y="467994"/>
                </a:lnTo>
              </a:path>
              <a:path w="1403984" h="1386204">
                <a:moveTo>
                  <a:pt x="899998" y="485990"/>
                </a:moveTo>
                <a:lnTo>
                  <a:pt x="1403984" y="485990"/>
                </a:lnTo>
              </a:path>
              <a:path w="1403984" h="1386204">
                <a:moveTo>
                  <a:pt x="881989" y="503999"/>
                </a:moveTo>
                <a:lnTo>
                  <a:pt x="1403984" y="503999"/>
                </a:lnTo>
              </a:path>
              <a:path w="1403984" h="1386204">
                <a:moveTo>
                  <a:pt x="863993" y="521995"/>
                </a:moveTo>
                <a:lnTo>
                  <a:pt x="1403984" y="521995"/>
                </a:lnTo>
              </a:path>
              <a:path w="1403984" h="1386204">
                <a:moveTo>
                  <a:pt x="845997" y="539991"/>
                </a:moveTo>
                <a:lnTo>
                  <a:pt x="1403984" y="539991"/>
                </a:lnTo>
              </a:path>
              <a:path w="1403984" h="1386204">
                <a:moveTo>
                  <a:pt x="827989" y="557999"/>
                </a:moveTo>
                <a:lnTo>
                  <a:pt x="1403984" y="557999"/>
                </a:lnTo>
              </a:path>
              <a:path w="1403984" h="1386204">
                <a:moveTo>
                  <a:pt x="809993" y="575995"/>
                </a:moveTo>
                <a:lnTo>
                  <a:pt x="1403984" y="575995"/>
                </a:lnTo>
              </a:path>
              <a:path w="1403984" h="1386204">
                <a:moveTo>
                  <a:pt x="791997" y="593991"/>
                </a:moveTo>
                <a:lnTo>
                  <a:pt x="1403984" y="593991"/>
                </a:lnTo>
              </a:path>
              <a:path w="1403984" h="1386204">
                <a:moveTo>
                  <a:pt x="773988" y="612000"/>
                </a:moveTo>
                <a:lnTo>
                  <a:pt x="1403984" y="612000"/>
                </a:lnTo>
              </a:path>
              <a:path w="1403984" h="1386204">
                <a:moveTo>
                  <a:pt x="755992" y="629996"/>
                </a:moveTo>
                <a:lnTo>
                  <a:pt x="1403984" y="629996"/>
                </a:lnTo>
              </a:path>
              <a:path w="1403984" h="1386204">
                <a:moveTo>
                  <a:pt x="737997" y="647992"/>
                </a:moveTo>
                <a:lnTo>
                  <a:pt x="1403984" y="647992"/>
                </a:lnTo>
              </a:path>
              <a:path w="1403984" h="1386204">
                <a:moveTo>
                  <a:pt x="719988" y="666000"/>
                </a:moveTo>
                <a:lnTo>
                  <a:pt x="1403984" y="666000"/>
                </a:lnTo>
              </a:path>
              <a:path w="1403984" h="1386204">
                <a:moveTo>
                  <a:pt x="701992" y="683996"/>
                </a:moveTo>
                <a:lnTo>
                  <a:pt x="1403984" y="683996"/>
                </a:lnTo>
              </a:path>
              <a:path w="1403984" h="1386204">
                <a:moveTo>
                  <a:pt x="683996" y="701992"/>
                </a:moveTo>
                <a:lnTo>
                  <a:pt x="1403984" y="701992"/>
                </a:lnTo>
              </a:path>
              <a:path w="1403984" h="1386204">
                <a:moveTo>
                  <a:pt x="665987" y="720001"/>
                </a:moveTo>
                <a:lnTo>
                  <a:pt x="1403984" y="720001"/>
                </a:lnTo>
              </a:path>
              <a:path w="1403984" h="1386204">
                <a:moveTo>
                  <a:pt x="647992" y="737996"/>
                </a:moveTo>
                <a:lnTo>
                  <a:pt x="1403984" y="737996"/>
                </a:lnTo>
              </a:path>
              <a:path w="1403984" h="1386204">
                <a:moveTo>
                  <a:pt x="629996" y="755992"/>
                </a:moveTo>
                <a:lnTo>
                  <a:pt x="1403984" y="755992"/>
                </a:lnTo>
              </a:path>
              <a:path w="1403984" h="1386204">
                <a:moveTo>
                  <a:pt x="612000" y="773988"/>
                </a:moveTo>
                <a:lnTo>
                  <a:pt x="1403984" y="773988"/>
                </a:lnTo>
              </a:path>
              <a:path w="1403984" h="1386204">
                <a:moveTo>
                  <a:pt x="593991" y="791997"/>
                </a:moveTo>
                <a:lnTo>
                  <a:pt x="1403984" y="791997"/>
                </a:lnTo>
              </a:path>
              <a:path w="1403984" h="1386204">
                <a:moveTo>
                  <a:pt x="575995" y="809993"/>
                </a:moveTo>
                <a:lnTo>
                  <a:pt x="1403984" y="809993"/>
                </a:lnTo>
              </a:path>
              <a:path w="1403984" h="1386204">
                <a:moveTo>
                  <a:pt x="557999" y="827989"/>
                </a:moveTo>
                <a:lnTo>
                  <a:pt x="1403984" y="827989"/>
                </a:lnTo>
              </a:path>
              <a:path w="1403984" h="1386204">
                <a:moveTo>
                  <a:pt x="539991" y="845997"/>
                </a:moveTo>
                <a:lnTo>
                  <a:pt x="1403984" y="845997"/>
                </a:lnTo>
              </a:path>
              <a:path w="1403984" h="1386204">
                <a:moveTo>
                  <a:pt x="521995" y="863993"/>
                </a:moveTo>
                <a:lnTo>
                  <a:pt x="1403984" y="863993"/>
                </a:lnTo>
              </a:path>
              <a:path w="1403984" h="1386204">
                <a:moveTo>
                  <a:pt x="503999" y="881989"/>
                </a:moveTo>
                <a:lnTo>
                  <a:pt x="1403984" y="881989"/>
                </a:lnTo>
              </a:path>
              <a:path w="1403984" h="1386204">
                <a:moveTo>
                  <a:pt x="485990" y="899998"/>
                </a:moveTo>
                <a:lnTo>
                  <a:pt x="1403984" y="899998"/>
                </a:lnTo>
              </a:path>
              <a:path w="1403984" h="1386204">
                <a:moveTo>
                  <a:pt x="467995" y="917994"/>
                </a:moveTo>
                <a:lnTo>
                  <a:pt x="1403984" y="917994"/>
                </a:lnTo>
              </a:path>
              <a:path w="1403984" h="1386204">
                <a:moveTo>
                  <a:pt x="449999" y="935989"/>
                </a:moveTo>
                <a:lnTo>
                  <a:pt x="1403984" y="935989"/>
                </a:lnTo>
              </a:path>
              <a:path w="1403984" h="1386204">
                <a:moveTo>
                  <a:pt x="323989" y="1061999"/>
                </a:moveTo>
                <a:lnTo>
                  <a:pt x="1403984" y="1061999"/>
                </a:lnTo>
              </a:path>
              <a:path w="1403984" h="1386204">
                <a:moveTo>
                  <a:pt x="305993" y="1079995"/>
                </a:moveTo>
                <a:lnTo>
                  <a:pt x="1403984" y="1079995"/>
                </a:lnTo>
              </a:path>
              <a:path w="1403984" h="1386204">
                <a:moveTo>
                  <a:pt x="287997" y="1097991"/>
                </a:moveTo>
                <a:lnTo>
                  <a:pt x="1403984" y="1097991"/>
                </a:lnTo>
              </a:path>
              <a:path w="1403984" h="1386204">
                <a:moveTo>
                  <a:pt x="269989" y="1115999"/>
                </a:moveTo>
                <a:lnTo>
                  <a:pt x="1403984" y="1115999"/>
                </a:lnTo>
              </a:path>
              <a:path w="1403984" h="1386204">
                <a:moveTo>
                  <a:pt x="251993" y="1133995"/>
                </a:moveTo>
                <a:lnTo>
                  <a:pt x="1403984" y="1133995"/>
                </a:lnTo>
              </a:path>
              <a:path w="1403984" h="1386204">
                <a:moveTo>
                  <a:pt x="233997" y="1151991"/>
                </a:moveTo>
                <a:lnTo>
                  <a:pt x="1403984" y="1151991"/>
                </a:lnTo>
              </a:path>
              <a:path w="1403984" h="1386204">
                <a:moveTo>
                  <a:pt x="215988" y="1170000"/>
                </a:moveTo>
                <a:lnTo>
                  <a:pt x="1403984" y="1170000"/>
                </a:lnTo>
              </a:path>
              <a:path w="1403984" h="1386204">
                <a:moveTo>
                  <a:pt x="197993" y="1187996"/>
                </a:moveTo>
                <a:lnTo>
                  <a:pt x="1403984" y="1187996"/>
                </a:lnTo>
              </a:path>
              <a:path w="1403984" h="1386204">
                <a:moveTo>
                  <a:pt x="179997" y="1205992"/>
                </a:moveTo>
                <a:lnTo>
                  <a:pt x="1403984" y="1205992"/>
                </a:lnTo>
              </a:path>
              <a:path w="1403984" h="1386204">
                <a:moveTo>
                  <a:pt x="161988" y="1224000"/>
                </a:moveTo>
                <a:lnTo>
                  <a:pt x="1403984" y="1224000"/>
                </a:lnTo>
              </a:path>
              <a:path w="1403984" h="1386204">
                <a:moveTo>
                  <a:pt x="143992" y="1241996"/>
                </a:moveTo>
                <a:lnTo>
                  <a:pt x="1403984" y="1241996"/>
                </a:lnTo>
              </a:path>
              <a:path w="1403984" h="1386204">
                <a:moveTo>
                  <a:pt x="125996" y="1259992"/>
                </a:moveTo>
                <a:lnTo>
                  <a:pt x="1403984" y="1259992"/>
                </a:lnTo>
              </a:path>
              <a:path w="1403984" h="1386204">
                <a:moveTo>
                  <a:pt x="107988" y="1278001"/>
                </a:moveTo>
                <a:lnTo>
                  <a:pt x="1403984" y="1278001"/>
                </a:lnTo>
              </a:path>
              <a:path w="1403984" h="1386204">
                <a:moveTo>
                  <a:pt x="89992" y="1295996"/>
                </a:moveTo>
                <a:lnTo>
                  <a:pt x="1403984" y="1295996"/>
                </a:lnTo>
              </a:path>
              <a:path w="1403984" h="1386204">
                <a:moveTo>
                  <a:pt x="71996" y="1313992"/>
                </a:moveTo>
                <a:lnTo>
                  <a:pt x="1403984" y="1313992"/>
                </a:lnTo>
              </a:path>
              <a:path w="1403984" h="1386204">
                <a:moveTo>
                  <a:pt x="54000" y="1331988"/>
                </a:moveTo>
                <a:lnTo>
                  <a:pt x="1403984" y="1331988"/>
                </a:lnTo>
              </a:path>
              <a:path w="1403984" h="1386204">
                <a:moveTo>
                  <a:pt x="35991" y="1349997"/>
                </a:moveTo>
                <a:lnTo>
                  <a:pt x="1403984" y="1349997"/>
                </a:lnTo>
              </a:path>
              <a:path w="1403984" h="1386204">
                <a:moveTo>
                  <a:pt x="17995" y="1367993"/>
                </a:moveTo>
                <a:lnTo>
                  <a:pt x="1403984" y="1367993"/>
                </a:lnTo>
              </a:path>
              <a:path w="1403984" h="1386204">
                <a:moveTo>
                  <a:pt x="0" y="1385989"/>
                </a:moveTo>
                <a:lnTo>
                  <a:pt x="1403984" y="1385989"/>
                </a:lnTo>
              </a:path>
            </a:pathLst>
          </a:custGeom>
          <a:ln w="3175">
            <a:solidFill>
              <a:srgbClr val="1A67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0176" y="1264305"/>
            <a:ext cx="10323195" cy="4207510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Variations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wireless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Wireless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Body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Personal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Interoperability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Network management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Overlay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600"/>
              </a:spcBef>
            </a:pPr>
            <a:r>
              <a:rPr dirty="0" sz="3200" spc="-70" b="1">
                <a:solidFill>
                  <a:srgbClr val="FFFFFF"/>
                </a:solidFill>
                <a:latin typeface="Calibri"/>
                <a:cs typeface="Calibri"/>
              </a:rPr>
              <a:t>Scalability</a:t>
            </a:r>
            <a:endParaRPr sz="3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8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Flexibility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scale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Real-time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connectivity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of billions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718" y="358559"/>
            <a:ext cx="5958840" cy="1004569"/>
          </a:xfrm>
          <a:custGeom>
            <a:avLst/>
            <a:gdLst/>
            <a:ahLst/>
            <a:cxnLst/>
            <a:rect l="l" t="t" r="r" b="b"/>
            <a:pathLst>
              <a:path w="5958840" h="1004569">
                <a:moveTo>
                  <a:pt x="5958725" y="0"/>
                </a:moveTo>
                <a:lnTo>
                  <a:pt x="0" y="0"/>
                </a:lnTo>
                <a:lnTo>
                  <a:pt x="0" y="1004036"/>
                </a:lnTo>
                <a:lnTo>
                  <a:pt x="2979356" y="1004036"/>
                </a:lnTo>
                <a:lnTo>
                  <a:pt x="5958725" y="1004036"/>
                </a:lnTo>
                <a:lnTo>
                  <a:pt x="5958725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87883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2125"/>
              <a:t>C</a:t>
            </a:r>
            <a:r>
              <a:rPr dirty="0" baseline="-16666" sz="9000" spc="-5077">
                <a:latin typeface="Calibri"/>
                <a:cs typeface="Calibri"/>
              </a:rPr>
              <a:t>W</a:t>
            </a:r>
            <a:r>
              <a:rPr dirty="0" sz="3200" spc="-75"/>
              <a:t>l</a:t>
            </a:r>
            <a:r>
              <a:rPr dirty="0" sz="3200" spc="-70"/>
              <a:t>i</a:t>
            </a:r>
            <a:r>
              <a:rPr dirty="0" sz="3200" spc="-110"/>
              <a:t>c</a:t>
            </a:r>
            <a:r>
              <a:rPr dirty="0" baseline="-16666" sz="9000" spc="-2167">
                <a:latin typeface="Calibri"/>
                <a:cs typeface="Calibri"/>
              </a:rPr>
              <a:t>i</a:t>
            </a:r>
            <a:r>
              <a:rPr dirty="0" sz="3200" spc="-409"/>
              <a:t>k</a:t>
            </a:r>
            <a:r>
              <a:rPr dirty="0" baseline="-16666" sz="9000" spc="-1485">
                <a:latin typeface="Calibri"/>
                <a:cs typeface="Calibri"/>
              </a:rPr>
              <a:t>r</a:t>
            </a:r>
            <a:r>
              <a:rPr dirty="0" sz="3200" spc="-215"/>
              <a:t>t</a:t>
            </a:r>
            <a:r>
              <a:rPr dirty="0" baseline="-16666" sz="9000" spc="-4312">
                <a:latin typeface="Calibri"/>
                <a:cs typeface="Calibri"/>
              </a:rPr>
              <a:t>e</a:t>
            </a:r>
            <a:r>
              <a:rPr dirty="0" sz="3200"/>
              <a:t>o</a:t>
            </a:r>
            <a:r>
              <a:rPr dirty="0" sz="3200" spc="-145"/>
              <a:t> </a:t>
            </a:r>
            <a:r>
              <a:rPr dirty="0" sz="3200" spc="-1680"/>
              <a:t>e</a:t>
            </a:r>
            <a:r>
              <a:rPr dirty="0" baseline="-16666" sz="9000" spc="-104">
                <a:latin typeface="Calibri"/>
                <a:cs typeface="Calibri"/>
              </a:rPr>
              <a:t>l</a:t>
            </a:r>
            <a:r>
              <a:rPr dirty="0" baseline="-16666" sz="9000" spc="-4237">
                <a:latin typeface="Calibri"/>
                <a:cs typeface="Calibri"/>
              </a:rPr>
              <a:t>e</a:t>
            </a:r>
            <a:r>
              <a:rPr dirty="0" sz="3200" spc="-70"/>
              <a:t>d</a:t>
            </a:r>
            <a:r>
              <a:rPr dirty="0" sz="3200" spc="-75"/>
              <a:t>i</a:t>
            </a:r>
            <a:r>
              <a:rPr dirty="0" sz="3200" spc="-1015"/>
              <a:t>t</a:t>
            </a:r>
            <a:r>
              <a:rPr dirty="0" baseline="-16666" sz="9000" spc="-952">
                <a:latin typeface="Calibri"/>
                <a:cs typeface="Calibri"/>
              </a:rPr>
              <a:t>s</a:t>
            </a:r>
            <a:r>
              <a:rPr dirty="0" sz="3200" spc="-2115"/>
              <a:t>M</a:t>
            </a:r>
            <a:r>
              <a:rPr dirty="0" baseline="-16666" sz="9000" spc="-532">
                <a:latin typeface="Calibri"/>
                <a:cs typeface="Calibri"/>
              </a:rPr>
              <a:t>s</a:t>
            </a:r>
            <a:r>
              <a:rPr dirty="0" sz="3200" spc="-220"/>
              <a:t>a</a:t>
            </a:r>
            <a:r>
              <a:rPr dirty="0" baseline="-16666" sz="9000" spc="-5722">
                <a:latin typeface="Calibri"/>
                <a:cs typeface="Calibri"/>
              </a:rPr>
              <a:t>N</a:t>
            </a:r>
            <a:r>
              <a:rPr dirty="0" sz="3200" spc="-75"/>
              <a:t>st</a:t>
            </a:r>
            <a:r>
              <a:rPr dirty="0" sz="3200" spc="-750"/>
              <a:t>e</a:t>
            </a:r>
            <a:r>
              <a:rPr dirty="0" baseline="-16666" sz="9000" spc="-3525">
                <a:latin typeface="Calibri"/>
                <a:cs typeface="Calibri"/>
              </a:rPr>
              <a:t>e</a:t>
            </a:r>
            <a:r>
              <a:rPr dirty="0" sz="3200"/>
              <a:t>r</a:t>
            </a:r>
            <a:r>
              <a:rPr dirty="0" sz="3200" spc="-140"/>
              <a:t> </a:t>
            </a:r>
            <a:r>
              <a:rPr dirty="0" sz="3200" spc="-835"/>
              <a:t>t</a:t>
            </a:r>
            <a:r>
              <a:rPr dirty="0" baseline="-16666" sz="9000" spc="-1987">
                <a:latin typeface="Calibri"/>
                <a:cs typeface="Calibri"/>
              </a:rPr>
              <a:t>t</a:t>
            </a:r>
            <a:r>
              <a:rPr dirty="0" sz="3200" spc="-70"/>
              <a:t>i</a:t>
            </a:r>
            <a:r>
              <a:rPr dirty="0" sz="3200" spc="-645"/>
              <a:t>t</a:t>
            </a:r>
            <a:r>
              <a:rPr dirty="0" baseline="-16666" sz="9000" spc="-5857">
                <a:latin typeface="Calibri"/>
                <a:cs typeface="Calibri"/>
              </a:rPr>
              <a:t>w</a:t>
            </a:r>
            <a:r>
              <a:rPr dirty="0" sz="3200" spc="-70"/>
              <a:t>l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1345"/>
              <a:t>s</a:t>
            </a:r>
            <a:r>
              <a:rPr dirty="0" baseline="-16666" sz="9000" spc="-2940">
                <a:latin typeface="Calibri"/>
                <a:cs typeface="Calibri"/>
              </a:rPr>
              <a:t>o</a:t>
            </a:r>
            <a:r>
              <a:rPr dirty="0" sz="3200" spc="-70"/>
              <a:t>t</a:t>
            </a:r>
            <a:r>
              <a:rPr dirty="0" sz="3200" spc="-894"/>
              <a:t>y</a:t>
            </a:r>
            <a:r>
              <a:rPr dirty="0" baseline="-16666" sz="9000" spc="-1979">
                <a:latin typeface="Calibri"/>
                <a:cs typeface="Calibri"/>
              </a:rPr>
              <a:t>r</a:t>
            </a:r>
            <a:r>
              <a:rPr dirty="0" sz="3200" spc="-70"/>
              <a:t>l</a:t>
            </a:r>
            <a:r>
              <a:rPr dirty="0" sz="3200" spc="-1350"/>
              <a:t>e</a:t>
            </a:r>
            <a:r>
              <a:rPr dirty="0" baseline="-16666" sz="9000" spc="-179">
                <a:latin typeface="Calibri"/>
                <a:cs typeface="Calibri"/>
              </a:rPr>
              <a:t>k</a:t>
            </a:r>
            <a:r>
              <a:rPr dirty="0" baseline="-16666" sz="9000">
                <a:latin typeface="Calibri"/>
                <a:cs typeface="Calibri"/>
              </a:rPr>
              <a:t>s</a:t>
            </a:r>
            <a:endParaRPr baseline="-16666" sz="9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3811" y="5466245"/>
            <a:ext cx="1403985" cy="1386205"/>
          </a:xfrm>
          <a:custGeom>
            <a:avLst/>
            <a:gdLst/>
            <a:ahLst/>
            <a:cxnLst/>
            <a:rect l="l" t="t" r="r" b="b"/>
            <a:pathLst>
              <a:path w="1403984" h="1386204">
                <a:moveTo>
                  <a:pt x="1385989" y="0"/>
                </a:moveTo>
                <a:lnTo>
                  <a:pt x="1403984" y="0"/>
                </a:lnTo>
              </a:path>
              <a:path w="1403984" h="1386204">
                <a:moveTo>
                  <a:pt x="1367993" y="17995"/>
                </a:moveTo>
                <a:lnTo>
                  <a:pt x="1403984" y="17995"/>
                </a:lnTo>
              </a:path>
              <a:path w="1403984" h="1386204">
                <a:moveTo>
                  <a:pt x="1349997" y="35991"/>
                </a:moveTo>
                <a:lnTo>
                  <a:pt x="1403984" y="35991"/>
                </a:lnTo>
              </a:path>
              <a:path w="1403984" h="1386204">
                <a:moveTo>
                  <a:pt x="1331988" y="54000"/>
                </a:moveTo>
                <a:lnTo>
                  <a:pt x="1403984" y="54000"/>
                </a:lnTo>
              </a:path>
              <a:path w="1403984" h="1386204">
                <a:moveTo>
                  <a:pt x="1313992" y="71996"/>
                </a:moveTo>
                <a:lnTo>
                  <a:pt x="1403984" y="71996"/>
                </a:lnTo>
              </a:path>
              <a:path w="1403984" h="1386204">
                <a:moveTo>
                  <a:pt x="1295996" y="89992"/>
                </a:moveTo>
                <a:lnTo>
                  <a:pt x="1403984" y="89992"/>
                </a:lnTo>
              </a:path>
              <a:path w="1403984" h="1386204">
                <a:moveTo>
                  <a:pt x="1277988" y="108000"/>
                </a:moveTo>
                <a:lnTo>
                  <a:pt x="1403984" y="108000"/>
                </a:lnTo>
              </a:path>
              <a:path w="1403984" h="1386204">
                <a:moveTo>
                  <a:pt x="1259992" y="125996"/>
                </a:moveTo>
                <a:lnTo>
                  <a:pt x="1403984" y="125996"/>
                </a:lnTo>
              </a:path>
              <a:path w="1403984" h="1386204">
                <a:moveTo>
                  <a:pt x="1241996" y="143992"/>
                </a:moveTo>
                <a:lnTo>
                  <a:pt x="1403984" y="143992"/>
                </a:lnTo>
              </a:path>
              <a:path w="1403984" h="1386204">
                <a:moveTo>
                  <a:pt x="1223987" y="162001"/>
                </a:moveTo>
                <a:lnTo>
                  <a:pt x="1403984" y="162001"/>
                </a:lnTo>
              </a:path>
              <a:path w="1403984" h="1386204">
                <a:moveTo>
                  <a:pt x="1205991" y="179997"/>
                </a:moveTo>
                <a:lnTo>
                  <a:pt x="1403984" y="179997"/>
                </a:lnTo>
              </a:path>
              <a:path w="1403984" h="1386204">
                <a:moveTo>
                  <a:pt x="1187996" y="197992"/>
                </a:moveTo>
                <a:lnTo>
                  <a:pt x="1403984" y="197992"/>
                </a:lnTo>
              </a:path>
              <a:path w="1403984" h="1386204">
                <a:moveTo>
                  <a:pt x="1170000" y="215988"/>
                </a:moveTo>
                <a:lnTo>
                  <a:pt x="1403984" y="215988"/>
                </a:lnTo>
              </a:path>
              <a:path w="1403984" h="1386204">
                <a:moveTo>
                  <a:pt x="1151991" y="233997"/>
                </a:moveTo>
                <a:lnTo>
                  <a:pt x="1403984" y="233997"/>
                </a:lnTo>
              </a:path>
              <a:path w="1403984" h="1386204">
                <a:moveTo>
                  <a:pt x="1133995" y="251993"/>
                </a:moveTo>
                <a:lnTo>
                  <a:pt x="1403984" y="251993"/>
                </a:lnTo>
              </a:path>
              <a:path w="1403984" h="1386204">
                <a:moveTo>
                  <a:pt x="1115999" y="269989"/>
                </a:moveTo>
                <a:lnTo>
                  <a:pt x="1403984" y="269989"/>
                </a:lnTo>
              </a:path>
              <a:path w="1403984" h="1386204">
                <a:moveTo>
                  <a:pt x="1097991" y="287997"/>
                </a:moveTo>
                <a:lnTo>
                  <a:pt x="1403984" y="287997"/>
                </a:lnTo>
              </a:path>
              <a:path w="1403984" h="1386204">
                <a:moveTo>
                  <a:pt x="1079995" y="305993"/>
                </a:moveTo>
                <a:lnTo>
                  <a:pt x="1403984" y="305993"/>
                </a:lnTo>
              </a:path>
              <a:path w="1403984" h="1386204">
                <a:moveTo>
                  <a:pt x="1061999" y="323989"/>
                </a:moveTo>
                <a:lnTo>
                  <a:pt x="1403984" y="323989"/>
                </a:lnTo>
              </a:path>
              <a:path w="1403984" h="1386204">
                <a:moveTo>
                  <a:pt x="1043990" y="341998"/>
                </a:moveTo>
                <a:lnTo>
                  <a:pt x="1403984" y="341998"/>
                </a:lnTo>
              </a:path>
              <a:path w="1403984" h="1386204">
                <a:moveTo>
                  <a:pt x="1025994" y="359994"/>
                </a:moveTo>
                <a:lnTo>
                  <a:pt x="1403984" y="359994"/>
                </a:lnTo>
              </a:path>
              <a:path w="1403984" h="1386204">
                <a:moveTo>
                  <a:pt x="1007999" y="377990"/>
                </a:moveTo>
                <a:lnTo>
                  <a:pt x="1403984" y="377990"/>
                </a:lnTo>
              </a:path>
              <a:path w="1403984" h="1386204">
                <a:moveTo>
                  <a:pt x="989990" y="395998"/>
                </a:moveTo>
                <a:lnTo>
                  <a:pt x="1403984" y="395998"/>
                </a:lnTo>
              </a:path>
              <a:path w="1403984" h="1386204">
                <a:moveTo>
                  <a:pt x="971994" y="413994"/>
                </a:moveTo>
                <a:lnTo>
                  <a:pt x="1403984" y="413994"/>
                </a:lnTo>
              </a:path>
              <a:path w="1403984" h="1386204">
                <a:moveTo>
                  <a:pt x="953998" y="431990"/>
                </a:moveTo>
                <a:lnTo>
                  <a:pt x="1403984" y="431990"/>
                </a:lnTo>
              </a:path>
              <a:path w="1403984" h="1386204">
                <a:moveTo>
                  <a:pt x="935989" y="449999"/>
                </a:moveTo>
                <a:lnTo>
                  <a:pt x="1403984" y="449999"/>
                </a:lnTo>
              </a:path>
              <a:path w="1403984" h="1386204">
                <a:moveTo>
                  <a:pt x="917994" y="467994"/>
                </a:moveTo>
                <a:lnTo>
                  <a:pt x="1403984" y="467994"/>
                </a:lnTo>
              </a:path>
              <a:path w="1403984" h="1386204">
                <a:moveTo>
                  <a:pt x="899998" y="485990"/>
                </a:moveTo>
                <a:lnTo>
                  <a:pt x="1403984" y="485990"/>
                </a:lnTo>
              </a:path>
              <a:path w="1403984" h="1386204">
                <a:moveTo>
                  <a:pt x="881989" y="503999"/>
                </a:moveTo>
                <a:lnTo>
                  <a:pt x="1403984" y="503999"/>
                </a:lnTo>
              </a:path>
              <a:path w="1403984" h="1386204">
                <a:moveTo>
                  <a:pt x="863993" y="521995"/>
                </a:moveTo>
                <a:lnTo>
                  <a:pt x="1403984" y="521995"/>
                </a:lnTo>
              </a:path>
              <a:path w="1403984" h="1386204">
                <a:moveTo>
                  <a:pt x="845997" y="539991"/>
                </a:moveTo>
                <a:lnTo>
                  <a:pt x="1403984" y="539991"/>
                </a:lnTo>
              </a:path>
              <a:path w="1403984" h="1386204">
                <a:moveTo>
                  <a:pt x="827989" y="557999"/>
                </a:moveTo>
                <a:lnTo>
                  <a:pt x="1403984" y="557999"/>
                </a:lnTo>
              </a:path>
              <a:path w="1403984" h="1386204">
                <a:moveTo>
                  <a:pt x="809993" y="575995"/>
                </a:moveTo>
                <a:lnTo>
                  <a:pt x="1403984" y="575995"/>
                </a:lnTo>
              </a:path>
              <a:path w="1403984" h="1386204">
                <a:moveTo>
                  <a:pt x="791997" y="593991"/>
                </a:moveTo>
                <a:lnTo>
                  <a:pt x="1403984" y="593991"/>
                </a:lnTo>
              </a:path>
              <a:path w="1403984" h="1386204">
                <a:moveTo>
                  <a:pt x="773988" y="612000"/>
                </a:moveTo>
                <a:lnTo>
                  <a:pt x="1403984" y="612000"/>
                </a:lnTo>
              </a:path>
              <a:path w="1403984" h="1386204">
                <a:moveTo>
                  <a:pt x="755992" y="629996"/>
                </a:moveTo>
                <a:lnTo>
                  <a:pt x="1403984" y="629996"/>
                </a:lnTo>
              </a:path>
              <a:path w="1403984" h="1386204">
                <a:moveTo>
                  <a:pt x="737997" y="647992"/>
                </a:moveTo>
                <a:lnTo>
                  <a:pt x="1403984" y="647992"/>
                </a:lnTo>
              </a:path>
              <a:path w="1403984" h="1386204">
                <a:moveTo>
                  <a:pt x="719988" y="666000"/>
                </a:moveTo>
                <a:lnTo>
                  <a:pt x="1403984" y="666000"/>
                </a:lnTo>
              </a:path>
              <a:path w="1403984" h="1386204">
                <a:moveTo>
                  <a:pt x="701992" y="683996"/>
                </a:moveTo>
                <a:lnTo>
                  <a:pt x="1403984" y="683996"/>
                </a:lnTo>
              </a:path>
              <a:path w="1403984" h="1386204">
                <a:moveTo>
                  <a:pt x="683996" y="701992"/>
                </a:moveTo>
                <a:lnTo>
                  <a:pt x="1403984" y="701992"/>
                </a:lnTo>
              </a:path>
              <a:path w="1403984" h="1386204">
                <a:moveTo>
                  <a:pt x="665987" y="720001"/>
                </a:moveTo>
                <a:lnTo>
                  <a:pt x="1403984" y="720001"/>
                </a:lnTo>
              </a:path>
              <a:path w="1403984" h="1386204">
                <a:moveTo>
                  <a:pt x="647992" y="737996"/>
                </a:moveTo>
                <a:lnTo>
                  <a:pt x="1403984" y="737996"/>
                </a:lnTo>
              </a:path>
              <a:path w="1403984" h="1386204">
                <a:moveTo>
                  <a:pt x="629996" y="755992"/>
                </a:moveTo>
                <a:lnTo>
                  <a:pt x="1403984" y="755992"/>
                </a:lnTo>
              </a:path>
              <a:path w="1403984" h="1386204">
                <a:moveTo>
                  <a:pt x="612000" y="773988"/>
                </a:moveTo>
                <a:lnTo>
                  <a:pt x="1403984" y="773988"/>
                </a:lnTo>
              </a:path>
              <a:path w="1403984" h="1386204">
                <a:moveTo>
                  <a:pt x="593991" y="791997"/>
                </a:moveTo>
                <a:lnTo>
                  <a:pt x="1403984" y="791997"/>
                </a:lnTo>
              </a:path>
              <a:path w="1403984" h="1386204">
                <a:moveTo>
                  <a:pt x="575995" y="809993"/>
                </a:moveTo>
                <a:lnTo>
                  <a:pt x="1403984" y="809993"/>
                </a:lnTo>
              </a:path>
              <a:path w="1403984" h="1386204">
                <a:moveTo>
                  <a:pt x="557999" y="827989"/>
                </a:moveTo>
                <a:lnTo>
                  <a:pt x="1403984" y="827989"/>
                </a:lnTo>
              </a:path>
              <a:path w="1403984" h="1386204">
                <a:moveTo>
                  <a:pt x="539991" y="845997"/>
                </a:moveTo>
                <a:lnTo>
                  <a:pt x="1403984" y="845997"/>
                </a:lnTo>
              </a:path>
              <a:path w="1403984" h="1386204">
                <a:moveTo>
                  <a:pt x="521995" y="863993"/>
                </a:moveTo>
                <a:lnTo>
                  <a:pt x="1403984" y="863993"/>
                </a:lnTo>
              </a:path>
              <a:path w="1403984" h="1386204">
                <a:moveTo>
                  <a:pt x="503999" y="881989"/>
                </a:moveTo>
                <a:lnTo>
                  <a:pt x="1403984" y="881989"/>
                </a:lnTo>
              </a:path>
              <a:path w="1403984" h="1386204">
                <a:moveTo>
                  <a:pt x="485990" y="899998"/>
                </a:moveTo>
                <a:lnTo>
                  <a:pt x="1403984" y="899998"/>
                </a:lnTo>
              </a:path>
              <a:path w="1403984" h="1386204">
                <a:moveTo>
                  <a:pt x="467995" y="917994"/>
                </a:moveTo>
                <a:lnTo>
                  <a:pt x="1403984" y="917994"/>
                </a:lnTo>
              </a:path>
              <a:path w="1403984" h="1386204">
                <a:moveTo>
                  <a:pt x="449999" y="935989"/>
                </a:moveTo>
                <a:lnTo>
                  <a:pt x="1403984" y="935989"/>
                </a:lnTo>
              </a:path>
              <a:path w="1403984" h="1386204">
                <a:moveTo>
                  <a:pt x="323989" y="1061999"/>
                </a:moveTo>
                <a:lnTo>
                  <a:pt x="1403984" y="1061999"/>
                </a:lnTo>
              </a:path>
              <a:path w="1403984" h="1386204">
                <a:moveTo>
                  <a:pt x="305993" y="1079995"/>
                </a:moveTo>
                <a:lnTo>
                  <a:pt x="1403984" y="1079995"/>
                </a:lnTo>
              </a:path>
              <a:path w="1403984" h="1386204">
                <a:moveTo>
                  <a:pt x="287997" y="1097991"/>
                </a:moveTo>
                <a:lnTo>
                  <a:pt x="1403984" y="1097991"/>
                </a:lnTo>
              </a:path>
              <a:path w="1403984" h="1386204">
                <a:moveTo>
                  <a:pt x="269989" y="1115999"/>
                </a:moveTo>
                <a:lnTo>
                  <a:pt x="1403984" y="1115999"/>
                </a:lnTo>
              </a:path>
              <a:path w="1403984" h="1386204">
                <a:moveTo>
                  <a:pt x="251993" y="1133995"/>
                </a:moveTo>
                <a:lnTo>
                  <a:pt x="1403984" y="1133995"/>
                </a:lnTo>
              </a:path>
              <a:path w="1403984" h="1386204">
                <a:moveTo>
                  <a:pt x="233997" y="1151991"/>
                </a:moveTo>
                <a:lnTo>
                  <a:pt x="1403984" y="1151991"/>
                </a:lnTo>
              </a:path>
              <a:path w="1403984" h="1386204">
                <a:moveTo>
                  <a:pt x="215988" y="1170000"/>
                </a:moveTo>
                <a:lnTo>
                  <a:pt x="1403984" y="1170000"/>
                </a:lnTo>
              </a:path>
              <a:path w="1403984" h="1386204">
                <a:moveTo>
                  <a:pt x="197993" y="1187996"/>
                </a:moveTo>
                <a:lnTo>
                  <a:pt x="1403984" y="1187996"/>
                </a:lnTo>
              </a:path>
              <a:path w="1403984" h="1386204">
                <a:moveTo>
                  <a:pt x="179997" y="1205992"/>
                </a:moveTo>
                <a:lnTo>
                  <a:pt x="1403984" y="1205992"/>
                </a:lnTo>
              </a:path>
              <a:path w="1403984" h="1386204">
                <a:moveTo>
                  <a:pt x="161988" y="1224000"/>
                </a:moveTo>
                <a:lnTo>
                  <a:pt x="1403984" y="1224000"/>
                </a:lnTo>
              </a:path>
              <a:path w="1403984" h="1386204">
                <a:moveTo>
                  <a:pt x="143992" y="1241996"/>
                </a:moveTo>
                <a:lnTo>
                  <a:pt x="1403984" y="1241996"/>
                </a:lnTo>
              </a:path>
              <a:path w="1403984" h="1386204">
                <a:moveTo>
                  <a:pt x="125996" y="1259992"/>
                </a:moveTo>
                <a:lnTo>
                  <a:pt x="1403984" y="1259992"/>
                </a:lnTo>
              </a:path>
              <a:path w="1403984" h="1386204">
                <a:moveTo>
                  <a:pt x="107988" y="1278001"/>
                </a:moveTo>
                <a:lnTo>
                  <a:pt x="1403984" y="1278001"/>
                </a:lnTo>
              </a:path>
              <a:path w="1403984" h="1386204">
                <a:moveTo>
                  <a:pt x="89992" y="1295996"/>
                </a:moveTo>
                <a:lnTo>
                  <a:pt x="1403984" y="1295996"/>
                </a:lnTo>
              </a:path>
              <a:path w="1403984" h="1386204">
                <a:moveTo>
                  <a:pt x="71996" y="1313992"/>
                </a:moveTo>
                <a:lnTo>
                  <a:pt x="1403984" y="1313992"/>
                </a:lnTo>
              </a:path>
              <a:path w="1403984" h="1386204">
                <a:moveTo>
                  <a:pt x="54000" y="1331988"/>
                </a:moveTo>
                <a:lnTo>
                  <a:pt x="1403984" y="1331988"/>
                </a:lnTo>
              </a:path>
              <a:path w="1403984" h="1386204">
                <a:moveTo>
                  <a:pt x="35991" y="1349997"/>
                </a:moveTo>
                <a:lnTo>
                  <a:pt x="1403984" y="1349997"/>
                </a:lnTo>
              </a:path>
              <a:path w="1403984" h="1386204">
                <a:moveTo>
                  <a:pt x="17995" y="1367993"/>
                </a:moveTo>
                <a:lnTo>
                  <a:pt x="1403984" y="1367993"/>
                </a:lnTo>
              </a:path>
              <a:path w="1403984" h="1386204">
                <a:moveTo>
                  <a:pt x="0" y="1385989"/>
                </a:moveTo>
                <a:lnTo>
                  <a:pt x="1403984" y="1385989"/>
                </a:lnTo>
              </a:path>
            </a:pathLst>
          </a:custGeom>
          <a:ln w="3175">
            <a:solidFill>
              <a:srgbClr val="1A67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0621" y="1429093"/>
            <a:ext cx="7751445" cy="138874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algn="just" marL="12700" marR="5080">
              <a:lnSpc>
                <a:spcPts val="2160"/>
              </a:lnSpc>
              <a:spcBef>
                <a:spcPts val="370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Internet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of Things (IoT) introduces specific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risks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challenges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due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interconnected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nature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and the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massive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amounts</a:t>
            </a:r>
            <a:r>
              <a:rPr dirty="0" sz="2000" spc="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generate.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Some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risks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associated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include.</a:t>
            </a:r>
            <a:endParaRPr sz="2000">
              <a:latin typeface="Calibri"/>
              <a:cs typeface="Calibri"/>
            </a:endParaRPr>
          </a:p>
          <a:p>
            <a:pPr marL="254635">
              <a:lnSpc>
                <a:spcPct val="100000"/>
              </a:lnSpc>
              <a:spcBef>
                <a:spcPts val="620"/>
              </a:spcBef>
            </a:pPr>
            <a:r>
              <a:rPr dirty="0" sz="2800" spc="-5" b="1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28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Calibri"/>
                <a:cs typeface="Calibri"/>
              </a:rPr>
              <a:t>Risks: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221" y="2826969"/>
            <a:ext cx="30581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0705" algn="l"/>
                <a:tab pos="1553210" algn="l"/>
                <a:tab pos="2216150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	devices	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may	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become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221" y="2826969"/>
            <a:ext cx="7524750" cy="60515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 marR="5080" indent="3260090">
              <a:lnSpc>
                <a:spcPts val="2160"/>
              </a:lnSpc>
              <a:spcBef>
                <a:spcPts val="370"/>
              </a:spcBef>
              <a:tabLst>
                <a:tab pos="1599565" algn="l"/>
                <a:tab pos="2535555" algn="l"/>
                <a:tab pos="3202305" algn="l"/>
                <a:tab pos="4216400" algn="l"/>
                <a:tab pos="4410710" algn="l"/>
                <a:tab pos="4737735" algn="l"/>
                <a:tab pos="4842510" algn="l"/>
                <a:tab pos="6316345" algn="l"/>
                <a:tab pos="6422390" algn="l"/>
                <a:tab pos="6843395" algn="l"/>
                <a:tab pos="7294880" algn="l"/>
              </a:tabLst>
            </a:pP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lea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 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naut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ori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ac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ess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ea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tio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9221" y="3376333"/>
            <a:ext cx="7524115" cy="249809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algn="just" marL="12700" marR="5080">
              <a:lnSpc>
                <a:spcPts val="2160"/>
              </a:lnSpc>
              <a:spcBef>
                <a:spcPts val="370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functionalities. Insecure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communication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channels,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weak authentication,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inadequate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encryption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contribute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vulnerabilities.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Privacy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Concerns:</a:t>
            </a:r>
            <a:endParaRPr sz="2400">
              <a:latin typeface="Calibri"/>
              <a:cs typeface="Calibri"/>
            </a:endParaRPr>
          </a:p>
          <a:p>
            <a:pPr algn="just" marL="12700" marR="6350">
              <a:lnSpc>
                <a:spcPts val="2160"/>
              </a:lnSpc>
              <a:spcBef>
                <a:spcPts val="540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extensive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collection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capabilities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raise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privacy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concerns.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Personal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sensitive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information may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collected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without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proper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consent,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leading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 potential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misuse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unauthorized access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individuals'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66685" y="493915"/>
            <a:ext cx="10809605" cy="5130165"/>
            <a:chOff x="1066685" y="493915"/>
            <a:chExt cx="10809605" cy="51301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5723" y="1954809"/>
              <a:ext cx="3280676" cy="35791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461438" y="1910880"/>
              <a:ext cx="3369945" cy="3668395"/>
            </a:xfrm>
            <a:custGeom>
              <a:avLst/>
              <a:gdLst/>
              <a:ahLst/>
              <a:cxnLst/>
              <a:rect l="l" t="t" r="r" b="b"/>
              <a:pathLst>
                <a:path w="3369945" h="3668395">
                  <a:moveTo>
                    <a:pt x="0" y="0"/>
                  </a:moveTo>
                  <a:lnTo>
                    <a:pt x="3369602" y="0"/>
                  </a:lnTo>
                  <a:lnTo>
                    <a:pt x="3369602" y="3668039"/>
                  </a:lnTo>
                  <a:lnTo>
                    <a:pt x="0" y="3668039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6685" y="493915"/>
              <a:ext cx="4990465" cy="781050"/>
            </a:xfrm>
            <a:custGeom>
              <a:avLst/>
              <a:gdLst/>
              <a:ahLst/>
              <a:cxnLst/>
              <a:rect l="l" t="t" r="r" b="b"/>
              <a:pathLst>
                <a:path w="4990465" h="781050">
                  <a:moveTo>
                    <a:pt x="4989957" y="0"/>
                  </a:moveTo>
                  <a:lnTo>
                    <a:pt x="4987429" y="0"/>
                  </a:lnTo>
                  <a:lnTo>
                    <a:pt x="390232" y="0"/>
                  </a:lnTo>
                  <a:lnTo>
                    <a:pt x="226072" y="0"/>
                  </a:lnTo>
                  <a:lnTo>
                    <a:pt x="226072" y="164172"/>
                  </a:lnTo>
                  <a:lnTo>
                    <a:pt x="0" y="390245"/>
                  </a:lnTo>
                  <a:lnTo>
                    <a:pt x="226072" y="616318"/>
                  </a:lnTo>
                  <a:lnTo>
                    <a:pt x="226072" y="780122"/>
                  </a:lnTo>
                  <a:lnTo>
                    <a:pt x="389877" y="780122"/>
                  </a:lnTo>
                  <a:lnTo>
                    <a:pt x="390232" y="780478"/>
                  </a:lnTo>
                  <a:lnTo>
                    <a:pt x="4989957" y="780478"/>
                  </a:lnTo>
                  <a:lnTo>
                    <a:pt x="4989957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70"/>
              <a:t>d</a:t>
            </a:r>
            <a:r>
              <a:rPr dirty="0" spc="-75"/>
              <a:t>i</a:t>
            </a:r>
            <a:r>
              <a:rPr dirty="0"/>
              <a:t>t</a:t>
            </a:r>
            <a:r>
              <a:rPr dirty="0" spc="-459"/>
              <a:t> </a:t>
            </a:r>
            <a:r>
              <a:rPr dirty="0" baseline="-13888" sz="9000" spc="-4597">
                <a:latin typeface="Calibri"/>
                <a:cs typeface="Calibri"/>
              </a:rPr>
              <a:t>R</a:t>
            </a:r>
            <a:r>
              <a:rPr dirty="0" sz="3200" spc="-75"/>
              <a:t>M</a:t>
            </a:r>
            <a:r>
              <a:rPr dirty="0" sz="3200" spc="-1320"/>
              <a:t>a</a:t>
            </a:r>
            <a:r>
              <a:rPr dirty="0" baseline="-13888" sz="9000" spc="-540">
                <a:latin typeface="Calibri"/>
                <a:cs typeface="Calibri"/>
              </a:rPr>
              <a:t>I</a:t>
            </a:r>
            <a:r>
              <a:rPr dirty="0" sz="3200" spc="-1430"/>
              <a:t>s</a:t>
            </a:r>
            <a:r>
              <a:rPr dirty="0" baseline="-13888" sz="9000" spc="-2227">
                <a:latin typeface="Calibri"/>
                <a:cs typeface="Calibri"/>
              </a:rPr>
              <a:t>S</a:t>
            </a:r>
            <a:r>
              <a:rPr dirty="0" sz="3200" spc="-75"/>
              <a:t>t</a:t>
            </a:r>
            <a:r>
              <a:rPr dirty="0" sz="3200" spc="-1300"/>
              <a:t>e</a:t>
            </a:r>
            <a:r>
              <a:rPr dirty="0" baseline="-13888" sz="9000" spc="-3090">
                <a:latin typeface="Calibri"/>
                <a:cs typeface="Calibri"/>
              </a:rPr>
              <a:t>K</a:t>
            </a:r>
            <a:r>
              <a:rPr dirty="0" sz="3200"/>
              <a:t>r</a:t>
            </a:r>
            <a:r>
              <a:rPr dirty="0" sz="3200" spc="-140"/>
              <a:t> </a:t>
            </a:r>
            <a:r>
              <a:rPr dirty="0" sz="3200" spc="-1050"/>
              <a:t>t</a:t>
            </a:r>
            <a:r>
              <a:rPr dirty="0" baseline="-13888" sz="9000" spc="-2790">
                <a:latin typeface="Calibri"/>
                <a:cs typeface="Calibri"/>
              </a:rPr>
              <a:t>S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70"/>
              <a:t>l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75"/>
              <a:t>s</a:t>
            </a:r>
            <a:r>
              <a:rPr dirty="0" sz="3200" spc="-70"/>
              <a:t>t</a:t>
            </a:r>
            <a:r>
              <a:rPr dirty="0" sz="3200" spc="-80"/>
              <a:t>y</a:t>
            </a:r>
            <a:r>
              <a:rPr dirty="0" sz="3200" spc="-70"/>
              <a:t>l</a:t>
            </a:r>
            <a:r>
              <a:rPr dirty="0" sz="3200"/>
              <a:t>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397" y="337502"/>
            <a:ext cx="1155598" cy="93653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63397" y="337324"/>
            <a:ext cx="1156335" cy="937894"/>
          </a:xfrm>
          <a:custGeom>
            <a:avLst/>
            <a:gdLst/>
            <a:ahLst/>
            <a:cxnLst/>
            <a:rect l="l" t="t" r="r" b="b"/>
            <a:pathLst>
              <a:path w="1156335" h="937894">
                <a:moveTo>
                  <a:pt x="0" y="468718"/>
                </a:moveTo>
                <a:lnTo>
                  <a:pt x="3177" y="419669"/>
                </a:lnTo>
                <a:lnTo>
                  <a:pt x="12627" y="371293"/>
                </a:lnTo>
                <a:lnTo>
                  <a:pt x="28230" y="324005"/>
                </a:lnTo>
                <a:lnTo>
                  <a:pt x="49863" y="278220"/>
                </a:lnTo>
                <a:lnTo>
                  <a:pt x="77406" y="234353"/>
                </a:lnTo>
                <a:lnTo>
                  <a:pt x="110480" y="193103"/>
                </a:lnTo>
                <a:lnTo>
                  <a:pt x="148547" y="155065"/>
                </a:lnTo>
                <a:lnTo>
                  <a:pt x="191244" y="120516"/>
                </a:lnTo>
                <a:lnTo>
                  <a:pt x="238208" y="89733"/>
                </a:lnTo>
                <a:lnTo>
                  <a:pt x="289077" y="62991"/>
                </a:lnTo>
                <a:lnTo>
                  <a:pt x="333941" y="44078"/>
                </a:lnTo>
                <a:lnTo>
                  <a:pt x="380494" y="28423"/>
                </a:lnTo>
                <a:lnTo>
                  <a:pt x="428447" y="16108"/>
                </a:lnTo>
                <a:lnTo>
                  <a:pt x="477508" y="7212"/>
                </a:lnTo>
                <a:lnTo>
                  <a:pt x="527389" y="1816"/>
                </a:lnTo>
                <a:lnTo>
                  <a:pt x="577799" y="0"/>
                </a:lnTo>
                <a:lnTo>
                  <a:pt x="628364" y="1816"/>
                </a:lnTo>
                <a:lnTo>
                  <a:pt x="678348" y="7212"/>
                </a:lnTo>
                <a:lnTo>
                  <a:pt x="727471" y="16108"/>
                </a:lnTo>
                <a:lnTo>
                  <a:pt x="775454" y="28423"/>
                </a:lnTo>
                <a:lnTo>
                  <a:pt x="822016" y="44078"/>
                </a:lnTo>
                <a:lnTo>
                  <a:pt x="866876" y="62991"/>
                </a:lnTo>
                <a:lnTo>
                  <a:pt x="917751" y="89733"/>
                </a:lnTo>
                <a:lnTo>
                  <a:pt x="964719" y="120516"/>
                </a:lnTo>
                <a:lnTo>
                  <a:pt x="1007418" y="155065"/>
                </a:lnTo>
                <a:lnTo>
                  <a:pt x="1045485" y="193103"/>
                </a:lnTo>
                <a:lnTo>
                  <a:pt x="1078560" y="234353"/>
                </a:lnTo>
                <a:lnTo>
                  <a:pt x="1106103" y="278220"/>
                </a:lnTo>
                <a:lnTo>
                  <a:pt x="1127736" y="324005"/>
                </a:lnTo>
                <a:lnTo>
                  <a:pt x="1143339" y="371293"/>
                </a:lnTo>
                <a:lnTo>
                  <a:pt x="1152789" y="419669"/>
                </a:lnTo>
                <a:lnTo>
                  <a:pt x="1155966" y="468718"/>
                </a:lnTo>
                <a:lnTo>
                  <a:pt x="1152789" y="517768"/>
                </a:lnTo>
                <a:lnTo>
                  <a:pt x="1143339" y="566143"/>
                </a:lnTo>
                <a:lnTo>
                  <a:pt x="1127736" y="613429"/>
                </a:lnTo>
                <a:lnTo>
                  <a:pt x="1106103" y="659210"/>
                </a:lnTo>
                <a:lnTo>
                  <a:pt x="1078560" y="703071"/>
                </a:lnTo>
                <a:lnTo>
                  <a:pt x="1045485" y="744327"/>
                </a:lnTo>
                <a:lnTo>
                  <a:pt x="1007418" y="782368"/>
                </a:lnTo>
                <a:lnTo>
                  <a:pt x="964719" y="816917"/>
                </a:lnTo>
                <a:lnTo>
                  <a:pt x="917751" y="847697"/>
                </a:lnTo>
                <a:lnTo>
                  <a:pt x="866876" y="874433"/>
                </a:lnTo>
                <a:lnTo>
                  <a:pt x="822016" y="893352"/>
                </a:lnTo>
                <a:lnTo>
                  <a:pt x="775454" y="909010"/>
                </a:lnTo>
                <a:lnTo>
                  <a:pt x="727471" y="921327"/>
                </a:lnTo>
                <a:lnTo>
                  <a:pt x="678348" y="930224"/>
                </a:lnTo>
                <a:lnTo>
                  <a:pt x="628364" y="935621"/>
                </a:lnTo>
                <a:lnTo>
                  <a:pt x="577799" y="937437"/>
                </a:lnTo>
                <a:lnTo>
                  <a:pt x="527389" y="935621"/>
                </a:lnTo>
                <a:lnTo>
                  <a:pt x="477508" y="930224"/>
                </a:lnTo>
                <a:lnTo>
                  <a:pt x="428447" y="921327"/>
                </a:lnTo>
                <a:lnTo>
                  <a:pt x="380494" y="909010"/>
                </a:lnTo>
                <a:lnTo>
                  <a:pt x="333941" y="893352"/>
                </a:lnTo>
                <a:lnTo>
                  <a:pt x="289077" y="874433"/>
                </a:lnTo>
                <a:lnTo>
                  <a:pt x="238208" y="847697"/>
                </a:lnTo>
                <a:lnTo>
                  <a:pt x="191244" y="816917"/>
                </a:lnTo>
                <a:lnTo>
                  <a:pt x="148547" y="782368"/>
                </a:lnTo>
                <a:lnTo>
                  <a:pt x="110480" y="744327"/>
                </a:lnTo>
                <a:lnTo>
                  <a:pt x="77406" y="703071"/>
                </a:lnTo>
                <a:lnTo>
                  <a:pt x="49863" y="659210"/>
                </a:lnTo>
                <a:lnTo>
                  <a:pt x="28230" y="613429"/>
                </a:lnTo>
                <a:lnTo>
                  <a:pt x="12627" y="566143"/>
                </a:lnTo>
                <a:lnTo>
                  <a:pt x="3177" y="517768"/>
                </a:lnTo>
                <a:lnTo>
                  <a:pt x="0" y="468718"/>
                </a:lnTo>
                <a:close/>
              </a:path>
            </a:pathLst>
          </a:custGeom>
          <a:ln w="125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24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355" y="0"/>
            <a:ext cx="12193270" cy="6859270"/>
            <a:chOff x="-355" y="0"/>
            <a:chExt cx="12193270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1893" y="519747"/>
            <a:ext cx="534479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70"/>
              <a:t>d</a:t>
            </a:r>
            <a:r>
              <a:rPr dirty="0" spc="-75"/>
              <a:t>i</a:t>
            </a:r>
            <a:r>
              <a:rPr dirty="0"/>
              <a:t>t</a:t>
            </a:r>
            <a:r>
              <a:rPr dirty="0" spc="-145"/>
              <a:t> </a:t>
            </a:r>
            <a:r>
              <a:rPr dirty="0" spc="-75"/>
              <a:t>M</a:t>
            </a:r>
            <a:r>
              <a:rPr dirty="0" spc="-80"/>
              <a:t>a</a:t>
            </a:r>
            <a:r>
              <a:rPr dirty="0" spc="-75"/>
              <a:t>ste</a:t>
            </a:r>
            <a:r>
              <a:rPr dirty="0"/>
              <a:t>r</a:t>
            </a:r>
            <a:r>
              <a:rPr dirty="0" spc="-140"/>
              <a:t> </a:t>
            </a:r>
            <a:r>
              <a:rPr dirty="0" spc="-75"/>
              <a:t>t</a:t>
            </a:r>
            <a:r>
              <a:rPr dirty="0" spc="-70"/>
              <a:t>i</a:t>
            </a:r>
            <a:r>
              <a:rPr dirty="0" spc="-75"/>
              <a:t>t</a:t>
            </a:r>
            <a:r>
              <a:rPr dirty="0" spc="-70"/>
              <a:t>l</a:t>
            </a:r>
            <a:r>
              <a:rPr dirty="0"/>
              <a:t>e</a:t>
            </a:r>
            <a:r>
              <a:rPr dirty="0" spc="-155"/>
              <a:t> </a:t>
            </a:r>
            <a:r>
              <a:rPr dirty="0" spc="-75"/>
              <a:t>s</a:t>
            </a:r>
            <a:r>
              <a:rPr dirty="0" spc="-70"/>
              <a:t>t</a:t>
            </a:r>
            <a:r>
              <a:rPr dirty="0" spc="-80"/>
              <a:t>y</a:t>
            </a:r>
            <a:r>
              <a:rPr dirty="0" spc="-70"/>
              <a:t>l</a:t>
            </a:r>
            <a:r>
              <a:rPr dirty="0"/>
              <a:t>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-635" y="0"/>
            <a:ext cx="12192000" cy="6859270"/>
            <a:chOff x="-635" y="0"/>
            <a:chExt cx="12192000" cy="6859270"/>
          </a:xfrm>
        </p:grpSpPr>
        <p:sp>
          <p:nvSpPr>
            <p:cNvPr id="12" name="object 12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2159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-355" y="4356353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0" y="460679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3958463" y="5484139"/>
            <a:ext cx="380428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9455" algn="l"/>
                <a:tab pos="2051050" algn="l"/>
              </a:tabLst>
            </a:pPr>
            <a:r>
              <a:rPr dirty="0" sz="3200" spc="90" b="1">
                <a:solidFill>
                  <a:srgbClr val="A5A5A5"/>
                </a:solidFill>
                <a:latin typeface="Calibri"/>
                <a:cs typeface="Calibri"/>
              </a:rPr>
              <a:t>Dr.	</a:t>
            </a:r>
            <a:r>
              <a:rPr dirty="0" sz="3200" spc="225" b="1">
                <a:solidFill>
                  <a:srgbClr val="A5A5A5"/>
                </a:solidFill>
                <a:latin typeface="Calibri"/>
                <a:cs typeface="Calibri"/>
              </a:rPr>
              <a:t>Aamir	Farooqui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0400" y="127438"/>
            <a:ext cx="2651125" cy="2357755"/>
            <a:chOff x="50400" y="127438"/>
            <a:chExt cx="2651125" cy="2357755"/>
          </a:xfrm>
        </p:grpSpPr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35" y="159308"/>
              <a:ext cx="2587320" cy="229301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2080" y="159118"/>
              <a:ext cx="2588260" cy="2294255"/>
            </a:xfrm>
            <a:custGeom>
              <a:avLst/>
              <a:gdLst/>
              <a:ahLst/>
              <a:cxnLst/>
              <a:rect l="l" t="t" r="r" b="b"/>
              <a:pathLst>
                <a:path w="2588260" h="2294255">
                  <a:moveTo>
                    <a:pt x="0" y="1146962"/>
                  </a:moveTo>
                  <a:lnTo>
                    <a:pt x="1241" y="1096737"/>
                  </a:lnTo>
                  <a:lnTo>
                    <a:pt x="4953" y="1046730"/>
                  </a:lnTo>
                  <a:lnTo>
                    <a:pt x="11115" y="997009"/>
                  </a:lnTo>
                  <a:lnTo>
                    <a:pt x="19708" y="947640"/>
                  </a:lnTo>
                  <a:lnTo>
                    <a:pt x="30710" y="898691"/>
                  </a:lnTo>
                  <a:lnTo>
                    <a:pt x="44102" y="850230"/>
                  </a:lnTo>
                  <a:lnTo>
                    <a:pt x="59864" y="802323"/>
                  </a:lnTo>
                  <a:lnTo>
                    <a:pt x="77976" y="755040"/>
                  </a:lnTo>
                  <a:lnTo>
                    <a:pt x="98417" y="708446"/>
                  </a:lnTo>
                  <a:lnTo>
                    <a:pt x="121168" y="662610"/>
                  </a:lnTo>
                  <a:lnTo>
                    <a:pt x="146209" y="617599"/>
                  </a:lnTo>
                  <a:lnTo>
                    <a:pt x="173520" y="573481"/>
                  </a:lnTo>
                  <a:lnTo>
                    <a:pt x="200569" y="533801"/>
                  </a:lnTo>
                  <a:lnTo>
                    <a:pt x="229349" y="495209"/>
                  </a:lnTo>
                  <a:lnTo>
                    <a:pt x="259813" y="457744"/>
                  </a:lnTo>
                  <a:lnTo>
                    <a:pt x="291915" y="421446"/>
                  </a:lnTo>
                  <a:lnTo>
                    <a:pt x="325608" y="386353"/>
                  </a:lnTo>
                  <a:lnTo>
                    <a:pt x="360848" y="352504"/>
                  </a:lnTo>
                  <a:lnTo>
                    <a:pt x="397587" y="319940"/>
                  </a:lnTo>
                  <a:lnTo>
                    <a:pt x="435779" y="288699"/>
                  </a:lnTo>
                  <a:lnTo>
                    <a:pt x="475378" y="258821"/>
                  </a:lnTo>
                  <a:lnTo>
                    <a:pt x="516339" y="230344"/>
                  </a:lnTo>
                  <a:lnTo>
                    <a:pt x="558614" y="203309"/>
                  </a:lnTo>
                  <a:lnTo>
                    <a:pt x="602158" y="177755"/>
                  </a:lnTo>
                  <a:lnTo>
                    <a:pt x="646925" y="153720"/>
                  </a:lnTo>
                  <a:lnTo>
                    <a:pt x="692747" y="131381"/>
                  </a:lnTo>
                  <a:lnTo>
                    <a:pt x="739453" y="110733"/>
                  </a:lnTo>
                  <a:lnTo>
                    <a:pt x="786981" y="91793"/>
                  </a:lnTo>
                  <a:lnTo>
                    <a:pt x="835269" y="74577"/>
                  </a:lnTo>
                  <a:lnTo>
                    <a:pt x="884256" y="59103"/>
                  </a:lnTo>
                  <a:lnTo>
                    <a:pt x="933878" y="45387"/>
                  </a:lnTo>
                  <a:lnTo>
                    <a:pt x="984074" y="33445"/>
                  </a:lnTo>
                  <a:lnTo>
                    <a:pt x="1034783" y="23295"/>
                  </a:lnTo>
                  <a:lnTo>
                    <a:pt x="1085941" y="14953"/>
                  </a:lnTo>
                  <a:lnTo>
                    <a:pt x="1137488" y="8436"/>
                  </a:lnTo>
                  <a:lnTo>
                    <a:pt x="1189361" y="3760"/>
                  </a:lnTo>
                  <a:lnTo>
                    <a:pt x="1241498" y="942"/>
                  </a:lnTo>
                  <a:lnTo>
                    <a:pt x="1293837" y="0"/>
                  </a:lnTo>
                  <a:lnTo>
                    <a:pt x="1346179" y="942"/>
                  </a:lnTo>
                  <a:lnTo>
                    <a:pt x="1398319" y="3760"/>
                  </a:lnTo>
                  <a:lnTo>
                    <a:pt x="1450194" y="8436"/>
                  </a:lnTo>
                  <a:lnTo>
                    <a:pt x="1501742" y="14953"/>
                  </a:lnTo>
                  <a:lnTo>
                    <a:pt x="1552902" y="23295"/>
                  </a:lnTo>
                  <a:lnTo>
                    <a:pt x="1603611" y="33445"/>
                  </a:lnTo>
                  <a:lnTo>
                    <a:pt x="1653808" y="45387"/>
                  </a:lnTo>
                  <a:lnTo>
                    <a:pt x="1703431" y="59103"/>
                  </a:lnTo>
                  <a:lnTo>
                    <a:pt x="1752418" y="74577"/>
                  </a:lnTo>
                  <a:lnTo>
                    <a:pt x="1800706" y="91793"/>
                  </a:lnTo>
                  <a:lnTo>
                    <a:pt x="1848234" y="110733"/>
                  </a:lnTo>
                  <a:lnTo>
                    <a:pt x="1894941" y="131381"/>
                  </a:lnTo>
                  <a:lnTo>
                    <a:pt x="1940763" y="153720"/>
                  </a:lnTo>
                  <a:lnTo>
                    <a:pt x="1985527" y="177755"/>
                  </a:lnTo>
                  <a:lnTo>
                    <a:pt x="2029068" y="203309"/>
                  </a:lnTo>
                  <a:lnTo>
                    <a:pt x="2071342" y="230344"/>
                  </a:lnTo>
                  <a:lnTo>
                    <a:pt x="2112301" y="258821"/>
                  </a:lnTo>
                  <a:lnTo>
                    <a:pt x="2151899" y="288699"/>
                  </a:lnTo>
                  <a:lnTo>
                    <a:pt x="2190090" y="319940"/>
                  </a:lnTo>
                  <a:lnTo>
                    <a:pt x="2226828" y="352504"/>
                  </a:lnTo>
                  <a:lnTo>
                    <a:pt x="2262067" y="386353"/>
                  </a:lnTo>
                  <a:lnTo>
                    <a:pt x="2295761" y="421446"/>
                  </a:lnTo>
                  <a:lnTo>
                    <a:pt x="2327862" y="457744"/>
                  </a:lnTo>
                  <a:lnTo>
                    <a:pt x="2358326" y="495209"/>
                  </a:lnTo>
                  <a:lnTo>
                    <a:pt x="2387106" y="533801"/>
                  </a:lnTo>
                  <a:lnTo>
                    <a:pt x="2414155" y="573481"/>
                  </a:lnTo>
                  <a:lnTo>
                    <a:pt x="2441468" y="617599"/>
                  </a:lnTo>
                  <a:lnTo>
                    <a:pt x="2466511" y="662610"/>
                  </a:lnTo>
                  <a:lnTo>
                    <a:pt x="2489263" y="708446"/>
                  </a:lnTo>
                  <a:lnTo>
                    <a:pt x="2509705" y="755040"/>
                  </a:lnTo>
                  <a:lnTo>
                    <a:pt x="2527816" y="802323"/>
                  </a:lnTo>
                  <a:lnTo>
                    <a:pt x="2543578" y="850230"/>
                  </a:lnTo>
                  <a:lnTo>
                    <a:pt x="2556969" y="898691"/>
                  </a:lnTo>
                  <a:lnTo>
                    <a:pt x="2567970" y="947640"/>
                  </a:lnTo>
                  <a:lnTo>
                    <a:pt x="2576561" y="997009"/>
                  </a:lnTo>
                  <a:lnTo>
                    <a:pt x="2582722" y="1046730"/>
                  </a:lnTo>
                  <a:lnTo>
                    <a:pt x="2586434" y="1096737"/>
                  </a:lnTo>
                  <a:lnTo>
                    <a:pt x="2587675" y="1146962"/>
                  </a:lnTo>
                  <a:lnTo>
                    <a:pt x="2586434" y="1197187"/>
                  </a:lnTo>
                  <a:lnTo>
                    <a:pt x="2582722" y="1247193"/>
                  </a:lnTo>
                  <a:lnTo>
                    <a:pt x="2576561" y="1296915"/>
                  </a:lnTo>
                  <a:lnTo>
                    <a:pt x="2567970" y="1346284"/>
                  </a:lnTo>
                  <a:lnTo>
                    <a:pt x="2556969" y="1395233"/>
                  </a:lnTo>
                  <a:lnTo>
                    <a:pt x="2543578" y="1443694"/>
                  </a:lnTo>
                  <a:lnTo>
                    <a:pt x="2527816" y="1491600"/>
                  </a:lnTo>
                  <a:lnTo>
                    <a:pt x="2509705" y="1538884"/>
                  </a:lnTo>
                  <a:lnTo>
                    <a:pt x="2489263" y="1585477"/>
                  </a:lnTo>
                  <a:lnTo>
                    <a:pt x="2466511" y="1631313"/>
                  </a:lnTo>
                  <a:lnTo>
                    <a:pt x="2441468" y="1676324"/>
                  </a:lnTo>
                  <a:lnTo>
                    <a:pt x="2414155" y="1720443"/>
                  </a:lnTo>
                  <a:lnTo>
                    <a:pt x="2387106" y="1760123"/>
                  </a:lnTo>
                  <a:lnTo>
                    <a:pt x="2358326" y="1798714"/>
                  </a:lnTo>
                  <a:lnTo>
                    <a:pt x="2327862" y="1836179"/>
                  </a:lnTo>
                  <a:lnTo>
                    <a:pt x="2295761" y="1872478"/>
                  </a:lnTo>
                  <a:lnTo>
                    <a:pt x="2262067" y="1907571"/>
                  </a:lnTo>
                  <a:lnTo>
                    <a:pt x="2226828" y="1941420"/>
                  </a:lnTo>
                  <a:lnTo>
                    <a:pt x="2190090" y="1973984"/>
                  </a:lnTo>
                  <a:lnTo>
                    <a:pt x="2151899" y="2005225"/>
                  </a:lnTo>
                  <a:lnTo>
                    <a:pt x="2112301" y="2035103"/>
                  </a:lnTo>
                  <a:lnTo>
                    <a:pt x="2071342" y="2063580"/>
                  </a:lnTo>
                  <a:lnTo>
                    <a:pt x="2029068" y="2090615"/>
                  </a:lnTo>
                  <a:lnTo>
                    <a:pt x="1985527" y="2116169"/>
                  </a:lnTo>
                  <a:lnTo>
                    <a:pt x="1940763" y="2140204"/>
                  </a:lnTo>
                  <a:lnTo>
                    <a:pt x="1894941" y="2162540"/>
                  </a:lnTo>
                  <a:lnTo>
                    <a:pt x="1848234" y="2183187"/>
                  </a:lnTo>
                  <a:lnTo>
                    <a:pt x="1800706" y="2202126"/>
                  </a:lnTo>
                  <a:lnTo>
                    <a:pt x="1752418" y="2219341"/>
                  </a:lnTo>
                  <a:lnTo>
                    <a:pt x="1703431" y="2234815"/>
                  </a:lnTo>
                  <a:lnTo>
                    <a:pt x="1653808" y="2248532"/>
                  </a:lnTo>
                  <a:lnTo>
                    <a:pt x="1603611" y="2260474"/>
                  </a:lnTo>
                  <a:lnTo>
                    <a:pt x="1552902" y="2270625"/>
                  </a:lnTo>
                  <a:lnTo>
                    <a:pt x="1501742" y="2278968"/>
                  </a:lnTo>
                  <a:lnTo>
                    <a:pt x="1450194" y="2285486"/>
                  </a:lnTo>
                  <a:lnTo>
                    <a:pt x="1398319" y="2290163"/>
                  </a:lnTo>
                  <a:lnTo>
                    <a:pt x="1346179" y="2292981"/>
                  </a:lnTo>
                  <a:lnTo>
                    <a:pt x="1293837" y="2293924"/>
                  </a:lnTo>
                  <a:lnTo>
                    <a:pt x="1241498" y="2292981"/>
                  </a:lnTo>
                  <a:lnTo>
                    <a:pt x="1189361" y="2290163"/>
                  </a:lnTo>
                  <a:lnTo>
                    <a:pt x="1137488" y="2285486"/>
                  </a:lnTo>
                  <a:lnTo>
                    <a:pt x="1085941" y="2278968"/>
                  </a:lnTo>
                  <a:lnTo>
                    <a:pt x="1034783" y="2270625"/>
                  </a:lnTo>
                  <a:lnTo>
                    <a:pt x="984074" y="2260474"/>
                  </a:lnTo>
                  <a:lnTo>
                    <a:pt x="933878" y="2248532"/>
                  </a:lnTo>
                  <a:lnTo>
                    <a:pt x="884256" y="2234815"/>
                  </a:lnTo>
                  <a:lnTo>
                    <a:pt x="835269" y="2219341"/>
                  </a:lnTo>
                  <a:lnTo>
                    <a:pt x="786981" y="2202126"/>
                  </a:lnTo>
                  <a:lnTo>
                    <a:pt x="739453" y="2183187"/>
                  </a:lnTo>
                  <a:lnTo>
                    <a:pt x="692747" y="2162540"/>
                  </a:lnTo>
                  <a:lnTo>
                    <a:pt x="646925" y="2140204"/>
                  </a:lnTo>
                  <a:lnTo>
                    <a:pt x="602158" y="2116169"/>
                  </a:lnTo>
                  <a:lnTo>
                    <a:pt x="558614" y="2090615"/>
                  </a:lnTo>
                  <a:lnTo>
                    <a:pt x="516339" y="2063580"/>
                  </a:lnTo>
                  <a:lnTo>
                    <a:pt x="475378" y="2035103"/>
                  </a:lnTo>
                  <a:lnTo>
                    <a:pt x="435779" y="2005225"/>
                  </a:lnTo>
                  <a:lnTo>
                    <a:pt x="397587" y="1973984"/>
                  </a:lnTo>
                  <a:lnTo>
                    <a:pt x="360848" y="1941420"/>
                  </a:lnTo>
                  <a:lnTo>
                    <a:pt x="325608" y="1907571"/>
                  </a:lnTo>
                  <a:lnTo>
                    <a:pt x="291915" y="1872478"/>
                  </a:lnTo>
                  <a:lnTo>
                    <a:pt x="259813" y="1836179"/>
                  </a:lnTo>
                  <a:lnTo>
                    <a:pt x="229349" y="1798714"/>
                  </a:lnTo>
                  <a:lnTo>
                    <a:pt x="200569" y="1760123"/>
                  </a:lnTo>
                  <a:lnTo>
                    <a:pt x="173520" y="1720443"/>
                  </a:lnTo>
                  <a:lnTo>
                    <a:pt x="146209" y="1676324"/>
                  </a:lnTo>
                  <a:lnTo>
                    <a:pt x="121168" y="1631313"/>
                  </a:lnTo>
                  <a:lnTo>
                    <a:pt x="98417" y="1585477"/>
                  </a:lnTo>
                  <a:lnTo>
                    <a:pt x="77976" y="1538884"/>
                  </a:lnTo>
                  <a:lnTo>
                    <a:pt x="59864" y="1491600"/>
                  </a:lnTo>
                  <a:lnTo>
                    <a:pt x="44102" y="1443694"/>
                  </a:lnTo>
                  <a:lnTo>
                    <a:pt x="30710" y="1395233"/>
                  </a:lnTo>
                  <a:lnTo>
                    <a:pt x="19708" y="1346284"/>
                  </a:lnTo>
                  <a:lnTo>
                    <a:pt x="11115" y="1296915"/>
                  </a:lnTo>
                  <a:lnTo>
                    <a:pt x="4953" y="1247193"/>
                  </a:lnTo>
                  <a:lnTo>
                    <a:pt x="1241" y="1197187"/>
                  </a:lnTo>
                  <a:lnTo>
                    <a:pt x="0" y="1146962"/>
                  </a:lnTo>
                  <a:close/>
                </a:path>
              </a:pathLst>
            </a:custGeom>
            <a:ln w="6335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355" y="2670467"/>
            <a:ext cx="12115800" cy="2175510"/>
            <a:chOff x="355" y="2670467"/>
            <a:chExt cx="12115800" cy="2175510"/>
          </a:xfrm>
        </p:grpSpPr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" y="2670467"/>
              <a:ext cx="2730601" cy="56160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" y="2743225"/>
              <a:ext cx="12115431" cy="210273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1303698" y="6359459"/>
            <a:ext cx="21717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34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355" y="0"/>
            <a:ext cx="12193270" cy="6859270"/>
            <a:chOff x="-355" y="0"/>
            <a:chExt cx="12193270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21893" y="519747"/>
            <a:ext cx="534479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8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3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-8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8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-635" y="0"/>
            <a:ext cx="12192000" cy="6859270"/>
            <a:chOff x="-635" y="0"/>
            <a:chExt cx="12192000" cy="6859270"/>
          </a:xfrm>
        </p:grpSpPr>
        <p:sp>
          <p:nvSpPr>
            <p:cNvPr id="12" name="object 12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2159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-355" y="4356353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0" y="460679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006904" y="1289936"/>
            <a:ext cx="9637395" cy="3472179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610"/>
              </a:spcBef>
              <a:buFont typeface="Wingdings"/>
              <a:buChar char=""/>
              <a:tabLst>
                <a:tab pos="356235" algn="l"/>
                <a:tab pos="2442210" algn="l"/>
                <a:tab pos="3959225" algn="l"/>
                <a:tab pos="5784850" algn="l"/>
                <a:tab pos="6476365" algn="l"/>
                <a:tab pos="8085455" algn="l"/>
                <a:tab pos="8533130" algn="l"/>
              </a:tabLst>
            </a:pPr>
            <a:r>
              <a:rPr dirty="0" sz="2400" spc="254" b="1">
                <a:solidFill>
                  <a:srgbClr val="FFFFFF"/>
                </a:solidFill>
                <a:latin typeface="Calibri"/>
                <a:cs typeface="Calibri"/>
              </a:rPr>
              <a:t>Transferring	</a:t>
            </a:r>
            <a:r>
              <a:rPr dirty="0" sz="2400" spc="185" b="1">
                <a:solidFill>
                  <a:srgbClr val="FFFFFF"/>
                </a:solidFill>
                <a:latin typeface="Calibri"/>
                <a:cs typeface="Calibri"/>
              </a:rPr>
              <a:t>practi</a:t>
            </a:r>
            <a:r>
              <a:rPr dirty="0" sz="24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90" b="1">
                <a:solidFill>
                  <a:srgbClr val="FFFFFF"/>
                </a:solidFill>
                <a:latin typeface="Calibri"/>
                <a:cs typeface="Calibri"/>
              </a:rPr>
              <a:t>cal	</a:t>
            </a:r>
            <a:r>
              <a:rPr dirty="0" sz="2400" spc="250" b="1">
                <a:solidFill>
                  <a:srgbClr val="FFFFFF"/>
                </a:solidFill>
                <a:latin typeface="Calibri"/>
                <a:cs typeface="Calibri"/>
              </a:rPr>
              <a:t>knowledge	</a:t>
            </a:r>
            <a:r>
              <a:rPr dirty="0" sz="2400" spc="185" b="1">
                <a:solidFill>
                  <a:srgbClr val="FFFFFF"/>
                </a:solidFill>
                <a:latin typeface="Calibri"/>
                <a:cs typeface="Calibri"/>
              </a:rPr>
              <a:t>and	</a:t>
            </a:r>
            <a:r>
              <a:rPr dirty="0" sz="2400" spc="200" b="1">
                <a:solidFill>
                  <a:srgbClr val="FFFFFF"/>
                </a:solidFill>
                <a:latin typeface="Calibri"/>
                <a:cs typeface="Calibri"/>
              </a:rPr>
              <a:t>experti</a:t>
            </a:r>
            <a:r>
              <a:rPr dirty="0" sz="2400" spc="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45" b="1">
                <a:solidFill>
                  <a:srgbClr val="FFFFFF"/>
                </a:solidFill>
                <a:latin typeface="Calibri"/>
                <a:cs typeface="Calibri"/>
              </a:rPr>
              <a:t>se	</a:t>
            </a:r>
            <a:r>
              <a:rPr dirty="0" sz="2400" spc="140" b="1">
                <a:solidFill>
                  <a:srgbClr val="FFFFFF"/>
                </a:solidFill>
                <a:latin typeface="Calibri"/>
                <a:cs typeface="Calibri"/>
              </a:rPr>
              <a:t>to	</a:t>
            </a:r>
            <a:r>
              <a:rPr dirty="0" sz="2400" spc="190" b="1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endParaRPr sz="2400">
              <a:latin typeface="Calibri"/>
              <a:cs typeface="Calibri"/>
            </a:endParaRPr>
          </a:p>
          <a:p>
            <a:pPr marL="355600" marR="5080" indent="-343535">
              <a:lnSpc>
                <a:spcPts val="2590"/>
              </a:lnSpc>
              <a:spcBef>
                <a:spcPts val="1840"/>
              </a:spcBef>
              <a:buFont typeface="Wingdings"/>
              <a:buChar char=""/>
              <a:tabLst>
                <a:tab pos="356235" algn="l"/>
                <a:tab pos="1136650" algn="l"/>
                <a:tab pos="1601470" algn="l"/>
                <a:tab pos="2124075" algn="l"/>
                <a:tab pos="2254885" algn="l"/>
                <a:tab pos="2562860" algn="l"/>
                <a:tab pos="3086735" algn="l"/>
                <a:tab pos="5091430" algn="l"/>
                <a:tab pos="6916420" algn="l"/>
                <a:tab pos="7607934" algn="l"/>
                <a:tab pos="8545830" algn="l"/>
                <a:tab pos="9129395" algn="l"/>
              </a:tabLst>
            </a:pP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w	</a:t>
            </a:r>
            <a:r>
              <a:rPr dirty="0" sz="2400" spc="-4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	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e		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yo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gi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g	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d	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sk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s	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dirty="0" sz="2400" spc="210" b="1">
                <a:solidFill>
                  <a:srgbClr val="FFFFFF"/>
                </a:solidFill>
                <a:latin typeface="Calibri"/>
                <a:cs typeface="Calibri"/>
              </a:rPr>
              <a:t>well	</a:t>
            </a:r>
            <a:r>
              <a:rPr dirty="0" sz="2400" spc="225" b="1">
                <a:solidFill>
                  <a:srgbClr val="FFFFFF"/>
                </a:solidFill>
                <a:latin typeface="Calibri"/>
                <a:cs typeface="Calibri"/>
              </a:rPr>
              <a:t>being	</a:t>
            </a:r>
            <a:r>
              <a:rPr dirty="0" sz="2400" spc="145" b="1">
                <a:solidFill>
                  <a:srgbClr val="FFFFFF"/>
                </a:solidFill>
                <a:latin typeface="Calibri"/>
                <a:cs typeface="Calibri"/>
              </a:rPr>
              <a:t>of	</a:t>
            </a:r>
            <a:r>
              <a:rPr dirty="0" sz="2400" spc="245" b="1">
                <a:solidFill>
                  <a:srgbClr val="FFFFFF"/>
                </a:solidFill>
                <a:latin typeface="Calibri"/>
                <a:cs typeface="Calibri"/>
              </a:rPr>
              <a:t>humanity</a:t>
            </a:r>
            <a:endParaRPr sz="2400">
              <a:latin typeface="Calibri"/>
              <a:cs typeface="Calibri"/>
            </a:endParaRPr>
          </a:p>
          <a:p>
            <a:pPr marL="355600" marR="389255" indent="-343535">
              <a:lnSpc>
                <a:spcPts val="2590"/>
              </a:lnSpc>
              <a:spcBef>
                <a:spcPts val="1800"/>
              </a:spcBef>
              <a:buFont typeface="Wingdings"/>
              <a:buChar char=""/>
              <a:tabLst>
                <a:tab pos="356235" algn="l"/>
                <a:tab pos="1686560" algn="l"/>
                <a:tab pos="1918335" algn="l"/>
                <a:tab pos="2687955" algn="l"/>
                <a:tab pos="2783840" algn="l"/>
                <a:tab pos="4235450" algn="l"/>
                <a:tab pos="4741545" algn="l"/>
                <a:tab pos="5510530" algn="l"/>
                <a:tab pos="5958205" algn="l"/>
                <a:tab pos="6785609" algn="l"/>
                <a:tab pos="7673340" algn="l"/>
                <a:tab pos="8930005" algn="l"/>
              </a:tabLst>
            </a:pP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ov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fu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l		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s	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n	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w	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	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ear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n	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d	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dirty="0" sz="2400" spc="250" b="1">
                <a:solidFill>
                  <a:srgbClr val="FFFFFF"/>
                </a:solidFill>
                <a:latin typeface="Calibri"/>
                <a:cs typeface="Calibri"/>
              </a:rPr>
              <a:t>establish	</a:t>
            </a:r>
            <a:r>
              <a:rPr dirty="0" sz="2400" spc="190" b="1">
                <a:solidFill>
                  <a:srgbClr val="FFFFFF"/>
                </a:solidFill>
                <a:latin typeface="Calibri"/>
                <a:cs typeface="Calibri"/>
              </a:rPr>
              <a:t>own	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29" b="1">
                <a:solidFill>
                  <a:srgbClr val="FFFFFF"/>
                </a:solidFill>
                <a:latin typeface="Calibri"/>
                <a:cs typeface="Calibri"/>
              </a:rPr>
              <a:t>tartup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475"/>
              </a:spcBef>
              <a:buFont typeface="Wingdings"/>
              <a:buChar char=""/>
              <a:tabLst>
                <a:tab pos="356235" algn="l"/>
                <a:tab pos="1439545" algn="l"/>
                <a:tab pos="2131060" algn="l"/>
              </a:tabLst>
            </a:pPr>
            <a:r>
              <a:rPr dirty="0" sz="2400" spc="235" b="1">
                <a:solidFill>
                  <a:srgbClr val="FFFFFF"/>
                </a:solidFill>
                <a:latin typeface="Calibri"/>
                <a:cs typeface="Calibri"/>
              </a:rPr>
              <a:t>Select	</a:t>
            </a:r>
            <a:r>
              <a:rPr dirty="0" sz="2400" spc="185" b="1">
                <a:solidFill>
                  <a:srgbClr val="FFFFFF"/>
                </a:solidFill>
                <a:latin typeface="Calibri"/>
                <a:cs typeface="Calibri"/>
              </a:rPr>
              <a:t>few	</a:t>
            </a:r>
            <a:r>
              <a:rPr dirty="0" sz="2400" spc="240" b="1">
                <a:solidFill>
                  <a:srgbClr val="FFFFFF"/>
                </a:solidFill>
                <a:latin typeface="Calibri"/>
                <a:cs typeface="Calibri"/>
              </a:rPr>
              <a:t>Interns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510"/>
              </a:spcBef>
              <a:buFont typeface="Wingdings"/>
              <a:buChar char=""/>
              <a:tabLst>
                <a:tab pos="356235" algn="l"/>
                <a:tab pos="1222375" algn="l"/>
                <a:tab pos="2058670" algn="l"/>
              </a:tabLst>
            </a:pP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d	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fun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d	s</a:t>
            </a:r>
            <a:r>
              <a:rPr dirty="0" sz="2400" spc="-25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rtup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303698" y="6359459"/>
            <a:ext cx="21717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34</a:t>
            </a:fld>
            <a:endParaRPr sz="1000">
              <a:latin typeface="Arial MT"/>
              <a:cs typeface="Arial MT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7106666" y="227431"/>
            <a:ext cx="178752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">
                <a:latin typeface="Calibri"/>
                <a:cs typeface="Calibri"/>
              </a:rPr>
              <a:t>Goals</a:t>
            </a:r>
            <a:endParaRPr sz="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289B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355" y="0"/>
            <a:ext cx="12193270" cy="6859270"/>
            <a:chOff x="-355" y="0"/>
            <a:chExt cx="12193270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46C2D2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003151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21893" y="519747"/>
            <a:ext cx="534479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8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3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-8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8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-635" y="0"/>
            <a:ext cx="12190730" cy="6856730"/>
            <a:chOff x="-635" y="0"/>
            <a:chExt cx="12190730" cy="6856730"/>
          </a:xfrm>
        </p:grpSpPr>
        <p:sp>
          <p:nvSpPr>
            <p:cNvPr id="12" name="object 12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003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003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12189955" cy="143891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12189955" cy="1438910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963256" y="1543583"/>
            <a:ext cx="5852795" cy="1108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100" spc="-60">
                <a:solidFill>
                  <a:srgbClr val="000000"/>
                </a:solidFill>
                <a:latin typeface="Calibri"/>
                <a:cs typeface="Calibri"/>
              </a:rPr>
              <a:t>IOT</a:t>
            </a:r>
            <a:r>
              <a:rPr dirty="0" sz="7100" spc="-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7100" spc="-20">
                <a:solidFill>
                  <a:srgbClr val="000000"/>
                </a:solidFill>
                <a:latin typeface="Calibri"/>
                <a:cs typeface="Calibri"/>
              </a:rPr>
              <a:t>ESSENTIALS</a:t>
            </a:r>
            <a:endParaRPr sz="7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3256" y="2626461"/>
            <a:ext cx="5218430" cy="2268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200" spc="-10">
                <a:latin typeface="Calibri"/>
                <a:cs typeface="Calibri"/>
              </a:rPr>
              <a:t>AN</a:t>
            </a:r>
            <a:r>
              <a:rPr dirty="0" sz="5200" spc="-65">
                <a:latin typeface="Calibri"/>
                <a:cs typeface="Calibri"/>
              </a:rPr>
              <a:t> </a:t>
            </a:r>
            <a:r>
              <a:rPr dirty="0" sz="5200" spc="-10">
                <a:latin typeface="Calibri"/>
                <a:cs typeface="Calibri"/>
              </a:rPr>
              <a:t>INTRODUCTION</a:t>
            </a:r>
            <a:endParaRPr sz="5200">
              <a:latin typeface="Calibri"/>
              <a:cs typeface="Calibri"/>
            </a:endParaRPr>
          </a:p>
          <a:p>
            <a:pPr marL="97790">
              <a:lnSpc>
                <a:spcPct val="100000"/>
              </a:lnSpc>
              <a:spcBef>
                <a:spcPts val="2155"/>
              </a:spcBef>
            </a:pPr>
            <a:r>
              <a:rPr dirty="0" sz="2400" spc="-15" b="1">
                <a:latin typeface="Calibri"/>
                <a:cs typeface="Calibri"/>
              </a:rPr>
              <a:t>ELECTRONICS</a:t>
            </a:r>
            <a:r>
              <a:rPr dirty="0" sz="2400" spc="-10" b="1">
                <a:latin typeface="Calibri"/>
                <a:cs typeface="Calibri"/>
              </a:rPr>
              <a:t> AND EMBEDDED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Calibri"/>
              <a:cs typeface="Calibri"/>
            </a:endParaRPr>
          </a:p>
          <a:p>
            <a:pPr marL="97790">
              <a:lnSpc>
                <a:spcPct val="100000"/>
              </a:lnSpc>
            </a:pPr>
            <a:r>
              <a:rPr dirty="0" sz="2400" spc="-10">
                <a:latin typeface="Calibri"/>
                <a:cs typeface="Calibri"/>
              </a:rPr>
              <a:t>Azmat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Hussain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0884" y="1359725"/>
            <a:ext cx="4681080" cy="468108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1303698" y="6359459"/>
            <a:ext cx="21717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34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121382" y="2410459"/>
            <a:ext cx="893699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5" b="1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60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0" spc="-5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60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0" spc="-15" b="1">
                <a:solidFill>
                  <a:srgbClr val="FFFFFF"/>
                </a:solidFill>
                <a:latin typeface="Calibri"/>
                <a:cs typeface="Calibri"/>
              </a:rPr>
              <a:t>ELECTRONICS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49904" y="5238622"/>
            <a:ext cx="565213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D8D8D8"/>
                </a:solidFill>
                <a:latin typeface="Calibri"/>
                <a:cs typeface="Calibri"/>
              </a:rPr>
              <a:t>Unlocking</a:t>
            </a:r>
            <a:r>
              <a:rPr dirty="0" sz="3200" spc="-20">
                <a:solidFill>
                  <a:srgbClr val="D8D8D8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solidFill>
                  <a:srgbClr val="D8D8D8"/>
                </a:solidFill>
                <a:latin typeface="Calibri"/>
                <a:cs typeface="Calibri"/>
              </a:rPr>
              <a:t>the</a:t>
            </a:r>
            <a:r>
              <a:rPr dirty="0" sz="3200" spc="-20">
                <a:solidFill>
                  <a:srgbClr val="D8D8D8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D8D8D8"/>
                </a:solidFill>
                <a:latin typeface="Calibri"/>
                <a:cs typeface="Calibri"/>
              </a:rPr>
              <a:t>world</a:t>
            </a:r>
            <a:r>
              <a:rPr dirty="0" sz="3200" spc="-25">
                <a:solidFill>
                  <a:srgbClr val="D8D8D8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D8D8D8"/>
                </a:solidFill>
                <a:latin typeface="Calibri"/>
                <a:cs typeface="Calibri"/>
              </a:rPr>
              <a:t>of</a:t>
            </a:r>
            <a:r>
              <a:rPr dirty="0" sz="3200" spc="-30">
                <a:solidFill>
                  <a:srgbClr val="D8D8D8"/>
                </a:solidFill>
                <a:latin typeface="Calibri"/>
                <a:cs typeface="Calibri"/>
              </a:rPr>
              <a:t> </a:t>
            </a:r>
            <a:r>
              <a:rPr dirty="0" sz="3200" spc="-10">
                <a:solidFill>
                  <a:srgbClr val="D8D8D8"/>
                </a:solidFill>
                <a:latin typeface="Calibri"/>
                <a:cs typeface="Calibri"/>
              </a:rPr>
              <a:t>Electronics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7436" y="419760"/>
            <a:ext cx="6547484" cy="3349625"/>
            <a:chOff x="217436" y="419760"/>
            <a:chExt cx="6547484" cy="334962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436" y="3344024"/>
              <a:ext cx="1888197" cy="42481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195" y="1591932"/>
              <a:ext cx="1533956" cy="15339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3839" y="1591919"/>
              <a:ext cx="1534795" cy="1534795"/>
            </a:xfrm>
            <a:custGeom>
              <a:avLst/>
              <a:gdLst/>
              <a:ahLst/>
              <a:cxnLst/>
              <a:rect l="l" t="t" r="r" b="b"/>
              <a:pathLst>
                <a:path w="1534795" h="1534795">
                  <a:moveTo>
                    <a:pt x="0" y="767156"/>
                  </a:moveTo>
                  <a:lnTo>
                    <a:pt x="1647" y="716797"/>
                  </a:lnTo>
                  <a:lnTo>
                    <a:pt x="6564" y="666803"/>
                  </a:lnTo>
                  <a:lnTo>
                    <a:pt x="14713" y="617341"/>
                  </a:lnTo>
                  <a:lnTo>
                    <a:pt x="26055" y="568574"/>
                  </a:lnTo>
                  <a:lnTo>
                    <a:pt x="40553" y="520667"/>
                  </a:lnTo>
                  <a:lnTo>
                    <a:pt x="58169" y="473785"/>
                  </a:lnTo>
                  <a:lnTo>
                    <a:pt x="78865" y="428093"/>
                  </a:lnTo>
                  <a:lnTo>
                    <a:pt x="102603" y="383755"/>
                  </a:lnTo>
                  <a:lnTo>
                    <a:pt x="129330" y="340963"/>
                  </a:lnTo>
                  <a:lnTo>
                    <a:pt x="158677" y="300136"/>
                  </a:lnTo>
                  <a:lnTo>
                    <a:pt x="190530" y="261385"/>
                  </a:lnTo>
                  <a:lnTo>
                    <a:pt x="224775" y="224820"/>
                  </a:lnTo>
                  <a:lnTo>
                    <a:pt x="261299" y="190549"/>
                  </a:lnTo>
                  <a:lnTo>
                    <a:pt x="299986" y="158683"/>
                  </a:lnTo>
                  <a:lnTo>
                    <a:pt x="340725" y="129331"/>
                  </a:lnTo>
                  <a:lnTo>
                    <a:pt x="383400" y="102603"/>
                  </a:lnTo>
                  <a:lnTo>
                    <a:pt x="427855" y="78865"/>
                  </a:lnTo>
                  <a:lnTo>
                    <a:pt x="473635" y="58169"/>
                  </a:lnTo>
                  <a:lnTo>
                    <a:pt x="520580" y="40553"/>
                  </a:lnTo>
                  <a:lnTo>
                    <a:pt x="568529" y="26055"/>
                  </a:lnTo>
                  <a:lnTo>
                    <a:pt x="617322" y="14713"/>
                  </a:lnTo>
                  <a:lnTo>
                    <a:pt x="666798" y="6564"/>
                  </a:lnTo>
                  <a:lnTo>
                    <a:pt x="716796" y="1647"/>
                  </a:lnTo>
                  <a:lnTo>
                    <a:pt x="767156" y="0"/>
                  </a:lnTo>
                  <a:lnTo>
                    <a:pt x="817519" y="1647"/>
                  </a:lnTo>
                  <a:lnTo>
                    <a:pt x="867513" y="6564"/>
                  </a:lnTo>
                  <a:lnTo>
                    <a:pt x="916976" y="14713"/>
                  </a:lnTo>
                  <a:lnTo>
                    <a:pt x="965742" y="26055"/>
                  </a:lnTo>
                  <a:lnTo>
                    <a:pt x="1013648" y="40553"/>
                  </a:lnTo>
                  <a:lnTo>
                    <a:pt x="1060528" y="58169"/>
                  </a:lnTo>
                  <a:lnTo>
                    <a:pt x="1106219" y="78865"/>
                  </a:lnTo>
                  <a:lnTo>
                    <a:pt x="1150556" y="102603"/>
                  </a:lnTo>
                  <a:lnTo>
                    <a:pt x="1193353" y="129330"/>
                  </a:lnTo>
                  <a:lnTo>
                    <a:pt x="1234182" y="158677"/>
                  </a:lnTo>
                  <a:lnTo>
                    <a:pt x="1272936" y="190530"/>
                  </a:lnTo>
                  <a:lnTo>
                    <a:pt x="1309503" y="224775"/>
                  </a:lnTo>
                  <a:lnTo>
                    <a:pt x="1343775" y="261299"/>
                  </a:lnTo>
                  <a:lnTo>
                    <a:pt x="1375641" y="299986"/>
                  </a:lnTo>
                  <a:lnTo>
                    <a:pt x="1404993" y="340725"/>
                  </a:lnTo>
                  <a:lnTo>
                    <a:pt x="1431721" y="383400"/>
                  </a:lnTo>
                  <a:lnTo>
                    <a:pt x="1455459" y="427855"/>
                  </a:lnTo>
                  <a:lnTo>
                    <a:pt x="1476155" y="473635"/>
                  </a:lnTo>
                  <a:lnTo>
                    <a:pt x="1493771" y="520580"/>
                  </a:lnTo>
                  <a:lnTo>
                    <a:pt x="1508269" y="568529"/>
                  </a:lnTo>
                  <a:lnTo>
                    <a:pt x="1519611" y="617322"/>
                  </a:lnTo>
                  <a:lnTo>
                    <a:pt x="1527760" y="666798"/>
                  </a:lnTo>
                  <a:lnTo>
                    <a:pt x="1532677" y="716796"/>
                  </a:lnTo>
                  <a:lnTo>
                    <a:pt x="1534325" y="767156"/>
                  </a:lnTo>
                  <a:lnTo>
                    <a:pt x="1532677" y="817519"/>
                  </a:lnTo>
                  <a:lnTo>
                    <a:pt x="1527760" y="867519"/>
                  </a:lnTo>
                  <a:lnTo>
                    <a:pt x="1519611" y="916996"/>
                  </a:lnTo>
                  <a:lnTo>
                    <a:pt x="1508269" y="965788"/>
                  </a:lnTo>
                  <a:lnTo>
                    <a:pt x="1493771" y="1013738"/>
                  </a:lnTo>
                  <a:lnTo>
                    <a:pt x="1476155" y="1060683"/>
                  </a:lnTo>
                  <a:lnTo>
                    <a:pt x="1455459" y="1106466"/>
                  </a:lnTo>
                  <a:lnTo>
                    <a:pt x="1431721" y="1150924"/>
                  </a:lnTo>
                  <a:lnTo>
                    <a:pt x="1404994" y="1193599"/>
                  </a:lnTo>
                  <a:lnTo>
                    <a:pt x="1375647" y="1234338"/>
                  </a:lnTo>
                  <a:lnTo>
                    <a:pt x="1343794" y="1273025"/>
                  </a:lnTo>
                  <a:lnTo>
                    <a:pt x="1309549" y="1309549"/>
                  </a:lnTo>
                  <a:lnTo>
                    <a:pt x="1273025" y="1343794"/>
                  </a:lnTo>
                  <a:lnTo>
                    <a:pt x="1234338" y="1375647"/>
                  </a:lnTo>
                  <a:lnTo>
                    <a:pt x="1193599" y="1404994"/>
                  </a:lnTo>
                  <a:lnTo>
                    <a:pt x="1150924" y="1431721"/>
                  </a:lnTo>
                  <a:lnTo>
                    <a:pt x="1106466" y="1455459"/>
                  </a:lnTo>
                  <a:lnTo>
                    <a:pt x="1060683" y="1476155"/>
                  </a:lnTo>
                  <a:lnTo>
                    <a:pt x="1013738" y="1493771"/>
                  </a:lnTo>
                  <a:lnTo>
                    <a:pt x="965788" y="1508269"/>
                  </a:lnTo>
                  <a:lnTo>
                    <a:pt x="916996" y="1519611"/>
                  </a:lnTo>
                  <a:lnTo>
                    <a:pt x="867519" y="1527760"/>
                  </a:lnTo>
                  <a:lnTo>
                    <a:pt x="817519" y="1532677"/>
                  </a:lnTo>
                  <a:lnTo>
                    <a:pt x="767156" y="1534325"/>
                  </a:lnTo>
                  <a:lnTo>
                    <a:pt x="716797" y="1532677"/>
                  </a:lnTo>
                  <a:lnTo>
                    <a:pt x="666803" y="1527760"/>
                  </a:lnTo>
                  <a:lnTo>
                    <a:pt x="617341" y="1519611"/>
                  </a:lnTo>
                  <a:lnTo>
                    <a:pt x="568574" y="1508269"/>
                  </a:lnTo>
                  <a:lnTo>
                    <a:pt x="520667" y="1493771"/>
                  </a:lnTo>
                  <a:lnTo>
                    <a:pt x="473785" y="1476155"/>
                  </a:lnTo>
                  <a:lnTo>
                    <a:pt x="428093" y="1455459"/>
                  </a:lnTo>
                  <a:lnTo>
                    <a:pt x="383755" y="1431721"/>
                  </a:lnTo>
                  <a:lnTo>
                    <a:pt x="340963" y="1404994"/>
                  </a:lnTo>
                  <a:lnTo>
                    <a:pt x="300136" y="1375647"/>
                  </a:lnTo>
                  <a:lnTo>
                    <a:pt x="261385" y="1343794"/>
                  </a:lnTo>
                  <a:lnTo>
                    <a:pt x="224820" y="1309549"/>
                  </a:lnTo>
                  <a:lnTo>
                    <a:pt x="190549" y="1273025"/>
                  </a:lnTo>
                  <a:lnTo>
                    <a:pt x="158683" y="1234338"/>
                  </a:lnTo>
                  <a:lnTo>
                    <a:pt x="129331" y="1193599"/>
                  </a:lnTo>
                  <a:lnTo>
                    <a:pt x="102603" y="1150924"/>
                  </a:lnTo>
                  <a:lnTo>
                    <a:pt x="78865" y="1106466"/>
                  </a:lnTo>
                  <a:lnTo>
                    <a:pt x="58169" y="1060683"/>
                  </a:lnTo>
                  <a:lnTo>
                    <a:pt x="40553" y="1013738"/>
                  </a:lnTo>
                  <a:lnTo>
                    <a:pt x="26055" y="965788"/>
                  </a:lnTo>
                  <a:lnTo>
                    <a:pt x="14713" y="916996"/>
                  </a:lnTo>
                  <a:lnTo>
                    <a:pt x="6564" y="867519"/>
                  </a:lnTo>
                  <a:lnTo>
                    <a:pt x="1647" y="817519"/>
                  </a:lnTo>
                  <a:lnTo>
                    <a:pt x="0" y="767156"/>
                  </a:lnTo>
                  <a:close/>
                </a:path>
              </a:pathLst>
            </a:custGeom>
            <a:ln w="6335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94195" y="419760"/>
              <a:ext cx="6370955" cy="864869"/>
            </a:xfrm>
            <a:custGeom>
              <a:avLst/>
              <a:gdLst/>
              <a:ahLst/>
              <a:cxnLst/>
              <a:rect l="l" t="t" r="r" b="b"/>
              <a:pathLst>
                <a:path w="6370955" h="864869">
                  <a:moveTo>
                    <a:pt x="6370561" y="0"/>
                  </a:moveTo>
                  <a:lnTo>
                    <a:pt x="0" y="0"/>
                  </a:lnTo>
                  <a:lnTo>
                    <a:pt x="0" y="864717"/>
                  </a:lnTo>
                  <a:lnTo>
                    <a:pt x="3185287" y="864717"/>
                  </a:lnTo>
                  <a:lnTo>
                    <a:pt x="6370561" y="864717"/>
                  </a:lnTo>
                  <a:lnTo>
                    <a:pt x="637056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97598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835"/>
              <a:t>C</a:t>
            </a:r>
            <a:r>
              <a:rPr dirty="0" baseline="-15740" sz="9000" spc="-1252">
                <a:latin typeface="Calibri"/>
                <a:cs typeface="Calibri"/>
              </a:rPr>
              <a:t>I</a:t>
            </a:r>
            <a:r>
              <a:rPr dirty="0" sz="3200" spc="-835"/>
              <a:t>li</a:t>
            </a:r>
            <a:r>
              <a:rPr dirty="0" baseline="-15740" sz="9000" spc="-1252">
                <a:latin typeface="Calibri"/>
                <a:cs typeface="Calibri"/>
              </a:rPr>
              <a:t>n</a:t>
            </a:r>
            <a:r>
              <a:rPr dirty="0" sz="3200" spc="-835"/>
              <a:t>ck</a:t>
            </a:r>
            <a:r>
              <a:rPr dirty="0" baseline="-15740" sz="9000" spc="-1252">
                <a:latin typeface="Calibri"/>
                <a:cs typeface="Calibri"/>
              </a:rPr>
              <a:t>t</a:t>
            </a:r>
            <a:r>
              <a:rPr dirty="0" sz="3200" spc="-835"/>
              <a:t>t</a:t>
            </a:r>
            <a:r>
              <a:rPr dirty="0" baseline="-15740" sz="9000" spc="-1252">
                <a:latin typeface="Calibri"/>
                <a:cs typeface="Calibri"/>
              </a:rPr>
              <a:t>e</a:t>
            </a:r>
            <a:r>
              <a:rPr dirty="0" sz="3200" spc="-835"/>
              <a:t>o</a:t>
            </a:r>
            <a:r>
              <a:rPr dirty="0" baseline="-15740" sz="9000" spc="-1252">
                <a:latin typeface="Calibri"/>
                <a:cs typeface="Calibri"/>
              </a:rPr>
              <a:t>r</a:t>
            </a:r>
            <a:r>
              <a:rPr dirty="0" sz="3200" spc="-835"/>
              <a:t>e</a:t>
            </a:r>
            <a:r>
              <a:rPr dirty="0" baseline="-15740" sz="9000" spc="-1252">
                <a:latin typeface="Calibri"/>
                <a:cs typeface="Calibri"/>
              </a:rPr>
              <a:t>n</a:t>
            </a:r>
            <a:r>
              <a:rPr dirty="0" sz="3200" spc="-835"/>
              <a:t>dit</a:t>
            </a:r>
            <a:r>
              <a:rPr dirty="0" baseline="-15740" sz="9000" spc="-1252">
                <a:latin typeface="Calibri"/>
                <a:cs typeface="Calibri"/>
              </a:rPr>
              <a:t>e</a:t>
            </a:r>
            <a:r>
              <a:rPr dirty="0" sz="3200" spc="-835"/>
              <a:t>M</a:t>
            </a:r>
            <a:r>
              <a:rPr dirty="0" baseline="-15740" sz="9000" spc="-1252">
                <a:latin typeface="Calibri"/>
                <a:cs typeface="Calibri"/>
              </a:rPr>
              <a:t>t</a:t>
            </a:r>
            <a:r>
              <a:rPr dirty="0" sz="3200" spc="-835"/>
              <a:t>as</a:t>
            </a:r>
            <a:r>
              <a:rPr dirty="0" baseline="-15740" sz="9000" spc="-1252">
                <a:latin typeface="Calibri"/>
                <a:cs typeface="Calibri"/>
              </a:rPr>
              <a:t>O</a:t>
            </a:r>
            <a:r>
              <a:rPr dirty="0" sz="3200" spc="-835"/>
              <a:t>ter</a:t>
            </a:r>
            <a:r>
              <a:rPr dirty="0" baseline="-15740" sz="9000" spc="-1252">
                <a:latin typeface="Calibri"/>
                <a:cs typeface="Calibri"/>
              </a:rPr>
              <a:t>f</a:t>
            </a:r>
            <a:r>
              <a:rPr dirty="0" sz="3200" spc="-835"/>
              <a:t>ti</a:t>
            </a:r>
            <a:r>
              <a:rPr dirty="0" baseline="-15740" sz="9000" spc="-1252">
                <a:latin typeface="Calibri"/>
                <a:cs typeface="Calibri"/>
              </a:rPr>
              <a:t>T</a:t>
            </a:r>
            <a:r>
              <a:rPr dirty="0" sz="3200" spc="-835"/>
              <a:t>tle</a:t>
            </a:r>
            <a:r>
              <a:rPr dirty="0" baseline="-15740" sz="9000" spc="-1252">
                <a:latin typeface="Calibri"/>
                <a:cs typeface="Calibri"/>
              </a:rPr>
              <a:t>h</a:t>
            </a:r>
            <a:r>
              <a:rPr dirty="0" sz="3200" spc="-835"/>
              <a:t>s</a:t>
            </a:r>
            <a:r>
              <a:rPr dirty="0" baseline="-15740" sz="9000" spc="-1252">
                <a:latin typeface="Calibri"/>
                <a:cs typeface="Calibri"/>
              </a:rPr>
              <a:t>i</a:t>
            </a:r>
            <a:r>
              <a:rPr dirty="0" sz="3200" spc="-835"/>
              <a:t>ty</a:t>
            </a:r>
            <a:r>
              <a:rPr dirty="0" baseline="-15740" sz="9000" spc="-1252">
                <a:latin typeface="Calibri"/>
                <a:cs typeface="Calibri"/>
              </a:rPr>
              <a:t>n</a:t>
            </a:r>
            <a:r>
              <a:rPr dirty="0" sz="3200" spc="-835"/>
              <a:t>le</a:t>
            </a:r>
            <a:r>
              <a:rPr dirty="0" baseline="-15740" sz="9000" spc="-1252">
                <a:latin typeface="Calibri"/>
                <a:cs typeface="Calibri"/>
              </a:rPr>
              <a:t>gs</a:t>
            </a:r>
            <a:endParaRPr baseline="-15740" sz="90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37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12192635" h="6858000">
                <a:moveTo>
                  <a:pt x="12192114" y="0"/>
                </a:moveTo>
                <a:lnTo>
                  <a:pt x="0" y="0"/>
                </a:lnTo>
                <a:lnTo>
                  <a:pt x="0" y="6858000"/>
                </a:lnTo>
                <a:lnTo>
                  <a:pt x="12192114" y="6858000"/>
                </a:lnTo>
                <a:lnTo>
                  <a:pt x="12192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5" name="object 5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6237" y="383755"/>
              <a:ext cx="5609590" cy="869315"/>
            </a:xfrm>
            <a:custGeom>
              <a:avLst/>
              <a:gdLst/>
              <a:ahLst/>
              <a:cxnLst/>
              <a:rect l="l" t="t" r="r" b="b"/>
              <a:pathLst>
                <a:path w="5609590" h="869315">
                  <a:moveTo>
                    <a:pt x="5609526" y="0"/>
                  </a:moveTo>
                  <a:lnTo>
                    <a:pt x="0" y="0"/>
                  </a:lnTo>
                  <a:lnTo>
                    <a:pt x="0" y="869048"/>
                  </a:lnTo>
                  <a:lnTo>
                    <a:pt x="2804756" y="869048"/>
                  </a:lnTo>
                  <a:lnTo>
                    <a:pt x="5609526" y="869048"/>
                  </a:lnTo>
                  <a:lnTo>
                    <a:pt x="5609526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 spc="-265"/>
              <a:t>o</a:t>
            </a:r>
            <a:r>
              <a:rPr dirty="0" baseline="-10648" sz="9000" spc="-3945">
                <a:latin typeface="Calibri"/>
                <a:cs typeface="Calibri"/>
              </a:rPr>
              <a:t>A</a:t>
            </a:r>
            <a:r>
              <a:rPr dirty="0" sz="3200" spc="-75"/>
              <a:t>e</a:t>
            </a:r>
            <a:r>
              <a:rPr dirty="0" sz="3200" spc="-1040"/>
              <a:t>d</a:t>
            </a:r>
            <a:r>
              <a:rPr dirty="0" baseline="-10648" sz="9000" spc="-2820">
                <a:latin typeface="Calibri"/>
                <a:cs typeface="Calibri"/>
              </a:rPr>
              <a:t>g</a:t>
            </a:r>
            <a:r>
              <a:rPr dirty="0" sz="3200" spc="-75"/>
              <a:t>it</a:t>
            </a:r>
            <a:r>
              <a:rPr dirty="0" baseline="-10648" sz="9000" spc="-3307">
                <a:latin typeface="Calibri"/>
                <a:cs typeface="Calibri"/>
              </a:rPr>
              <a:t>e</a:t>
            </a:r>
            <a:r>
              <a:rPr dirty="0" sz="3200" spc="-470"/>
              <a:t>M</a:t>
            </a:r>
            <a:r>
              <a:rPr dirty="0" baseline="-10648" sz="9000" spc="-4237">
                <a:latin typeface="Calibri"/>
                <a:cs typeface="Calibri"/>
              </a:rPr>
              <a:t>n</a:t>
            </a:r>
            <a:r>
              <a:rPr dirty="0" sz="3200" spc="-80"/>
              <a:t>a</a:t>
            </a:r>
            <a:r>
              <a:rPr dirty="0" sz="3200" spc="-665"/>
              <a:t>s</a:t>
            </a:r>
            <a:r>
              <a:rPr dirty="0" baseline="-10648" sz="9000" spc="-3952">
                <a:latin typeface="Calibri"/>
                <a:cs typeface="Calibri"/>
              </a:rPr>
              <a:t>d</a:t>
            </a:r>
            <a:r>
              <a:rPr dirty="0" sz="3200" spc="-75"/>
              <a:t>t</a:t>
            </a:r>
            <a:r>
              <a:rPr dirty="0" sz="3200" spc="-150"/>
              <a:t>e</a:t>
            </a:r>
            <a:r>
              <a:rPr dirty="0" baseline="-10648" sz="9000" spc="-4342">
                <a:latin typeface="Calibri"/>
                <a:cs typeface="Calibri"/>
              </a:rPr>
              <a:t>a</a:t>
            </a:r>
            <a:r>
              <a:rPr dirty="0" sz="3200"/>
              <a:t>r</a:t>
            </a:r>
            <a:r>
              <a:rPr dirty="0" sz="3200" spc="-140"/>
              <a:t> </a:t>
            </a:r>
            <a:r>
              <a:rPr dirty="0" sz="3200" spc="-75"/>
              <a:t>t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70"/>
              <a:t>l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75"/>
              <a:t>s</a:t>
            </a:r>
            <a:r>
              <a:rPr dirty="0" sz="3200" spc="-70"/>
              <a:t>t</a:t>
            </a:r>
            <a:r>
              <a:rPr dirty="0" sz="3200" spc="-80"/>
              <a:t>y</a:t>
            </a:r>
            <a:r>
              <a:rPr dirty="0" sz="3200" spc="-70"/>
              <a:t>l</a:t>
            </a:r>
            <a:r>
              <a:rPr dirty="0" sz="3200"/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3030" rIns="0" bIns="0" rtlCol="0" vert="horz">
            <a:spAutoFit/>
          </a:bodyPr>
          <a:lstStyle/>
          <a:p>
            <a:pPr marL="2376170">
              <a:lnSpc>
                <a:spcPct val="100000"/>
              </a:lnSpc>
              <a:spcBef>
                <a:spcPts val="890"/>
              </a:spcBef>
            </a:pPr>
            <a:r>
              <a:rPr dirty="0" sz="2400" spc="-5"/>
              <a:t>Overview</a:t>
            </a:r>
            <a:r>
              <a:rPr dirty="0" sz="2400" spc="-25"/>
              <a:t> </a:t>
            </a:r>
            <a:r>
              <a:rPr dirty="0" sz="2400"/>
              <a:t>of</a:t>
            </a:r>
            <a:r>
              <a:rPr dirty="0" sz="2400" spc="-20"/>
              <a:t> </a:t>
            </a:r>
            <a:r>
              <a:rPr dirty="0" sz="2400" spc="-10"/>
              <a:t>Electronics</a:t>
            </a:r>
            <a:endParaRPr sz="2400"/>
          </a:p>
          <a:p>
            <a:pPr marL="2376170">
              <a:lnSpc>
                <a:spcPct val="100000"/>
              </a:lnSpc>
              <a:spcBef>
                <a:spcPts val="660"/>
              </a:spcBef>
            </a:pPr>
            <a:r>
              <a:rPr dirty="0" sz="2000" spc="-10" b="0">
                <a:latin typeface="Calibri"/>
                <a:cs typeface="Calibri"/>
              </a:rPr>
              <a:t>Definitions,</a:t>
            </a:r>
            <a:r>
              <a:rPr dirty="0" sz="2000" spc="15" b="0">
                <a:latin typeface="Calibri"/>
                <a:cs typeface="Calibri"/>
              </a:rPr>
              <a:t> </a:t>
            </a:r>
            <a:r>
              <a:rPr dirty="0" sz="2000" spc="-15" b="0">
                <a:latin typeface="Calibri"/>
                <a:cs typeface="Calibri"/>
              </a:rPr>
              <a:t>Role</a:t>
            </a:r>
            <a:r>
              <a:rPr dirty="0" sz="2000" spc="15" b="0">
                <a:latin typeface="Calibri"/>
                <a:cs typeface="Calibri"/>
              </a:rPr>
              <a:t> </a:t>
            </a:r>
            <a:r>
              <a:rPr dirty="0" sz="2000" spc="-5" b="0">
                <a:latin typeface="Calibri"/>
                <a:cs typeface="Calibri"/>
              </a:rPr>
              <a:t>of</a:t>
            </a:r>
            <a:r>
              <a:rPr dirty="0" sz="2000" spc="15" b="0">
                <a:latin typeface="Calibri"/>
                <a:cs typeface="Calibri"/>
              </a:rPr>
              <a:t> </a:t>
            </a:r>
            <a:r>
              <a:rPr dirty="0" sz="2000" spc="-5" b="0">
                <a:latin typeface="Calibri"/>
                <a:cs typeface="Calibri"/>
              </a:rPr>
              <a:t>Electronics,</a:t>
            </a:r>
            <a:r>
              <a:rPr dirty="0" sz="2000" spc="10" b="0">
                <a:latin typeface="Calibri"/>
                <a:cs typeface="Calibri"/>
              </a:rPr>
              <a:t> </a:t>
            </a:r>
            <a:r>
              <a:rPr dirty="0" sz="2000" spc="-10" b="0">
                <a:latin typeface="Calibri"/>
                <a:cs typeface="Calibri"/>
              </a:rPr>
              <a:t>Applications,</a:t>
            </a:r>
            <a:r>
              <a:rPr dirty="0" sz="2000" spc="20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and</a:t>
            </a:r>
            <a:r>
              <a:rPr dirty="0" sz="2000" spc="15" b="0">
                <a:latin typeface="Calibri"/>
                <a:cs typeface="Calibri"/>
              </a:rPr>
              <a:t> </a:t>
            </a:r>
            <a:r>
              <a:rPr dirty="0" sz="2000" spc="-5" b="0">
                <a:latin typeface="Calibri"/>
                <a:cs typeface="Calibri"/>
              </a:rPr>
              <a:t>Basic</a:t>
            </a:r>
            <a:r>
              <a:rPr dirty="0" sz="2000" spc="15" b="0">
                <a:latin typeface="Calibri"/>
                <a:cs typeface="Calibri"/>
              </a:rPr>
              <a:t> </a:t>
            </a:r>
            <a:r>
              <a:rPr dirty="0" sz="2000" spc="-5" b="0">
                <a:latin typeface="Calibri"/>
                <a:cs typeface="Calibri"/>
              </a:rPr>
              <a:t>Components</a:t>
            </a:r>
            <a:endParaRPr sz="2000">
              <a:latin typeface="Calibri"/>
              <a:cs typeface="Calibri"/>
            </a:endParaRPr>
          </a:p>
          <a:p>
            <a:pPr marL="2363470"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2384425">
              <a:lnSpc>
                <a:spcPct val="100000"/>
              </a:lnSpc>
              <a:spcBef>
                <a:spcPts val="1405"/>
              </a:spcBef>
            </a:pPr>
            <a:r>
              <a:rPr dirty="0" sz="2400" spc="-10"/>
              <a:t>Introduction</a:t>
            </a:r>
            <a:r>
              <a:rPr dirty="0" sz="2400" spc="-15"/>
              <a:t> </a:t>
            </a:r>
            <a:r>
              <a:rPr dirty="0" sz="2400" spc="-20"/>
              <a:t>to</a:t>
            </a:r>
            <a:r>
              <a:rPr dirty="0" sz="2400" spc="-10"/>
              <a:t> </a:t>
            </a:r>
            <a:r>
              <a:rPr dirty="0" sz="2400" spc="-5"/>
              <a:t>Embedded</a:t>
            </a:r>
            <a:r>
              <a:rPr dirty="0" sz="2400" spc="-15"/>
              <a:t> </a:t>
            </a:r>
            <a:r>
              <a:rPr dirty="0" sz="2400" spc="-20"/>
              <a:t>Systems</a:t>
            </a:r>
            <a:endParaRPr sz="2400"/>
          </a:p>
          <a:p>
            <a:pPr marL="2384425" marR="5080">
              <a:lnSpc>
                <a:spcPct val="100000"/>
              </a:lnSpc>
            </a:pPr>
            <a:r>
              <a:rPr dirty="0" sz="2000" spc="-10" b="0">
                <a:latin typeface="Calibri"/>
                <a:cs typeface="Calibri"/>
              </a:rPr>
              <a:t>Definitions,</a:t>
            </a:r>
            <a:r>
              <a:rPr dirty="0" sz="2000" spc="10" b="0">
                <a:latin typeface="Calibri"/>
                <a:cs typeface="Calibri"/>
              </a:rPr>
              <a:t> </a:t>
            </a:r>
            <a:r>
              <a:rPr dirty="0" sz="2000" spc="-15" b="0">
                <a:latin typeface="Calibri"/>
                <a:cs typeface="Calibri"/>
              </a:rPr>
              <a:t>Role</a:t>
            </a:r>
            <a:r>
              <a:rPr dirty="0" sz="2000" spc="5" b="0">
                <a:latin typeface="Calibri"/>
                <a:cs typeface="Calibri"/>
              </a:rPr>
              <a:t> </a:t>
            </a:r>
            <a:r>
              <a:rPr dirty="0" sz="2000" spc="-5" b="0">
                <a:latin typeface="Calibri"/>
                <a:cs typeface="Calibri"/>
              </a:rPr>
              <a:t>of</a:t>
            </a:r>
            <a:r>
              <a:rPr dirty="0" sz="2000" spc="5" b="0">
                <a:latin typeface="Calibri"/>
                <a:cs typeface="Calibri"/>
              </a:rPr>
              <a:t> </a:t>
            </a:r>
            <a:r>
              <a:rPr dirty="0" sz="2000" spc="-5" b="0">
                <a:latin typeface="Calibri"/>
                <a:cs typeface="Calibri"/>
              </a:rPr>
              <a:t>Embedded</a:t>
            </a:r>
            <a:r>
              <a:rPr dirty="0" sz="2000" spc="10" b="0">
                <a:latin typeface="Calibri"/>
                <a:cs typeface="Calibri"/>
              </a:rPr>
              <a:t> </a:t>
            </a:r>
            <a:r>
              <a:rPr dirty="0" sz="2000" spc="-15" b="0">
                <a:latin typeface="Calibri"/>
                <a:cs typeface="Calibri"/>
              </a:rPr>
              <a:t>Systems</a:t>
            </a:r>
            <a:r>
              <a:rPr dirty="0" sz="2000" spc="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and</a:t>
            </a:r>
            <a:r>
              <a:rPr dirty="0" sz="2000" spc="5" b="0">
                <a:latin typeface="Calibri"/>
                <a:cs typeface="Calibri"/>
              </a:rPr>
              <a:t> </a:t>
            </a:r>
            <a:r>
              <a:rPr dirty="0" sz="2000" spc="-5" b="0">
                <a:latin typeface="Calibri"/>
                <a:cs typeface="Calibri"/>
              </a:rPr>
              <a:t>Applications,</a:t>
            </a:r>
            <a:r>
              <a:rPr dirty="0" sz="2000" spc="5" b="0">
                <a:latin typeface="Calibri"/>
                <a:cs typeface="Calibri"/>
              </a:rPr>
              <a:t> </a:t>
            </a:r>
            <a:r>
              <a:rPr dirty="0" sz="2000" spc="-5" b="0">
                <a:latin typeface="Calibri"/>
                <a:cs typeface="Calibri"/>
              </a:rPr>
              <a:t>Components</a:t>
            </a:r>
            <a:r>
              <a:rPr dirty="0" sz="2000" b="0">
                <a:latin typeface="Calibri"/>
                <a:cs typeface="Calibri"/>
              </a:rPr>
              <a:t> </a:t>
            </a:r>
            <a:r>
              <a:rPr dirty="0" sz="2000" spc="-5" b="0">
                <a:latin typeface="Calibri"/>
                <a:cs typeface="Calibri"/>
              </a:rPr>
              <a:t>of </a:t>
            </a:r>
            <a:r>
              <a:rPr dirty="0" sz="2000" spc="-434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Embedded </a:t>
            </a:r>
            <a:r>
              <a:rPr dirty="0" sz="2000" spc="-15" b="0">
                <a:latin typeface="Calibri"/>
                <a:cs typeface="Calibri"/>
              </a:rPr>
              <a:t>Systems</a:t>
            </a:r>
            <a:r>
              <a:rPr dirty="0" sz="2000" spc="-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and</a:t>
            </a:r>
            <a:r>
              <a:rPr dirty="0" sz="2000" spc="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the</a:t>
            </a:r>
            <a:r>
              <a:rPr dirty="0" sz="2000" spc="-5" b="0">
                <a:latin typeface="Calibri"/>
                <a:cs typeface="Calibri"/>
              </a:rPr>
              <a:t> mix</a:t>
            </a:r>
            <a:r>
              <a:rPr dirty="0" sz="2000" b="0">
                <a:latin typeface="Calibri"/>
                <a:cs typeface="Calibri"/>
              </a:rPr>
              <a:t> of </a:t>
            </a:r>
            <a:r>
              <a:rPr dirty="0" sz="2000" spc="-5" b="0">
                <a:latin typeface="Calibri"/>
                <a:cs typeface="Calibri"/>
              </a:rPr>
              <a:t>Electronics</a:t>
            </a:r>
            <a:r>
              <a:rPr dirty="0" sz="2000" b="0">
                <a:latin typeface="Calibri"/>
                <a:cs typeface="Calibri"/>
              </a:rPr>
              <a:t> and </a:t>
            </a:r>
            <a:r>
              <a:rPr dirty="0" sz="2000" spc="-5" b="0">
                <a:latin typeface="Calibri"/>
                <a:cs typeface="Calibri"/>
              </a:rPr>
              <a:t>Embedded</a:t>
            </a:r>
            <a:r>
              <a:rPr dirty="0" sz="2000" spc="5" b="0">
                <a:latin typeface="Calibri"/>
                <a:cs typeface="Calibri"/>
              </a:rPr>
              <a:t> </a:t>
            </a:r>
            <a:r>
              <a:rPr dirty="0" sz="2000" spc="-20" b="0"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  <a:p>
            <a:pPr marL="2363470"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 marL="2363470"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2414270">
              <a:lnSpc>
                <a:spcPct val="100000"/>
              </a:lnSpc>
              <a:spcBef>
                <a:spcPts val="5"/>
              </a:spcBef>
            </a:pPr>
            <a:r>
              <a:rPr dirty="0" sz="2400" spc="-10"/>
              <a:t>Recap</a:t>
            </a:r>
            <a:r>
              <a:rPr dirty="0" sz="2400" spc="-40"/>
              <a:t> </a:t>
            </a:r>
            <a:r>
              <a:rPr dirty="0" sz="2400" spc="-5"/>
              <a:t>and</a:t>
            </a:r>
            <a:r>
              <a:rPr dirty="0" sz="2400" spc="-30"/>
              <a:t> </a:t>
            </a:r>
            <a:r>
              <a:rPr dirty="0" sz="2400" spc="-5"/>
              <a:t>Q&amp;A</a:t>
            </a:r>
            <a:endParaRPr sz="2400"/>
          </a:p>
          <a:p>
            <a:pPr marL="2414270">
              <a:lnSpc>
                <a:spcPct val="100000"/>
              </a:lnSpc>
              <a:spcBef>
                <a:spcPts val="844"/>
              </a:spcBef>
            </a:pPr>
            <a:r>
              <a:rPr dirty="0" sz="2000" spc="-15" b="0">
                <a:latin typeface="Calibri"/>
                <a:cs typeface="Calibri"/>
              </a:rPr>
              <a:t>Recap</a:t>
            </a:r>
            <a:r>
              <a:rPr dirty="0" sz="2000" spc="-5" b="0">
                <a:latin typeface="Calibri"/>
                <a:cs typeface="Calibri"/>
              </a:rPr>
              <a:t> with</a:t>
            </a:r>
            <a:r>
              <a:rPr dirty="0" sz="2000" b="0">
                <a:latin typeface="Calibri"/>
                <a:cs typeface="Calibri"/>
              </a:rPr>
              <a:t> </a:t>
            </a:r>
            <a:r>
              <a:rPr dirty="0" sz="2000" spc="-5" b="0">
                <a:latin typeface="Calibri"/>
                <a:cs typeface="Calibri"/>
              </a:rPr>
              <a:t>some </a:t>
            </a:r>
            <a:r>
              <a:rPr dirty="0" sz="2000" b="0">
                <a:latin typeface="Calibri"/>
                <a:cs typeface="Calibri"/>
              </a:rPr>
              <a:t>basic</a:t>
            </a:r>
            <a:r>
              <a:rPr dirty="0" sz="2000" spc="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quiz </a:t>
            </a:r>
            <a:r>
              <a:rPr dirty="0" sz="2000" spc="-10" b="0">
                <a:latin typeface="Calibri"/>
                <a:cs typeface="Calibri"/>
              </a:rPr>
              <a:t>questions</a:t>
            </a:r>
            <a:r>
              <a:rPr dirty="0" sz="2000" spc="-5" b="0">
                <a:latin typeface="Calibri"/>
                <a:cs typeface="Calibri"/>
              </a:rPr>
              <a:t> </a:t>
            </a:r>
            <a:r>
              <a:rPr dirty="0" sz="2000" b="0">
                <a:latin typeface="Calibri"/>
                <a:cs typeface="Calibri"/>
              </a:rPr>
              <a:t>and</a:t>
            </a:r>
            <a:r>
              <a:rPr dirty="0" sz="2000" spc="5" b="0">
                <a:latin typeface="Calibri"/>
                <a:cs typeface="Calibri"/>
              </a:rPr>
              <a:t> </a:t>
            </a:r>
            <a:r>
              <a:rPr dirty="0" sz="2000" spc="-5" b="0">
                <a:latin typeface="Calibri"/>
                <a:cs typeface="Calibri"/>
              </a:rPr>
              <a:t>Q&amp;A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70481" y="1668596"/>
            <a:ext cx="1479550" cy="4111625"/>
            <a:chOff x="1770481" y="1668596"/>
            <a:chExt cx="1479550" cy="411162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0481" y="2864510"/>
              <a:ext cx="1479245" cy="31897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8357" y="1700466"/>
              <a:ext cx="1023124" cy="94589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998357" y="1700276"/>
              <a:ext cx="1023619" cy="946785"/>
            </a:xfrm>
            <a:custGeom>
              <a:avLst/>
              <a:gdLst/>
              <a:ahLst/>
              <a:cxnLst/>
              <a:rect l="l" t="t" r="r" b="b"/>
              <a:pathLst>
                <a:path w="1023619" h="946785">
                  <a:moveTo>
                    <a:pt x="0" y="473405"/>
                  </a:moveTo>
                  <a:lnTo>
                    <a:pt x="2828" y="423786"/>
                  </a:lnTo>
                  <a:lnTo>
                    <a:pt x="11221" y="374962"/>
                  </a:lnTo>
                  <a:lnTo>
                    <a:pt x="25039" y="327295"/>
                  </a:lnTo>
                  <a:lnTo>
                    <a:pt x="44146" y="281147"/>
                  </a:lnTo>
                  <a:lnTo>
                    <a:pt x="68402" y="236880"/>
                  </a:lnTo>
                  <a:lnTo>
                    <a:pt x="97722" y="195199"/>
                  </a:lnTo>
                  <a:lnTo>
                    <a:pt x="131468" y="156748"/>
                  </a:lnTo>
                  <a:lnTo>
                    <a:pt x="169310" y="121823"/>
                  </a:lnTo>
                  <a:lnTo>
                    <a:pt x="210920" y="90718"/>
                  </a:lnTo>
                  <a:lnTo>
                    <a:pt x="255968" y="63728"/>
                  </a:lnTo>
                  <a:lnTo>
                    <a:pt x="303803" y="41061"/>
                  </a:lnTo>
                  <a:lnTo>
                    <a:pt x="353731" y="23251"/>
                  </a:lnTo>
                  <a:lnTo>
                    <a:pt x="405337" y="10402"/>
                  </a:lnTo>
                  <a:lnTo>
                    <a:pt x="458206" y="2617"/>
                  </a:lnTo>
                  <a:lnTo>
                    <a:pt x="511924" y="0"/>
                  </a:lnTo>
                  <a:lnTo>
                    <a:pt x="565462" y="2617"/>
                  </a:lnTo>
                  <a:lnTo>
                    <a:pt x="618223" y="10402"/>
                  </a:lnTo>
                  <a:lnTo>
                    <a:pt x="669775" y="23251"/>
                  </a:lnTo>
                  <a:lnTo>
                    <a:pt x="719686" y="41061"/>
                  </a:lnTo>
                  <a:lnTo>
                    <a:pt x="767524" y="63728"/>
                  </a:lnTo>
                  <a:lnTo>
                    <a:pt x="812571" y="90718"/>
                  </a:lnTo>
                  <a:lnTo>
                    <a:pt x="854177" y="121823"/>
                  </a:lnTo>
                  <a:lnTo>
                    <a:pt x="892016" y="156748"/>
                  </a:lnTo>
                  <a:lnTo>
                    <a:pt x="925759" y="195199"/>
                  </a:lnTo>
                  <a:lnTo>
                    <a:pt x="955078" y="236880"/>
                  </a:lnTo>
                  <a:lnTo>
                    <a:pt x="979333" y="281147"/>
                  </a:lnTo>
                  <a:lnTo>
                    <a:pt x="998440" y="327295"/>
                  </a:lnTo>
                  <a:lnTo>
                    <a:pt x="1012259" y="374962"/>
                  </a:lnTo>
                  <a:lnTo>
                    <a:pt x="1020651" y="423786"/>
                  </a:lnTo>
                  <a:lnTo>
                    <a:pt x="1023480" y="473405"/>
                  </a:lnTo>
                  <a:lnTo>
                    <a:pt x="1020651" y="523024"/>
                  </a:lnTo>
                  <a:lnTo>
                    <a:pt x="1012259" y="571848"/>
                  </a:lnTo>
                  <a:lnTo>
                    <a:pt x="998440" y="619515"/>
                  </a:lnTo>
                  <a:lnTo>
                    <a:pt x="979333" y="665663"/>
                  </a:lnTo>
                  <a:lnTo>
                    <a:pt x="955078" y="709929"/>
                  </a:lnTo>
                  <a:lnTo>
                    <a:pt x="925759" y="751609"/>
                  </a:lnTo>
                  <a:lnTo>
                    <a:pt x="892016" y="790058"/>
                  </a:lnTo>
                  <a:lnTo>
                    <a:pt x="854177" y="824981"/>
                  </a:lnTo>
                  <a:lnTo>
                    <a:pt x="812571" y="856087"/>
                  </a:lnTo>
                  <a:lnTo>
                    <a:pt x="767524" y="883081"/>
                  </a:lnTo>
                  <a:lnTo>
                    <a:pt x="719686" y="905706"/>
                  </a:lnTo>
                  <a:lnTo>
                    <a:pt x="669775" y="923423"/>
                  </a:lnTo>
                  <a:lnTo>
                    <a:pt x="618223" y="936165"/>
                  </a:lnTo>
                  <a:lnTo>
                    <a:pt x="565462" y="943861"/>
                  </a:lnTo>
                  <a:lnTo>
                    <a:pt x="511924" y="946442"/>
                  </a:lnTo>
                  <a:lnTo>
                    <a:pt x="458206" y="943861"/>
                  </a:lnTo>
                  <a:lnTo>
                    <a:pt x="405337" y="936165"/>
                  </a:lnTo>
                  <a:lnTo>
                    <a:pt x="353731" y="923423"/>
                  </a:lnTo>
                  <a:lnTo>
                    <a:pt x="303803" y="905706"/>
                  </a:lnTo>
                  <a:lnTo>
                    <a:pt x="255968" y="883081"/>
                  </a:lnTo>
                  <a:lnTo>
                    <a:pt x="210920" y="856087"/>
                  </a:lnTo>
                  <a:lnTo>
                    <a:pt x="169310" y="824981"/>
                  </a:lnTo>
                  <a:lnTo>
                    <a:pt x="131468" y="790058"/>
                  </a:lnTo>
                  <a:lnTo>
                    <a:pt x="97722" y="751609"/>
                  </a:lnTo>
                  <a:lnTo>
                    <a:pt x="68402" y="709929"/>
                  </a:lnTo>
                  <a:lnTo>
                    <a:pt x="44146" y="665663"/>
                  </a:lnTo>
                  <a:lnTo>
                    <a:pt x="25039" y="619515"/>
                  </a:lnTo>
                  <a:lnTo>
                    <a:pt x="11221" y="571848"/>
                  </a:lnTo>
                  <a:lnTo>
                    <a:pt x="2828" y="523024"/>
                  </a:lnTo>
                  <a:lnTo>
                    <a:pt x="0" y="473405"/>
                  </a:lnTo>
                  <a:close/>
                </a:path>
              </a:pathLst>
            </a:custGeom>
            <a:ln w="6335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0481" y="4050347"/>
              <a:ext cx="1479245" cy="31681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8357" y="2898546"/>
              <a:ext cx="1023124" cy="9336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98357" y="2898724"/>
              <a:ext cx="1023619" cy="934085"/>
            </a:xfrm>
            <a:custGeom>
              <a:avLst/>
              <a:gdLst/>
              <a:ahLst/>
              <a:cxnLst/>
              <a:rect l="l" t="t" r="r" b="b"/>
              <a:pathLst>
                <a:path w="1023619" h="934085">
                  <a:moveTo>
                    <a:pt x="0" y="466915"/>
                  </a:moveTo>
                  <a:lnTo>
                    <a:pt x="2828" y="417905"/>
                  </a:lnTo>
                  <a:lnTo>
                    <a:pt x="11221" y="369638"/>
                  </a:lnTo>
                  <a:lnTo>
                    <a:pt x="25039" y="322512"/>
                  </a:lnTo>
                  <a:lnTo>
                    <a:pt x="44146" y="276924"/>
                  </a:lnTo>
                  <a:lnTo>
                    <a:pt x="68402" y="233273"/>
                  </a:lnTo>
                  <a:lnTo>
                    <a:pt x="97722" y="192197"/>
                  </a:lnTo>
                  <a:lnTo>
                    <a:pt x="131468" y="154265"/>
                  </a:lnTo>
                  <a:lnTo>
                    <a:pt x="169310" y="119772"/>
                  </a:lnTo>
                  <a:lnTo>
                    <a:pt x="210920" y="89012"/>
                  </a:lnTo>
                  <a:lnTo>
                    <a:pt x="255968" y="62280"/>
                  </a:lnTo>
                  <a:lnTo>
                    <a:pt x="303803" y="40041"/>
                  </a:lnTo>
                  <a:lnTo>
                    <a:pt x="353731" y="22625"/>
                  </a:lnTo>
                  <a:lnTo>
                    <a:pt x="405337" y="10101"/>
                  </a:lnTo>
                  <a:lnTo>
                    <a:pt x="458206" y="2536"/>
                  </a:lnTo>
                  <a:lnTo>
                    <a:pt x="511924" y="0"/>
                  </a:lnTo>
                  <a:lnTo>
                    <a:pt x="565462" y="2536"/>
                  </a:lnTo>
                  <a:lnTo>
                    <a:pt x="618223" y="10101"/>
                  </a:lnTo>
                  <a:lnTo>
                    <a:pt x="669775" y="22625"/>
                  </a:lnTo>
                  <a:lnTo>
                    <a:pt x="719686" y="40041"/>
                  </a:lnTo>
                  <a:lnTo>
                    <a:pt x="767524" y="62280"/>
                  </a:lnTo>
                  <a:lnTo>
                    <a:pt x="812571" y="89012"/>
                  </a:lnTo>
                  <a:lnTo>
                    <a:pt x="854177" y="119772"/>
                  </a:lnTo>
                  <a:lnTo>
                    <a:pt x="892016" y="154265"/>
                  </a:lnTo>
                  <a:lnTo>
                    <a:pt x="925759" y="192197"/>
                  </a:lnTo>
                  <a:lnTo>
                    <a:pt x="955078" y="233273"/>
                  </a:lnTo>
                  <a:lnTo>
                    <a:pt x="979333" y="276924"/>
                  </a:lnTo>
                  <a:lnTo>
                    <a:pt x="998440" y="322512"/>
                  </a:lnTo>
                  <a:lnTo>
                    <a:pt x="1012259" y="369638"/>
                  </a:lnTo>
                  <a:lnTo>
                    <a:pt x="1020651" y="417905"/>
                  </a:lnTo>
                  <a:lnTo>
                    <a:pt x="1023480" y="466915"/>
                  </a:lnTo>
                  <a:lnTo>
                    <a:pt x="1020651" y="515925"/>
                  </a:lnTo>
                  <a:lnTo>
                    <a:pt x="1012259" y="564192"/>
                  </a:lnTo>
                  <a:lnTo>
                    <a:pt x="998440" y="611318"/>
                  </a:lnTo>
                  <a:lnTo>
                    <a:pt x="979333" y="656906"/>
                  </a:lnTo>
                  <a:lnTo>
                    <a:pt x="955078" y="700557"/>
                  </a:lnTo>
                  <a:lnTo>
                    <a:pt x="925759" y="741633"/>
                  </a:lnTo>
                  <a:lnTo>
                    <a:pt x="892016" y="779565"/>
                  </a:lnTo>
                  <a:lnTo>
                    <a:pt x="854177" y="814058"/>
                  </a:lnTo>
                  <a:lnTo>
                    <a:pt x="812571" y="844818"/>
                  </a:lnTo>
                  <a:lnTo>
                    <a:pt x="767524" y="871550"/>
                  </a:lnTo>
                  <a:lnTo>
                    <a:pt x="719686" y="893789"/>
                  </a:lnTo>
                  <a:lnTo>
                    <a:pt x="669775" y="911205"/>
                  </a:lnTo>
                  <a:lnTo>
                    <a:pt x="618223" y="923729"/>
                  </a:lnTo>
                  <a:lnTo>
                    <a:pt x="565462" y="931294"/>
                  </a:lnTo>
                  <a:lnTo>
                    <a:pt x="511924" y="933831"/>
                  </a:lnTo>
                  <a:lnTo>
                    <a:pt x="458206" y="931294"/>
                  </a:lnTo>
                  <a:lnTo>
                    <a:pt x="405337" y="923729"/>
                  </a:lnTo>
                  <a:lnTo>
                    <a:pt x="353731" y="911205"/>
                  </a:lnTo>
                  <a:lnTo>
                    <a:pt x="303803" y="893789"/>
                  </a:lnTo>
                  <a:lnTo>
                    <a:pt x="255968" y="871550"/>
                  </a:lnTo>
                  <a:lnTo>
                    <a:pt x="210920" y="844818"/>
                  </a:lnTo>
                  <a:lnTo>
                    <a:pt x="169310" y="814058"/>
                  </a:lnTo>
                  <a:lnTo>
                    <a:pt x="131468" y="779565"/>
                  </a:lnTo>
                  <a:lnTo>
                    <a:pt x="97722" y="741633"/>
                  </a:lnTo>
                  <a:lnTo>
                    <a:pt x="68402" y="700557"/>
                  </a:lnTo>
                  <a:lnTo>
                    <a:pt x="44146" y="656906"/>
                  </a:lnTo>
                  <a:lnTo>
                    <a:pt x="25039" y="611318"/>
                  </a:lnTo>
                  <a:lnTo>
                    <a:pt x="11221" y="564192"/>
                  </a:lnTo>
                  <a:lnTo>
                    <a:pt x="2828" y="515925"/>
                  </a:lnTo>
                  <a:lnTo>
                    <a:pt x="0" y="466915"/>
                  </a:lnTo>
                  <a:close/>
                </a:path>
              </a:pathLst>
            </a:custGeom>
            <a:ln w="6335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0481" y="5456872"/>
              <a:ext cx="1479245" cy="3232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8357" y="4269968"/>
              <a:ext cx="1023124" cy="9687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998357" y="4269956"/>
              <a:ext cx="1023619" cy="969644"/>
            </a:xfrm>
            <a:custGeom>
              <a:avLst/>
              <a:gdLst/>
              <a:ahLst/>
              <a:cxnLst/>
              <a:rect l="l" t="t" r="r" b="b"/>
              <a:pathLst>
                <a:path w="1023619" h="969645">
                  <a:moveTo>
                    <a:pt x="0" y="484568"/>
                  </a:moveTo>
                  <a:lnTo>
                    <a:pt x="2828" y="433830"/>
                  </a:lnTo>
                  <a:lnTo>
                    <a:pt x="11221" y="383836"/>
                  </a:lnTo>
                  <a:lnTo>
                    <a:pt x="25039" y="334981"/>
                  </a:lnTo>
                  <a:lnTo>
                    <a:pt x="44146" y="287663"/>
                  </a:lnTo>
                  <a:lnTo>
                    <a:pt x="68402" y="242277"/>
                  </a:lnTo>
                  <a:lnTo>
                    <a:pt x="97722" y="199560"/>
                  </a:lnTo>
                  <a:lnTo>
                    <a:pt x="131468" y="160161"/>
                  </a:lnTo>
                  <a:lnTo>
                    <a:pt x="169310" y="124375"/>
                  </a:lnTo>
                  <a:lnTo>
                    <a:pt x="210920" y="92493"/>
                  </a:lnTo>
                  <a:lnTo>
                    <a:pt x="255968" y="64808"/>
                  </a:lnTo>
                  <a:lnTo>
                    <a:pt x="303803" y="41755"/>
                  </a:lnTo>
                  <a:lnTo>
                    <a:pt x="353731" y="23643"/>
                  </a:lnTo>
                  <a:lnTo>
                    <a:pt x="405337" y="10577"/>
                  </a:lnTo>
                  <a:lnTo>
                    <a:pt x="458206" y="2661"/>
                  </a:lnTo>
                  <a:lnTo>
                    <a:pt x="511924" y="0"/>
                  </a:lnTo>
                  <a:lnTo>
                    <a:pt x="565462" y="2661"/>
                  </a:lnTo>
                  <a:lnTo>
                    <a:pt x="618223" y="10577"/>
                  </a:lnTo>
                  <a:lnTo>
                    <a:pt x="669775" y="23643"/>
                  </a:lnTo>
                  <a:lnTo>
                    <a:pt x="719686" y="41755"/>
                  </a:lnTo>
                  <a:lnTo>
                    <a:pt x="767524" y="64808"/>
                  </a:lnTo>
                  <a:lnTo>
                    <a:pt x="812571" y="92493"/>
                  </a:lnTo>
                  <a:lnTo>
                    <a:pt x="854177" y="124375"/>
                  </a:lnTo>
                  <a:lnTo>
                    <a:pt x="892016" y="160161"/>
                  </a:lnTo>
                  <a:lnTo>
                    <a:pt x="925759" y="199560"/>
                  </a:lnTo>
                  <a:lnTo>
                    <a:pt x="955078" y="242277"/>
                  </a:lnTo>
                  <a:lnTo>
                    <a:pt x="979333" y="287663"/>
                  </a:lnTo>
                  <a:lnTo>
                    <a:pt x="998440" y="334981"/>
                  </a:lnTo>
                  <a:lnTo>
                    <a:pt x="1012259" y="383836"/>
                  </a:lnTo>
                  <a:lnTo>
                    <a:pt x="1020651" y="433830"/>
                  </a:lnTo>
                  <a:lnTo>
                    <a:pt x="1023480" y="484568"/>
                  </a:lnTo>
                  <a:lnTo>
                    <a:pt x="1020651" y="535301"/>
                  </a:lnTo>
                  <a:lnTo>
                    <a:pt x="1012259" y="585294"/>
                  </a:lnTo>
                  <a:lnTo>
                    <a:pt x="998440" y="634148"/>
                  </a:lnTo>
                  <a:lnTo>
                    <a:pt x="979333" y="681465"/>
                  </a:lnTo>
                  <a:lnTo>
                    <a:pt x="955078" y="726846"/>
                  </a:lnTo>
                  <a:lnTo>
                    <a:pt x="925759" y="769565"/>
                  </a:lnTo>
                  <a:lnTo>
                    <a:pt x="892016" y="808967"/>
                  </a:lnTo>
                  <a:lnTo>
                    <a:pt x="854177" y="844757"/>
                  </a:lnTo>
                  <a:lnTo>
                    <a:pt x="812571" y="876642"/>
                  </a:lnTo>
                  <a:lnTo>
                    <a:pt x="767524" y="904328"/>
                  </a:lnTo>
                  <a:lnTo>
                    <a:pt x="719686" y="927380"/>
                  </a:lnTo>
                  <a:lnTo>
                    <a:pt x="669775" y="945488"/>
                  </a:lnTo>
                  <a:lnTo>
                    <a:pt x="618223" y="958550"/>
                  </a:lnTo>
                  <a:lnTo>
                    <a:pt x="565462" y="966463"/>
                  </a:lnTo>
                  <a:lnTo>
                    <a:pt x="511924" y="969124"/>
                  </a:lnTo>
                  <a:lnTo>
                    <a:pt x="458206" y="966463"/>
                  </a:lnTo>
                  <a:lnTo>
                    <a:pt x="405337" y="958550"/>
                  </a:lnTo>
                  <a:lnTo>
                    <a:pt x="353731" y="945488"/>
                  </a:lnTo>
                  <a:lnTo>
                    <a:pt x="303803" y="927380"/>
                  </a:lnTo>
                  <a:lnTo>
                    <a:pt x="255968" y="904328"/>
                  </a:lnTo>
                  <a:lnTo>
                    <a:pt x="210920" y="876642"/>
                  </a:lnTo>
                  <a:lnTo>
                    <a:pt x="169310" y="844757"/>
                  </a:lnTo>
                  <a:lnTo>
                    <a:pt x="131468" y="808967"/>
                  </a:lnTo>
                  <a:lnTo>
                    <a:pt x="97722" y="769565"/>
                  </a:lnTo>
                  <a:lnTo>
                    <a:pt x="68402" y="726846"/>
                  </a:lnTo>
                  <a:lnTo>
                    <a:pt x="44146" y="681465"/>
                  </a:lnTo>
                  <a:lnTo>
                    <a:pt x="25039" y="634148"/>
                  </a:lnTo>
                  <a:lnTo>
                    <a:pt x="11221" y="585294"/>
                  </a:lnTo>
                  <a:lnTo>
                    <a:pt x="2828" y="535301"/>
                  </a:lnTo>
                  <a:lnTo>
                    <a:pt x="0" y="484568"/>
                  </a:lnTo>
                  <a:close/>
                </a:path>
              </a:pathLst>
            </a:custGeom>
            <a:ln w="6335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37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464265" y="1261448"/>
            <a:ext cx="7370445" cy="232410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 Processing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70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Embedded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automate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specific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devices,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streamlining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processes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enhancing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efficiency.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timing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car's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engine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management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Calibri"/>
              <a:cs typeface="Calibri"/>
            </a:endParaRPr>
          </a:p>
          <a:p>
            <a:pPr marL="8509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Enabling</a:t>
            </a:r>
            <a:r>
              <a:rPr dirty="0" sz="2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Modern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Life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03062" y="3594493"/>
            <a:ext cx="30137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7545" algn="l"/>
                <a:tab pos="1544955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They	enable	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instantaneous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60900" y="3594493"/>
            <a:ext cx="7797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stimuli,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03062" y="3899420"/>
            <a:ext cx="31369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2490" algn="l"/>
                <a:tab pos="1350010" algn="l"/>
                <a:tab pos="2773045" algn="l"/>
              </a:tabLst>
            </a:pP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tio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57746" y="3594493"/>
            <a:ext cx="245935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3035" marR="5080" indent="-140970">
              <a:lnSpc>
                <a:spcPct val="100000"/>
              </a:lnSpc>
              <a:spcBef>
                <a:spcPts val="100"/>
              </a:spcBef>
              <a:tabLst>
                <a:tab pos="1216660" algn="l"/>
                <a:tab pos="1600200" algn="l"/>
              </a:tabLst>
            </a:pP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pon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al 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anti-lock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03062" y="4204335"/>
            <a:ext cx="29749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4425" algn="l"/>
                <a:tab pos="2224405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vehicles,	ensuring	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precise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467780" y="4204335"/>
            <a:ext cx="28606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7855" algn="l"/>
                <a:tab pos="1478280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	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timely	interventions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670381" y="3899420"/>
            <a:ext cx="216725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951865" algn="l"/>
                <a:tab pos="1949450" algn="l"/>
              </a:tabLst>
            </a:pP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ak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26420" y="4384465"/>
            <a:ext cx="7414259" cy="1615440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388745">
              <a:lnSpc>
                <a:spcPct val="100000"/>
              </a:lnSpc>
              <a:spcBef>
                <a:spcPts val="1080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enhanced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safety.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dirty="0" sz="2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75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Electronics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play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pivotal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pioneering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solutions,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connecting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shaping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seamlessly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integrated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interconnected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world.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92785" y="418858"/>
            <a:ext cx="6648450" cy="5871210"/>
            <a:chOff x="192785" y="418858"/>
            <a:chExt cx="6648450" cy="5871210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7473" y="1268641"/>
              <a:ext cx="1982165" cy="198216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5642" y="1396809"/>
              <a:ext cx="1726196" cy="17261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015274" y="1396796"/>
              <a:ext cx="1726564" cy="1726564"/>
            </a:xfrm>
            <a:custGeom>
              <a:avLst/>
              <a:gdLst/>
              <a:ahLst/>
              <a:cxnLst/>
              <a:rect l="l" t="t" r="r" b="b"/>
              <a:pathLst>
                <a:path w="1726564" h="1726564">
                  <a:moveTo>
                    <a:pt x="0" y="863282"/>
                  </a:moveTo>
                  <a:lnTo>
                    <a:pt x="1474" y="812888"/>
                  </a:lnTo>
                  <a:lnTo>
                    <a:pt x="5873" y="762826"/>
                  </a:lnTo>
                  <a:lnTo>
                    <a:pt x="13161" y="713215"/>
                  </a:lnTo>
                  <a:lnTo>
                    <a:pt x="23303" y="664172"/>
                  </a:lnTo>
                  <a:lnTo>
                    <a:pt x="36263" y="615818"/>
                  </a:lnTo>
                  <a:lnTo>
                    <a:pt x="52006" y="568269"/>
                  </a:lnTo>
                  <a:lnTo>
                    <a:pt x="70494" y="521646"/>
                  </a:lnTo>
                  <a:lnTo>
                    <a:pt x="91694" y="476066"/>
                  </a:lnTo>
                  <a:lnTo>
                    <a:pt x="115569" y="431647"/>
                  </a:lnTo>
                  <a:lnTo>
                    <a:pt x="142088" y="388699"/>
                  </a:lnTo>
                  <a:lnTo>
                    <a:pt x="170951" y="347515"/>
                  </a:lnTo>
                  <a:lnTo>
                    <a:pt x="202073" y="308177"/>
                  </a:lnTo>
                  <a:lnTo>
                    <a:pt x="235374" y="270769"/>
                  </a:lnTo>
                  <a:lnTo>
                    <a:pt x="270770" y="235372"/>
                  </a:lnTo>
                  <a:lnTo>
                    <a:pt x="308178" y="202070"/>
                  </a:lnTo>
                  <a:lnTo>
                    <a:pt x="347515" y="170945"/>
                  </a:lnTo>
                  <a:lnTo>
                    <a:pt x="388699" y="142079"/>
                  </a:lnTo>
                  <a:lnTo>
                    <a:pt x="431647" y="115557"/>
                  </a:lnTo>
                  <a:lnTo>
                    <a:pt x="476066" y="91685"/>
                  </a:lnTo>
                  <a:lnTo>
                    <a:pt x="521646" y="70488"/>
                  </a:lnTo>
                  <a:lnTo>
                    <a:pt x="568269" y="52002"/>
                  </a:lnTo>
                  <a:lnTo>
                    <a:pt x="615818" y="36261"/>
                  </a:lnTo>
                  <a:lnTo>
                    <a:pt x="664172" y="23302"/>
                  </a:lnTo>
                  <a:lnTo>
                    <a:pt x="713215" y="13161"/>
                  </a:lnTo>
                  <a:lnTo>
                    <a:pt x="762826" y="5873"/>
                  </a:lnTo>
                  <a:lnTo>
                    <a:pt x="812888" y="1474"/>
                  </a:lnTo>
                  <a:lnTo>
                    <a:pt x="863282" y="0"/>
                  </a:lnTo>
                  <a:lnTo>
                    <a:pt x="913676" y="1474"/>
                  </a:lnTo>
                  <a:lnTo>
                    <a:pt x="963738" y="5873"/>
                  </a:lnTo>
                  <a:lnTo>
                    <a:pt x="1013350" y="13161"/>
                  </a:lnTo>
                  <a:lnTo>
                    <a:pt x="1062393" y="23302"/>
                  </a:lnTo>
                  <a:lnTo>
                    <a:pt x="1110748" y="36261"/>
                  </a:lnTo>
                  <a:lnTo>
                    <a:pt x="1158298" y="52002"/>
                  </a:lnTo>
                  <a:lnTo>
                    <a:pt x="1204924" y="70488"/>
                  </a:lnTo>
                  <a:lnTo>
                    <a:pt x="1250507" y="91685"/>
                  </a:lnTo>
                  <a:lnTo>
                    <a:pt x="1294930" y="115557"/>
                  </a:lnTo>
                  <a:lnTo>
                    <a:pt x="1337874" y="142079"/>
                  </a:lnTo>
                  <a:lnTo>
                    <a:pt x="1379056" y="170945"/>
                  </a:lnTo>
                  <a:lnTo>
                    <a:pt x="1418393" y="202070"/>
                  </a:lnTo>
                  <a:lnTo>
                    <a:pt x="1455802" y="235372"/>
                  </a:lnTo>
                  <a:lnTo>
                    <a:pt x="1491198" y="270769"/>
                  </a:lnTo>
                  <a:lnTo>
                    <a:pt x="1524500" y="308177"/>
                  </a:lnTo>
                  <a:lnTo>
                    <a:pt x="1555625" y="347515"/>
                  </a:lnTo>
                  <a:lnTo>
                    <a:pt x="1584488" y="388699"/>
                  </a:lnTo>
                  <a:lnTo>
                    <a:pt x="1611007" y="431647"/>
                  </a:lnTo>
                  <a:lnTo>
                    <a:pt x="1634882" y="476066"/>
                  </a:lnTo>
                  <a:lnTo>
                    <a:pt x="1656081" y="521646"/>
                  </a:lnTo>
                  <a:lnTo>
                    <a:pt x="1674568" y="568269"/>
                  </a:lnTo>
                  <a:lnTo>
                    <a:pt x="1690308" y="615818"/>
                  </a:lnTo>
                  <a:lnTo>
                    <a:pt x="1703266" y="664172"/>
                  </a:lnTo>
                  <a:lnTo>
                    <a:pt x="1713406" y="713215"/>
                  </a:lnTo>
                  <a:lnTo>
                    <a:pt x="1720693" y="762826"/>
                  </a:lnTo>
                  <a:lnTo>
                    <a:pt x="1725091" y="812888"/>
                  </a:lnTo>
                  <a:lnTo>
                    <a:pt x="1726564" y="863282"/>
                  </a:lnTo>
                  <a:lnTo>
                    <a:pt x="1725091" y="913676"/>
                  </a:lnTo>
                  <a:lnTo>
                    <a:pt x="1720693" y="963738"/>
                  </a:lnTo>
                  <a:lnTo>
                    <a:pt x="1713406" y="1013349"/>
                  </a:lnTo>
                  <a:lnTo>
                    <a:pt x="1703266" y="1062392"/>
                  </a:lnTo>
                  <a:lnTo>
                    <a:pt x="1690308" y="1110746"/>
                  </a:lnTo>
                  <a:lnTo>
                    <a:pt x="1674568" y="1158295"/>
                  </a:lnTo>
                  <a:lnTo>
                    <a:pt x="1656081" y="1204918"/>
                  </a:lnTo>
                  <a:lnTo>
                    <a:pt x="1634882" y="1250498"/>
                  </a:lnTo>
                  <a:lnTo>
                    <a:pt x="1611007" y="1294917"/>
                  </a:lnTo>
                  <a:lnTo>
                    <a:pt x="1584488" y="1337865"/>
                  </a:lnTo>
                  <a:lnTo>
                    <a:pt x="1555625" y="1379051"/>
                  </a:lnTo>
                  <a:lnTo>
                    <a:pt x="1524500" y="1418390"/>
                  </a:lnTo>
                  <a:lnTo>
                    <a:pt x="1491198" y="1455800"/>
                  </a:lnTo>
                  <a:lnTo>
                    <a:pt x="1455802" y="1491197"/>
                  </a:lnTo>
                  <a:lnTo>
                    <a:pt x="1418393" y="1524500"/>
                  </a:lnTo>
                  <a:lnTo>
                    <a:pt x="1379056" y="1555625"/>
                  </a:lnTo>
                  <a:lnTo>
                    <a:pt x="1337874" y="1584488"/>
                  </a:lnTo>
                  <a:lnTo>
                    <a:pt x="1294930" y="1611007"/>
                  </a:lnTo>
                  <a:lnTo>
                    <a:pt x="1250507" y="1634879"/>
                  </a:lnTo>
                  <a:lnTo>
                    <a:pt x="1204924" y="1656076"/>
                  </a:lnTo>
                  <a:lnTo>
                    <a:pt x="1158298" y="1674562"/>
                  </a:lnTo>
                  <a:lnTo>
                    <a:pt x="1110748" y="1690303"/>
                  </a:lnTo>
                  <a:lnTo>
                    <a:pt x="1062393" y="1703262"/>
                  </a:lnTo>
                  <a:lnTo>
                    <a:pt x="1013350" y="1713403"/>
                  </a:lnTo>
                  <a:lnTo>
                    <a:pt x="963738" y="1720691"/>
                  </a:lnTo>
                  <a:lnTo>
                    <a:pt x="913676" y="1725090"/>
                  </a:lnTo>
                  <a:lnTo>
                    <a:pt x="863282" y="1726565"/>
                  </a:lnTo>
                  <a:lnTo>
                    <a:pt x="812888" y="1725090"/>
                  </a:lnTo>
                  <a:lnTo>
                    <a:pt x="762826" y="1720691"/>
                  </a:lnTo>
                  <a:lnTo>
                    <a:pt x="713215" y="1713403"/>
                  </a:lnTo>
                  <a:lnTo>
                    <a:pt x="664172" y="1703262"/>
                  </a:lnTo>
                  <a:lnTo>
                    <a:pt x="615818" y="1690303"/>
                  </a:lnTo>
                  <a:lnTo>
                    <a:pt x="568269" y="1674562"/>
                  </a:lnTo>
                  <a:lnTo>
                    <a:pt x="521646" y="1656076"/>
                  </a:lnTo>
                  <a:lnTo>
                    <a:pt x="476066" y="1634879"/>
                  </a:lnTo>
                  <a:lnTo>
                    <a:pt x="431647" y="1611007"/>
                  </a:lnTo>
                  <a:lnTo>
                    <a:pt x="388699" y="1584488"/>
                  </a:lnTo>
                  <a:lnTo>
                    <a:pt x="347515" y="1555625"/>
                  </a:lnTo>
                  <a:lnTo>
                    <a:pt x="308178" y="1524500"/>
                  </a:lnTo>
                  <a:lnTo>
                    <a:pt x="270770" y="1491197"/>
                  </a:lnTo>
                  <a:lnTo>
                    <a:pt x="235374" y="1455800"/>
                  </a:lnTo>
                  <a:lnTo>
                    <a:pt x="202073" y="1418390"/>
                  </a:lnTo>
                  <a:lnTo>
                    <a:pt x="170951" y="1379051"/>
                  </a:lnTo>
                  <a:lnTo>
                    <a:pt x="142088" y="1337865"/>
                  </a:lnTo>
                  <a:lnTo>
                    <a:pt x="115569" y="1294917"/>
                  </a:lnTo>
                  <a:lnTo>
                    <a:pt x="91694" y="1250498"/>
                  </a:lnTo>
                  <a:lnTo>
                    <a:pt x="70494" y="1204918"/>
                  </a:lnTo>
                  <a:lnTo>
                    <a:pt x="52006" y="1158295"/>
                  </a:lnTo>
                  <a:lnTo>
                    <a:pt x="36263" y="1110746"/>
                  </a:lnTo>
                  <a:lnTo>
                    <a:pt x="23303" y="1062392"/>
                  </a:lnTo>
                  <a:lnTo>
                    <a:pt x="13161" y="1013349"/>
                  </a:lnTo>
                  <a:lnTo>
                    <a:pt x="5873" y="963738"/>
                  </a:lnTo>
                  <a:lnTo>
                    <a:pt x="1474" y="913676"/>
                  </a:lnTo>
                  <a:lnTo>
                    <a:pt x="0" y="863282"/>
                  </a:lnTo>
                  <a:close/>
                </a:path>
              </a:pathLst>
            </a:custGeom>
            <a:ln w="31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5038" y="2881439"/>
              <a:ext cx="1980717" cy="19807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483" y="3008884"/>
              <a:ext cx="1726196" cy="17261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2684" y="4309198"/>
              <a:ext cx="1980717" cy="198071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0116" y="4436643"/>
              <a:ext cx="1726196" cy="172619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99085" y="425157"/>
              <a:ext cx="6635750" cy="800735"/>
            </a:xfrm>
            <a:custGeom>
              <a:avLst/>
              <a:gdLst/>
              <a:ahLst/>
              <a:cxnLst/>
              <a:rect l="l" t="t" r="r" b="b"/>
              <a:pathLst>
                <a:path w="6635750" h="800735">
                  <a:moveTo>
                    <a:pt x="6635508" y="0"/>
                  </a:moveTo>
                  <a:lnTo>
                    <a:pt x="0" y="0"/>
                  </a:lnTo>
                  <a:lnTo>
                    <a:pt x="0" y="800277"/>
                  </a:lnTo>
                  <a:lnTo>
                    <a:pt x="3317760" y="800277"/>
                  </a:lnTo>
                  <a:lnTo>
                    <a:pt x="6635508" y="800277"/>
                  </a:lnTo>
                  <a:lnTo>
                    <a:pt x="6635508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99085" y="425157"/>
              <a:ext cx="6635750" cy="800735"/>
            </a:xfrm>
            <a:custGeom>
              <a:avLst/>
              <a:gdLst/>
              <a:ahLst/>
              <a:cxnLst/>
              <a:rect l="l" t="t" r="r" b="b"/>
              <a:pathLst>
                <a:path w="6635750" h="800735">
                  <a:moveTo>
                    <a:pt x="3317760" y="800277"/>
                  </a:moveTo>
                  <a:lnTo>
                    <a:pt x="0" y="800277"/>
                  </a:lnTo>
                  <a:lnTo>
                    <a:pt x="0" y="0"/>
                  </a:lnTo>
                  <a:lnTo>
                    <a:pt x="6635508" y="0"/>
                  </a:lnTo>
                  <a:lnTo>
                    <a:pt x="6635508" y="800277"/>
                  </a:lnTo>
                  <a:lnTo>
                    <a:pt x="3317760" y="800277"/>
                  </a:lnTo>
                  <a:close/>
                </a:path>
              </a:pathLst>
            </a:custGeom>
            <a:ln w="12599">
              <a:solidFill>
                <a:srgbClr val="00497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50977" y="240385"/>
            <a:ext cx="644906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2860" sz="8100" spc="-1664">
                <a:latin typeface="Calibri"/>
                <a:cs typeface="Calibri"/>
              </a:rPr>
              <a:t>R</a:t>
            </a:r>
            <a:r>
              <a:rPr dirty="0" sz="3200" spc="-1260"/>
              <a:t>C</a:t>
            </a:r>
            <a:r>
              <a:rPr dirty="0" baseline="-12860" sz="8100" spc="-3690">
                <a:latin typeface="Calibri"/>
                <a:cs typeface="Calibri"/>
              </a:rPr>
              <a:t>O</a:t>
            </a:r>
            <a:r>
              <a:rPr dirty="0" sz="3200" spc="-75"/>
              <a:t>l</a:t>
            </a:r>
            <a:r>
              <a:rPr dirty="0" sz="3200" spc="-70"/>
              <a:t>i</a:t>
            </a:r>
            <a:r>
              <a:rPr dirty="0" sz="3200" spc="-960"/>
              <a:t>c</a:t>
            </a:r>
            <a:r>
              <a:rPr dirty="0" baseline="-12860" sz="8100" spc="-2107">
                <a:latin typeface="Calibri"/>
                <a:cs typeface="Calibri"/>
              </a:rPr>
              <a:t>L</a:t>
            </a:r>
            <a:r>
              <a:rPr dirty="0" sz="3200" spc="-380"/>
              <a:t>k</a:t>
            </a:r>
            <a:r>
              <a:rPr dirty="0" baseline="-12860" sz="8100" spc="-2272">
                <a:latin typeface="Calibri"/>
                <a:cs typeface="Calibri"/>
              </a:rPr>
              <a:t>E</a:t>
            </a:r>
            <a:r>
              <a:rPr dirty="0" sz="3200" spc="-70"/>
              <a:t>t</a:t>
            </a:r>
            <a:r>
              <a:rPr dirty="0" sz="3200" spc="-220"/>
              <a:t>o</a:t>
            </a:r>
            <a:r>
              <a:rPr dirty="0" baseline="-12860" sz="8100" spc="-4034">
                <a:latin typeface="Calibri"/>
                <a:cs typeface="Calibri"/>
              </a:rPr>
              <a:t>O</a:t>
            </a:r>
            <a:r>
              <a:rPr dirty="0" sz="3200" spc="-75"/>
              <a:t>e</a:t>
            </a:r>
            <a:r>
              <a:rPr dirty="0" sz="3200" spc="-980"/>
              <a:t>d</a:t>
            </a:r>
            <a:r>
              <a:rPr dirty="0" baseline="-12860" sz="8100" spc="-2362">
                <a:latin typeface="Calibri"/>
                <a:cs typeface="Calibri"/>
              </a:rPr>
              <a:t>F</a:t>
            </a:r>
            <a:r>
              <a:rPr dirty="0" sz="3200" spc="-75"/>
              <a:t>i</a:t>
            </a:r>
            <a:r>
              <a:rPr dirty="0" sz="3200"/>
              <a:t>t</a:t>
            </a:r>
            <a:r>
              <a:rPr dirty="0" sz="3200" spc="-145"/>
              <a:t> </a:t>
            </a:r>
            <a:r>
              <a:rPr dirty="0" sz="3200" spc="-2510"/>
              <a:t>M</a:t>
            </a:r>
            <a:r>
              <a:rPr dirty="0" baseline="-12860" sz="8100" spc="-300">
                <a:latin typeface="Calibri"/>
                <a:cs typeface="Calibri"/>
              </a:rPr>
              <a:t>E</a:t>
            </a:r>
            <a:r>
              <a:rPr dirty="0" sz="3200" spc="-1580"/>
              <a:t>a</a:t>
            </a:r>
            <a:r>
              <a:rPr dirty="0" baseline="-12860" sz="8100" spc="-1177">
                <a:latin typeface="Calibri"/>
                <a:cs typeface="Calibri"/>
              </a:rPr>
              <a:t>L</a:t>
            </a:r>
            <a:r>
              <a:rPr dirty="0" sz="3200" spc="-1005"/>
              <a:t>s</a:t>
            </a:r>
            <a:r>
              <a:rPr dirty="0" baseline="-12860" sz="8100" spc="-2557">
                <a:latin typeface="Calibri"/>
                <a:cs typeface="Calibri"/>
              </a:rPr>
              <a:t>E</a:t>
            </a:r>
            <a:r>
              <a:rPr dirty="0" sz="3200" spc="-75"/>
              <a:t>t</a:t>
            </a:r>
            <a:r>
              <a:rPr dirty="0" sz="3200" spc="-1155"/>
              <a:t>e</a:t>
            </a:r>
            <a:r>
              <a:rPr dirty="0" baseline="-12860" sz="8100" spc="-2677">
                <a:latin typeface="Calibri"/>
                <a:cs typeface="Calibri"/>
              </a:rPr>
              <a:t>C</a:t>
            </a:r>
            <a:r>
              <a:rPr dirty="0" sz="3200"/>
              <a:t>r</a:t>
            </a:r>
            <a:r>
              <a:rPr dirty="0" sz="3200" spc="-340"/>
              <a:t> </a:t>
            </a:r>
            <a:r>
              <a:rPr dirty="0" baseline="-12860" sz="8100" spc="-3712">
                <a:latin typeface="Calibri"/>
                <a:cs typeface="Calibri"/>
              </a:rPr>
              <a:t>T</a:t>
            </a:r>
            <a:r>
              <a:rPr dirty="0" sz="3200" spc="-75"/>
              <a:t>t</a:t>
            </a:r>
            <a:r>
              <a:rPr dirty="0" sz="3200" spc="-70"/>
              <a:t>i</a:t>
            </a:r>
            <a:r>
              <a:rPr dirty="0" sz="3200" spc="-409"/>
              <a:t>t</a:t>
            </a:r>
            <a:r>
              <a:rPr dirty="0" baseline="-12860" sz="8100" spc="-4057">
                <a:latin typeface="Calibri"/>
                <a:cs typeface="Calibri"/>
              </a:rPr>
              <a:t>R</a:t>
            </a:r>
            <a:r>
              <a:rPr dirty="0" sz="3200" spc="-70"/>
              <a:t>l</a:t>
            </a:r>
            <a:r>
              <a:rPr dirty="0" sz="3200" spc="50"/>
              <a:t>e</a:t>
            </a:r>
            <a:r>
              <a:rPr dirty="0" baseline="-12860" sz="8100" spc="-4455">
                <a:latin typeface="Calibri"/>
                <a:cs typeface="Calibri"/>
              </a:rPr>
              <a:t>O</a:t>
            </a:r>
            <a:r>
              <a:rPr dirty="0" sz="3200" spc="-75"/>
              <a:t>s</a:t>
            </a:r>
            <a:r>
              <a:rPr dirty="0" sz="3200" spc="-70"/>
              <a:t>t</a:t>
            </a:r>
            <a:r>
              <a:rPr dirty="0" sz="3200" spc="-1520"/>
              <a:t>y</a:t>
            </a:r>
            <a:r>
              <a:rPr dirty="0" baseline="-12860" sz="8100" spc="-3179">
                <a:latin typeface="Calibri"/>
                <a:cs typeface="Calibri"/>
              </a:rPr>
              <a:t>N</a:t>
            </a:r>
            <a:r>
              <a:rPr dirty="0" sz="3200" spc="-70"/>
              <a:t>l</a:t>
            </a:r>
            <a:r>
              <a:rPr dirty="0" sz="3200" spc="-484"/>
              <a:t>e</a:t>
            </a:r>
            <a:r>
              <a:rPr dirty="0" baseline="-12860" sz="8100" spc="-7">
                <a:latin typeface="Calibri"/>
                <a:cs typeface="Calibri"/>
              </a:rPr>
              <a:t>ICS</a:t>
            </a:r>
            <a:endParaRPr baseline="-12860" sz="8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303698" y="6359459"/>
            <a:ext cx="21717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39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635" y="0"/>
            <a:ext cx="12193905" cy="6861175"/>
            <a:chOff x="-635" y="0"/>
            <a:chExt cx="12193905" cy="6861175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2159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-355" y="4356353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0" y="460679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96493" y="411907"/>
            <a:ext cx="8671560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70"/>
              <a:t>d</a:t>
            </a:r>
            <a:r>
              <a:rPr dirty="0" spc="-75"/>
              <a:t>i</a:t>
            </a:r>
            <a:r>
              <a:rPr dirty="0"/>
              <a:t>t</a:t>
            </a:r>
            <a:r>
              <a:rPr dirty="0" spc="-145"/>
              <a:t> </a:t>
            </a:r>
            <a:r>
              <a:rPr dirty="0" spc="-75"/>
              <a:t>M</a:t>
            </a:r>
            <a:r>
              <a:rPr dirty="0" spc="-994"/>
              <a:t>a</a:t>
            </a:r>
            <a:r>
              <a:rPr dirty="0" baseline="-27434" sz="6075" spc="-4372"/>
              <a:t>W</a:t>
            </a:r>
            <a:r>
              <a:rPr dirty="0" sz="3200" spc="-75"/>
              <a:t>st</a:t>
            </a:r>
            <a:r>
              <a:rPr dirty="0" sz="3200" spc="-570"/>
              <a:t>e</a:t>
            </a:r>
            <a:r>
              <a:rPr dirty="0" baseline="-27434" sz="6075" spc="-2640"/>
              <a:t>e</a:t>
            </a:r>
            <a:r>
              <a:rPr dirty="0" sz="3200"/>
              <a:t>r</a:t>
            </a:r>
            <a:r>
              <a:rPr dirty="0" sz="3200" spc="-140"/>
              <a:t> </a:t>
            </a:r>
            <a:r>
              <a:rPr dirty="0" sz="3200" spc="-340"/>
              <a:t>t</a:t>
            </a:r>
            <a:r>
              <a:rPr dirty="0" baseline="-27434" sz="6075" spc="-2977"/>
              <a:t>e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70"/>
              <a:t>l</a:t>
            </a:r>
            <a:r>
              <a:rPr dirty="0" sz="3200" spc="-1465"/>
              <a:t>e</a:t>
            </a:r>
            <a:r>
              <a:rPr dirty="0" baseline="-27434" sz="6075" spc="-75"/>
              <a:t>k</a:t>
            </a:r>
            <a:r>
              <a:rPr dirty="0" sz="3200" spc="-805"/>
              <a:t>s</a:t>
            </a:r>
            <a:r>
              <a:rPr dirty="0" baseline="-27434" sz="6075" spc="-600"/>
              <a:t>l</a:t>
            </a:r>
            <a:r>
              <a:rPr dirty="0" sz="3200" spc="-70"/>
              <a:t>t</a:t>
            </a:r>
            <a:r>
              <a:rPr dirty="0" sz="3200" spc="-1775"/>
              <a:t>y</a:t>
            </a:r>
            <a:r>
              <a:rPr dirty="0" baseline="-27434" sz="6075" spc="-839"/>
              <a:t>y</a:t>
            </a:r>
            <a:r>
              <a:rPr dirty="0" sz="3200" spc="-70"/>
              <a:t>l</a:t>
            </a:r>
            <a:r>
              <a:rPr dirty="0" sz="3200" spc="220"/>
              <a:t>e</a:t>
            </a:r>
            <a:r>
              <a:rPr dirty="0" baseline="-27434" sz="6075" spc="1395"/>
              <a:t>St</a:t>
            </a:r>
            <a:r>
              <a:rPr dirty="0" baseline="-27434" sz="6075" spc="1095"/>
              <a:t>r</a:t>
            </a:r>
            <a:r>
              <a:rPr dirty="0" baseline="-27434" sz="6075" spc="1282"/>
              <a:t>uctu</a:t>
            </a:r>
            <a:r>
              <a:rPr dirty="0" baseline="-27434" sz="6075" spc="869"/>
              <a:t>r</a:t>
            </a:r>
            <a:r>
              <a:rPr dirty="0" baseline="-27434" sz="6075" spc="1447"/>
              <a:t>e</a:t>
            </a:r>
            <a:endParaRPr baseline="-27434" sz="6075"/>
          </a:p>
        </p:txBody>
      </p:sp>
      <p:sp>
        <p:nvSpPr>
          <p:cNvPr id="39" name="object 39"/>
          <p:cNvSpPr txBox="1"/>
          <p:nvPr/>
        </p:nvSpPr>
        <p:spPr>
          <a:xfrm>
            <a:off x="11303698" y="6359459"/>
            <a:ext cx="14732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1</a:t>
            </a:fld>
            <a:endParaRPr sz="10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18423" y="2048075"/>
            <a:ext cx="9744075" cy="2256155"/>
          </a:xfrm>
          <a:prstGeom prst="rect">
            <a:avLst/>
          </a:prstGeom>
        </p:spPr>
        <p:txBody>
          <a:bodyPr wrap="square" lIns="0" tIns="20447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610"/>
              </a:spcBef>
              <a:buClr>
                <a:srgbClr val="EC7C30"/>
              </a:buClr>
              <a:buFont typeface="Wingdings"/>
              <a:buChar char=""/>
              <a:tabLst>
                <a:tab pos="356235" algn="l"/>
                <a:tab pos="1282700" algn="l"/>
                <a:tab pos="1696720" algn="l"/>
                <a:tab pos="3610610" algn="l"/>
              </a:tabLst>
            </a:pPr>
            <a:r>
              <a:rPr dirty="0" sz="2400" spc="229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26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	1</a:t>
            </a:r>
            <a:r>
              <a:rPr dirty="0" sz="2400" spc="-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:	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signm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26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	(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dirty="0" sz="2400" spc="-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400" spc="-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510"/>
              </a:spcBef>
              <a:buClr>
                <a:srgbClr val="EC7C30"/>
              </a:buClr>
              <a:buFont typeface="Wingdings"/>
              <a:buChar char=""/>
              <a:tabLst>
                <a:tab pos="356235" algn="l"/>
                <a:tab pos="1282700" algn="l"/>
                <a:tab pos="1696720" algn="l"/>
                <a:tab pos="2585085" algn="l"/>
                <a:tab pos="3764279" algn="l"/>
                <a:tab pos="5114925" algn="l"/>
                <a:tab pos="6442075" algn="l"/>
              </a:tabLst>
            </a:pPr>
            <a:r>
              <a:rPr dirty="0" sz="2400" spc="210">
                <a:solidFill>
                  <a:srgbClr val="FFFFFF"/>
                </a:solidFill>
                <a:latin typeface="Calibri"/>
                <a:cs typeface="Calibri"/>
              </a:rPr>
              <a:t>Point	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2400" spc="-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:	</a:t>
            </a:r>
            <a:r>
              <a:rPr dirty="0" sz="2400" spc="210">
                <a:solidFill>
                  <a:srgbClr val="FFFFFF"/>
                </a:solidFill>
                <a:latin typeface="Calibri"/>
                <a:cs typeface="Calibri"/>
              </a:rPr>
              <a:t>Main	</a:t>
            </a:r>
            <a:r>
              <a:rPr dirty="0" sz="2400" spc="225">
                <a:solidFill>
                  <a:srgbClr val="FFFFFF"/>
                </a:solidFill>
                <a:latin typeface="Calibri"/>
                <a:cs typeface="Calibri"/>
              </a:rPr>
              <a:t>Course	</a:t>
            </a:r>
            <a:r>
              <a:rPr dirty="0" sz="2400" spc="229">
                <a:solidFill>
                  <a:srgbClr val="FFFFFF"/>
                </a:solidFill>
                <a:latin typeface="Calibri"/>
                <a:cs typeface="Calibri"/>
              </a:rPr>
              <a:t>Content	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35">
                <a:solidFill>
                  <a:srgbClr val="FFFFFF"/>
                </a:solidFill>
                <a:latin typeface="Calibri"/>
                <a:cs typeface="Calibri"/>
              </a:rPr>
              <a:t>Middle	</a:t>
            </a:r>
            <a:r>
              <a:rPr dirty="0" sz="2400" spc="225">
                <a:solidFill>
                  <a:srgbClr val="FFFFFF"/>
                </a:solidFill>
                <a:latin typeface="Calibri"/>
                <a:cs typeface="Calibri"/>
              </a:rPr>
              <a:t>Hours)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510"/>
              </a:spcBef>
              <a:buClr>
                <a:srgbClr val="EC7C30"/>
              </a:buClr>
              <a:buFont typeface="Wingdings"/>
              <a:buChar char=""/>
              <a:tabLst>
                <a:tab pos="356235" algn="l"/>
                <a:tab pos="1282700" algn="l"/>
                <a:tab pos="1696720" algn="l"/>
                <a:tab pos="2534920" algn="l"/>
                <a:tab pos="3314065" algn="l"/>
                <a:tab pos="5227320" algn="l"/>
                <a:tab pos="5908040" algn="l"/>
                <a:tab pos="7672070" algn="l"/>
                <a:tab pos="8544560" algn="l"/>
              </a:tabLst>
            </a:pPr>
            <a:r>
              <a:rPr dirty="0" sz="2400" spc="229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26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	3</a:t>
            </a:r>
            <a:r>
              <a:rPr dirty="0" sz="2400" spc="-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:	Q</a:t>
            </a:r>
            <a:r>
              <a:rPr dirty="0" sz="24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,	</a:t>
            </a:r>
            <a:r>
              <a:rPr dirty="0" sz="2400" spc="1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k	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ignm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26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	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	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n	(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2400" spc="26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	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dirty="0" sz="2400" spc="-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400" spc="-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510"/>
              </a:spcBef>
              <a:buClr>
                <a:srgbClr val="EC7C30"/>
              </a:buClr>
              <a:buFont typeface="Wingdings"/>
              <a:buChar char=""/>
              <a:tabLst>
                <a:tab pos="356235" algn="l"/>
                <a:tab pos="1493520" algn="l"/>
              </a:tabLst>
            </a:pPr>
            <a:r>
              <a:rPr dirty="0" sz="2400" spc="235">
                <a:solidFill>
                  <a:srgbClr val="FFFFFF"/>
                </a:solidFill>
                <a:latin typeface="Calibri"/>
                <a:cs typeface="Calibri"/>
              </a:rPr>
              <a:t>Online	</a:t>
            </a:r>
            <a:r>
              <a:rPr dirty="0" sz="2400" spc="254">
                <a:solidFill>
                  <a:srgbClr val="FFFFFF"/>
                </a:solidFill>
                <a:latin typeface="Calibri"/>
                <a:cs typeface="Calibri"/>
              </a:rPr>
              <a:t>Assignments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12192635" h="6858000">
                <a:moveTo>
                  <a:pt x="12192114" y="0"/>
                </a:moveTo>
                <a:lnTo>
                  <a:pt x="0" y="0"/>
                </a:lnTo>
                <a:lnTo>
                  <a:pt x="0" y="6858000"/>
                </a:lnTo>
                <a:lnTo>
                  <a:pt x="12192114" y="6858000"/>
                </a:lnTo>
                <a:lnTo>
                  <a:pt x="12192114" y="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-44767" y="0"/>
            <a:ext cx="12283440" cy="6949440"/>
            <a:chOff x="-44767" y="0"/>
            <a:chExt cx="12283440" cy="6949440"/>
          </a:xfrm>
        </p:grpSpPr>
        <p:sp>
          <p:nvSpPr>
            <p:cNvPr id="5" name="object 5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783811" y="5466244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2158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-355" y="4356354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0" y="4606798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859762" y="315353"/>
              <a:ext cx="9991725" cy="972185"/>
            </a:xfrm>
            <a:custGeom>
              <a:avLst/>
              <a:gdLst/>
              <a:ahLst/>
              <a:cxnLst/>
              <a:rect l="l" t="t" r="r" b="b"/>
              <a:pathLst>
                <a:path w="9991725" h="972185">
                  <a:moveTo>
                    <a:pt x="9991432" y="0"/>
                  </a:moveTo>
                  <a:lnTo>
                    <a:pt x="0" y="0"/>
                  </a:lnTo>
                  <a:lnTo>
                    <a:pt x="0" y="971651"/>
                  </a:lnTo>
                  <a:lnTo>
                    <a:pt x="4995722" y="971651"/>
                  </a:lnTo>
                  <a:lnTo>
                    <a:pt x="9991432" y="971651"/>
                  </a:lnTo>
                  <a:lnTo>
                    <a:pt x="9991432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859762" y="315353"/>
              <a:ext cx="9991725" cy="972185"/>
            </a:xfrm>
            <a:custGeom>
              <a:avLst/>
              <a:gdLst/>
              <a:ahLst/>
              <a:cxnLst/>
              <a:rect l="l" t="t" r="r" b="b"/>
              <a:pathLst>
                <a:path w="9991725" h="972185">
                  <a:moveTo>
                    <a:pt x="4995722" y="971651"/>
                  </a:moveTo>
                  <a:lnTo>
                    <a:pt x="0" y="971651"/>
                  </a:lnTo>
                  <a:lnTo>
                    <a:pt x="0" y="0"/>
                  </a:lnTo>
                  <a:lnTo>
                    <a:pt x="9991432" y="0"/>
                  </a:lnTo>
                  <a:lnTo>
                    <a:pt x="9991432" y="971651"/>
                  </a:lnTo>
                  <a:lnTo>
                    <a:pt x="4995722" y="971651"/>
                  </a:lnTo>
                  <a:close/>
                </a:path>
              </a:pathLst>
            </a:custGeom>
            <a:ln w="57239">
              <a:solidFill>
                <a:srgbClr val="5A9A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12193905" cy="6859905"/>
            </a:xfrm>
            <a:custGeom>
              <a:avLst/>
              <a:gdLst/>
              <a:ahLst/>
              <a:cxnLst/>
              <a:rect l="l" t="t" r="r" b="b"/>
              <a:pathLst>
                <a:path w="12193905" h="6859905">
                  <a:moveTo>
                    <a:pt x="0" y="6859803"/>
                  </a:moveTo>
                  <a:lnTo>
                    <a:pt x="12193562" y="0"/>
                  </a:lnTo>
                </a:path>
              </a:pathLst>
            </a:custGeom>
            <a:ln w="88918">
              <a:solidFill>
                <a:srgbClr val="0031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1122045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0"/>
              <a:t>Click</a:t>
            </a:r>
            <a:r>
              <a:rPr dirty="0" spc="-145"/>
              <a:t> </a:t>
            </a:r>
            <a:r>
              <a:rPr dirty="0" spc="-35"/>
              <a:t>to</a:t>
            </a:r>
            <a:r>
              <a:rPr dirty="0" spc="-140"/>
              <a:t> </a:t>
            </a:r>
            <a:r>
              <a:rPr dirty="0" spc="-880"/>
              <a:t>ed</a:t>
            </a:r>
            <a:r>
              <a:rPr dirty="0" baseline="-7870" sz="9000" spc="-1320">
                <a:latin typeface="Calibri"/>
                <a:cs typeface="Calibri"/>
              </a:rPr>
              <a:t>E</a:t>
            </a:r>
            <a:r>
              <a:rPr dirty="0" sz="3200" spc="-880"/>
              <a:t>it</a:t>
            </a:r>
            <a:r>
              <a:rPr dirty="0" baseline="-7870" sz="9000" spc="-1320">
                <a:latin typeface="Calibri"/>
                <a:cs typeface="Calibri"/>
              </a:rPr>
              <a:t>l</a:t>
            </a:r>
            <a:r>
              <a:rPr dirty="0" sz="3200" spc="-880"/>
              <a:t>M</a:t>
            </a:r>
            <a:r>
              <a:rPr dirty="0" baseline="-7870" sz="9000" spc="-1320">
                <a:latin typeface="Calibri"/>
                <a:cs typeface="Calibri"/>
              </a:rPr>
              <a:t>e</a:t>
            </a:r>
            <a:r>
              <a:rPr dirty="0" sz="3200" spc="-880"/>
              <a:t>a</a:t>
            </a:r>
            <a:r>
              <a:rPr dirty="0" baseline="-7870" sz="9000" spc="-1320">
                <a:latin typeface="Calibri"/>
                <a:cs typeface="Calibri"/>
              </a:rPr>
              <a:t>c</a:t>
            </a:r>
            <a:r>
              <a:rPr dirty="0" sz="3200" spc="-880"/>
              <a:t>st</a:t>
            </a:r>
            <a:r>
              <a:rPr dirty="0" baseline="-7870" sz="9000" spc="-1320">
                <a:latin typeface="Calibri"/>
                <a:cs typeface="Calibri"/>
              </a:rPr>
              <a:t>t</a:t>
            </a:r>
            <a:r>
              <a:rPr dirty="0" sz="3200" spc="-880"/>
              <a:t>e</a:t>
            </a:r>
            <a:r>
              <a:rPr dirty="0" baseline="-7870" sz="9000" spc="-1320">
                <a:latin typeface="Calibri"/>
                <a:cs typeface="Calibri"/>
              </a:rPr>
              <a:t>r</a:t>
            </a:r>
            <a:r>
              <a:rPr dirty="0" sz="3200" spc="-880"/>
              <a:t>r</a:t>
            </a:r>
            <a:r>
              <a:rPr dirty="0" sz="3200" spc="-800"/>
              <a:t> </a:t>
            </a:r>
            <a:r>
              <a:rPr dirty="0" baseline="-7870" sz="9000" spc="-1372">
                <a:latin typeface="Calibri"/>
                <a:cs typeface="Calibri"/>
              </a:rPr>
              <a:t>o</a:t>
            </a:r>
            <a:r>
              <a:rPr dirty="0" sz="3200" spc="-915"/>
              <a:t>titl</a:t>
            </a:r>
            <a:r>
              <a:rPr dirty="0" baseline="-7870" sz="9000" spc="-1372">
                <a:latin typeface="Calibri"/>
                <a:cs typeface="Calibri"/>
              </a:rPr>
              <a:t>n</a:t>
            </a:r>
            <a:r>
              <a:rPr dirty="0" sz="3200" spc="-915"/>
              <a:t>e</a:t>
            </a:r>
            <a:r>
              <a:rPr dirty="0" sz="3200" spc="-210"/>
              <a:t> </a:t>
            </a:r>
            <a:r>
              <a:rPr dirty="0" baseline="-7870" sz="9000" spc="-1245">
                <a:latin typeface="Calibri"/>
                <a:cs typeface="Calibri"/>
              </a:rPr>
              <a:t>i</a:t>
            </a:r>
            <a:r>
              <a:rPr dirty="0" sz="3200" spc="-830"/>
              <a:t>s</a:t>
            </a:r>
            <a:r>
              <a:rPr dirty="0" baseline="-7870" sz="9000" spc="-1245">
                <a:latin typeface="Calibri"/>
                <a:cs typeface="Calibri"/>
              </a:rPr>
              <a:t>c</a:t>
            </a:r>
            <a:r>
              <a:rPr dirty="0" sz="3200" spc="-830"/>
              <a:t>ty</a:t>
            </a:r>
            <a:r>
              <a:rPr dirty="0" baseline="-7870" sz="9000" spc="-1245">
                <a:latin typeface="Calibri"/>
                <a:cs typeface="Calibri"/>
              </a:rPr>
              <a:t>s</a:t>
            </a:r>
            <a:r>
              <a:rPr dirty="0" sz="3200" spc="-830"/>
              <a:t>le</a:t>
            </a:r>
            <a:r>
              <a:rPr dirty="0" sz="3200" spc="-250"/>
              <a:t> </a:t>
            </a:r>
            <a:r>
              <a:rPr dirty="0" baseline="-7870" sz="9000" spc="-15">
                <a:latin typeface="Calibri"/>
                <a:cs typeface="Calibri"/>
              </a:rPr>
              <a:t>Used</a:t>
            </a:r>
            <a:r>
              <a:rPr dirty="0" baseline="-7870" sz="9000" spc="-7">
                <a:latin typeface="Calibri"/>
                <a:cs typeface="Calibri"/>
              </a:rPr>
              <a:t> </a:t>
            </a:r>
            <a:r>
              <a:rPr dirty="0" baseline="-7870" sz="9000" spc="-37">
                <a:latin typeface="Calibri"/>
                <a:cs typeface="Calibri"/>
              </a:rPr>
              <a:t>Everywhere!</a:t>
            </a:r>
            <a:endParaRPr baseline="-7870" sz="90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414803" y="1164882"/>
            <a:ext cx="7252970" cy="4457065"/>
            <a:chOff x="2414803" y="1164882"/>
            <a:chExt cx="7252970" cy="4457065"/>
          </a:xfrm>
        </p:grpSpPr>
        <p:sp>
          <p:nvSpPr>
            <p:cNvPr id="43" name="object 43"/>
            <p:cNvSpPr/>
            <p:nvPr/>
          </p:nvSpPr>
          <p:spPr>
            <a:xfrm>
              <a:off x="2435758" y="4642205"/>
              <a:ext cx="958850" cy="958850"/>
            </a:xfrm>
            <a:custGeom>
              <a:avLst/>
              <a:gdLst/>
              <a:ahLst/>
              <a:cxnLst/>
              <a:rect l="l" t="t" r="r" b="b"/>
              <a:pathLst>
                <a:path w="958850" h="958850">
                  <a:moveTo>
                    <a:pt x="479158" y="0"/>
                  </a:moveTo>
                  <a:lnTo>
                    <a:pt x="428891" y="2654"/>
                  </a:lnTo>
                  <a:lnTo>
                    <a:pt x="379420" y="10526"/>
                  </a:lnTo>
                  <a:lnTo>
                    <a:pt x="331107" y="23479"/>
                  </a:lnTo>
                  <a:lnTo>
                    <a:pt x="284315" y="41373"/>
                  </a:lnTo>
                  <a:lnTo>
                    <a:pt x="239407" y="64071"/>
                  </a:lnTo>
                  <a:lnTo>
                    <a:pt x="197292" y="91503"/>
                  </a:lnTo>
                  <a:lnTo>
                    <a:pt x="158407" y="123063"/>
                  </a:lnTo>
                  <a:lnTo>
                    <a:pt x="123047" y="158475"/>
                  </a:lnTo>
                  <a:lnTo>
                    <a:pt x="91508" y="197462"/>
                  </a:lnTo>
                  <a:lnTo>
                    <a:pt x="64084" y="239750"/>
                  </a:lnTo>
                  <a:lnTo>
                    <a:pt x="41384" y="284486"/>
                  </a:lnTo>
                  <a:lnTo>
                    <a:pt x="23487" y="331176"/>
                  </a:lnTo>
                  <a:lnTo>
                    <a:pt x="10531" y="379438"/>
                  </a:lnTo>
                  <a:lnTo>
                    <a:pt x="2656" y="428893"/>
                  </a:lnTo>
                  <a:lnTo>
                    <a:pt x="0" y="479158"/>
                  </a:lnTo>
                  <a:lnTo>
                    <a:pt x="2656" y="529424"/>
                  </a:lnTo>
                  <a:lnTo>
                    <a:pt x="10531" y="578895"/>
                  </a:lnTo>
                  <a:lnTo>
                    <a:pt x="23487" y="627208"/>
                  </a:lnTo>
                  <a:lnTo>
                    <a:pt x="41384" y="674000"/>
                  </a:lnTo>
                  <a:lnTo>
                    <a:pt x="64084" y="718908"/>
                  </a:lnTo>
                  <a:lnTo>
                    <a:pt x="91511" y="761024"/>
                  </a:lnTo>
                  <a:lnTo>
                    <a:pt x="123070" y="799909"/>
                  </a:lnTo>
                  <a:lnTo>
                    <a:pt x="158484" y="835269"/>
                  </a:lnTo>
                  <a:lnTo>
                    <a:pt x="197474" y="866808"/>
                  </a:lnTo>
                  <a:lnTo>
                    <a:pt x="239763" y="894232"/>
                  </a:lnTo>
                  <a:lnTo>
                    <a:pt x="284497" y="916932"/>
                  </a:lnTo>
                  <a:lnTo>
                    <a:pt x="331184" y="934829"/>
                  </a:lnTo>
                  <a:lnTo>
                    <a:pt x="379443" y="947785"/>
                  </a:lnTo>
                  <a:lnTo>
                    <a:pt x="428894" y="955660"/>
                  </a:lnTo>
                  <a:lnTo>
                    <a:pt x="479158" y="958316"/>
                  </a:lnTo>
                  <a:lnTo>
                    <a:pt x="529426" y="955660"/>
                  </a:lnTo>
                  <a:lnTo>
                    <a:pt x="578900" y="947785"/>
                  </a:lnTo>
                  <a:lnTo>
                    <a:pt x="627217" y="934829"/>
                  </a:lnTo>
                  <a:lnTo>
                    <a:pt x="674012" y="916932"/>
                  </a:lnTo>
                  <a:lnTo>
                    <a:pt x="718921" y="894232"/>
                  </a:lnTo>
                  <a:lnTo>
                    <a:pt x="761035" y="866808"/>
                  </a:lnTo>
                  <a:lnTo>
                    <a:pt x="799918" y="835269"/>
                  </a:lnTo>
                  <a:lnTo>
                    <a:pt x="835276" y="799909"/>
                  </a:lnTo>
                  <a:lnTo>
                    <a:pt x="866816" y="761024"/>
                  </a:lnTo>
                  <a:lnTo>
                    <a:pt x="894245" y="718908"/>
                  </a:lnTo>
                  <a:lnTo>
                    <a:pt x="916943" y="674000"/>
                  </a:lnTo>
                  <a:lnTo>
                    <a:pt x="934837" y="627208"/>
                  </a:lnTo>
                  <a:lnTo>
                    <a:pt x="947789" y="578895"/>
                  </a:lnTo>
                  <a:lnTo>
                    <a:pt x="955661" y="529424"/>
                  </a:lnTo>
                  <a:lnTo>
                    <a:pt x="958316" y="479158"/>
                  </a:lnTo>
                  <a:lnTo>
                    <a:pt x="955661" y="428893"/>
                  </a:lnTo>
                  <a:lnTo>
                    <a:pt x="947789" y="379438"/>
                  </a:lnTo>
                  <a:lnTo>
                    <a:pt x="934837" y="331176"/>
                  </a:lnTo>
                  <a:lnTo>
                    <a:pt x="916943" y="284486"/>
                  </a:lnTo>
                  <a:lnTo>
                    <a:pt x="894245" y="239750"/>
                  </a:lnTo>
                  <a:lnTo>
                    <a:pt x="866816" y="197462"/>
                  </a:lnTo>
                  <a:lnTo>
                    <a:pt x="835276" y="158475"/>
                  </a:lnTo>
                  <a:lnTo>
                    <a:pt x="799918" y="123063"/>
                  </a:lnTo>
                  <a:lnTo>
                    <a:pt x="761035" y="91503"/>
                  </a:lnTo>
                  <a:lnTo>
                    <a:pt x="718921" y="64071"/>
                  </a:lnTo>
                  <a:lnTo>
                    <a:pt x="674012" y="41373"/>
                  </a:lnTo>
                  <a:lnTo>
                    <a:pt x="627217" y="23479"/>
                  </a:lnTo>
                  <a:lnTo>
                    <a:pt x="578900" y="10526"/>
                  </a:lnTo>
                  <a:lnTo>
                    <a:pt x="529426" y="2654"/>
                  </a:lnTo>
                  <a:lnTo>
                    <a:pt x="47915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435758" y="4642205"/>
              <a:ext cx="958850" cy="958850"/>
            </a:xfrm>
            <a:custGeom>
              <a:avLst/>
              <a:gdLst/>
              <a:ahLst/>
              <a:cxnLst/>
              <a:rect l="l" t="t" r="r" b="b"/>
              <a:pathLst>
                <a:path w="958850" h="958850">
                  <a:moveTo>
                    <a:pt x="0" y="479158"/>
                  </a:moveTo>
                  <a:lnTo>
                    <a:pt x="2656" y="428893"/>
                  </a:lnTo>
                  <a:lnTo>
                    <a:pt x="10531" y="379438"/>
                  </a:lnTo>
                  <a:lnTo>
                    <a:pt x="23487" y="331176"/>
                  </a:lnTo>
                  <a:lnTo>
                    <a:pt x="41384" y="284486"/>
                  </a:lnTo>
                  <a:lnTo>
                    <a:pt x="64084" y="239750"/>
                  </a:lnTo>
                  <a:lnTo>
                    <a:pt x="91508" y="197462"/>
                  </a:lnTo>
                  <a:lnTo>
                    <a:pt x="123047" y="158475"/>
                  </a:lnTo>
                  <a:lnTo>
                    <a:pt x="158407" y="123063"/>
                  </a:lnTo>
                  <a:lnTo>
                    <a:pt x="197292" y="91503"/>
                  </a:lnTo>
                  <a:lnTo>
                    <a:pt x="239407" y="64071"/>
                  </a:lnTo>
                  <a:lnTo>
                    <a:pt x="284315" y="41373"/>
                  </a:lnTo>
                  <a:lnTo>
                    <a:pt x="331107" y="23479"/>
                  </a:lnTo>
                  <a:lnTo>
                    <a:pt x="379420" y="10526"/>
                  </a:lnTo>
                  <a:lnTo>
                    <a:pt x="428891" y="2654"/>
                  </a:lnTo>
                  <a:lnTo>
                    <a:pt x="479158" y="0"/>
                  </a:lnTo>
                  <a:lnTo>
                    <a:pt x="529426" y="2654"/>
                  </a:lnTo>
                  <a:lnTo>
                    <a:pt x="578900" y="10526"/>
                  </a:lnTo>
                  <a:lnTo>
                    <a:pt x="627217" y="23479"/>
                  </a:lnTo>
                  <a:lnTo>
                    <a:pt x="674012" y="41373"/>
                  </a:lnTo>
                  <a:lnTo>
                    <a:pt x="718921" y="64071"/>
                  </a:lnTo>
                  <a:lnTo>
                    <a:pt x="761035" y="91503"/>
                  </a:lnTo>
                  <a:lnTo>
                    <a:pt x="799918" y="123063"/>
                  </a:lnTo>
                  <a:lnTo>
                    <a:pt x="835276" y="158475"/>
                  </a:lnTo>
                  <a:lnTo>
                    <a:pt x="866816" y="197462"/>
                  </a:lnTo>
                  <a:lnTo>
                    <a:pt x="894245" y="239750"/>
                  </a:lnTo>
                  <a:lnTo>
                    <a:pt x="916943" y="284486"/>
                  </a:lnTo>
                  <a:lnTo>
                    <a:pt x="934837" y="331176"/>
                  </a:lnTo>
                  <a:lnTo>
                    <a:pt x="947789" y="379438"/>
                  </a:lnTo>
                  <a:lnTo>
                    <a:pt x="955661" y="428893"/>
                  </a:lnTo>
                  <a:lnTo>
                    <a:pt x="958316" y="479158"/>
                  </a:lnTo>
                  <a:lnTo>
                    <a:pt x="955661" y="529424"/>
                  </a:lnTo>
                  <a:lnTo>
                    <a:pt x="947789" y="578895"/>
                  </a:lnTo>
                  <a:lnTo>
                    <a:pt x="934837" y="627208"/>
                  </a:lnTo>
                  <a:lnTo>
                    <a:pt x="916943" y="674000"/>
                  </a:lnTo>
                  <a:lnTo>
                    <a:pt x="894245" y="718908"/>
                  </a:lnTo>
                  <a:lnTo>
                    <a:pt x="866816" y="761024"/>
                  </a:lnTo>
                  <a:lnTo>
                    <a:pt x="835276" y="799909"/>
                  </a:lnTo>
                  <a:lnTo>
                    <a:pt x="799918" y="835269"/>
                  </a:lnTo>
                  <a:lnTo>
                    <a:pt x="761035" y="866808"/>
                  </a:lnTo>
                  <a:lnTo>
                    <a:pt x="718921" y="894232"/>
                  </a:lnTo>
                  <a:lnTo>
                    <a:pt x="674012" y="916932"/>
                  </a:lnTo>
                  <a:lnTo>
                    <a:pt x="627217" y="934829"/>
                  </a:lnTo>
                  <a:lnTo>
                    <a:pt x="578900" y="947785"/>
                  </a:lnTo>
                  <a:lnTo>
                    <a:pt x="529426" y="955660"/>
                  </a:lnTo>
                  <a:lnTo>
                    <a:pt x="479158" y="958316"/>
                  </a:lnTo>
                  <a:lnTo>
                    <a:pt x="428894" y="955660"/>
                  </a:lnTo>
                  <a:lnTo>
                    <a:pt x="379443" y="947785"/>
                  </a:lnTo>
                  <a:lnTo>
                    <a:pt x="331184" y="934829"/>
                  </a:lnTo>
                  <a:lnTo>
                    <a:pt x="284497" y="916932"/>
                  </a:lnTo>
                  <a:lnTo>
                    <a:pt x="239763" y="894232"/>
                  </a:lnTo>
                  <a:lnTo>
                    <a:pt x="197474" y="866808"/>
                  </a:lnTo>
                  <a:lnTo>
                    <a:pt x="158484" y="835269"/>
                  </a:lnTo>
                  <a:lnTo>
                    <a:pt x="123070" y="799909"/>
                  </a:lnTo>
                  <a:lnTo>
                    <a:pt x="91511" y="761024"/>
                  </a:lnTo>
                  <a:lnTo>
                    <a:pt x="64084" y="718908"/>
                  </a:lnTo>
                  <a:lnTo>
                    <a:pt x="41384" y="674000"/>
                  </a:lnTo>
                  <a:lnTo>
                    <a:pt x="23487" y="627208"/>
                  </a:lnTo>
                  <a:lnTo>
                    <a:pt x="10531" y="578895"/>
                  </a:lnTo>
                  <a:lnTo>
                    <a:pt x="2656" y="529424"/>
                  </a:lnTo>
                  <a:lnTo>
                    <a:pt x="0" y="479158"/>
                  </a:lnTo>
                  <a:close/>
                </a:path>
              </a:pathLst>
            </a:custGeom>
            <a:ln w="41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519802" y="3490201"/>
              <a:ext cx="958850" cy="958850"/>
            </a:xfrm>
            <a:custGeom>
              <a:avLst/>
              <a:gdLst/>
              <a:ahLst/>
              <a:cxnLst/>
              <a:rect l="l" t="t" r="r" b="b"/>
              <a:pathLst>
                <a:path w="958850" h="958850">
                  <a:moveTo>
                    <a:pt x="479158" y="0"/>
                  </a:moveTo>
                  <a:lnTo>
                    <a:pt x="428893" y="2654"/>
                  </a:lnTo>
                  <a:lnTo>
                    <a:pt x="379439" y="10527"/>
                  </a:lnTo>
                  <a:lnTo>
                    <a:pt x="331179" y="23481"/>
                  </a:lnTo>
                  <a:lnTo>
                    <a:pt x="284493" y="41379"/>
                  </a:lnTo>
                  <a:lnTo>
                    <a:pt x="239763" y="64084"/>
                  </a:lnTo>
                  <a:lnTo>
                    <a:pt x="197469" y="91506"/>
                  </a:lnTo>
                  <a:lnTo>
                    <a:pt x="158477" y="123043"/>
                  </a:lnTo>
                  <a:lnTo>
                    <a:pt x="123063" y="158399"/>
                  </a:lnTo>
                  <a:lnTo>
                    <a:pt x="91503" y="197280"/>
                  </a:lnTo>
                  <a:lnTo>
                    <a:pt x="64071" y="239394"/>
                  </a:lnTo>
                  <a:lnTo>
                    <a:pt x="41373" y="284309"/>
                  </a:lnTo>
                  <a:lnTo>
                    <a:pt x="23479" y="331105"/>
                  </a:lnTo>
                  <a:lnTo>
                    <a:pt x="10526" y="379419"/>
                  </a:lnTo>
                  <a:lnTo>
                    <a:pt x="2654" y="428891"/>
                  </a:lnTo>
                  <a:lnTo>
                    <a:pt x="0" y="479158"/>
                  </a:lnTo>
                  <a:lnTo>
                    <a:pt x="2654" y="529422"/>
                  </a:lnTo>
                  <a:lnTo>
                    <a:pt x="10526" y="578873"/>
                  </a:lnTo>
                  <a:lnTo>
                    <a:pt x="23479" y="627131"/>
                  </a:lnTo>
                  <a:lnTo>
                    <a:pt x="41373" y="673818"/>
                  </a:lnTo>
                  <a:lnTo>
                    <a:pt x="64071" y="718553"/>
                  </a:lnTo>
                  <a:lnTo>
                    <a:pt x="91503" y="760847"/>
                  </a:lnTo>
                  <a:lnTo>
                    <a:pt x="123063" y="799837"/>
                  </a:lnTo>
                  <a:lnTo>
                    <a:pt x="158477" y="835249"/>
                  </a:lnTo>
                  <a:lnTo>
                    <a:pt x="197469" y="866806"/>
                  </a:lnTo>
                  <a:lnTo>
                    <a:pt x="239763" y="894232"/>
                  </a:lnTo>
                  <a:lnTo>
                    <a:pt x="284493" y="916936"/>
                  </a:lnTo>
                  <a:lnTo>
                    <a:pt x="331179" y="934834"/>
                  </a:lnTo>
                  <a:lnTo>
                    <a:pt x="379439" y="947788"/>
                  </a:lnTo>
                  <a:lnTo>
                    <a:pt x="428893" y="955661"/>
                  </a:lnTo>
                  <a:lnTo>
                    <a:pt x="479158" y="958316"/>
                  </a:lnTo>
                  <a:lnTo>
                    <a:pt x="529425" y="955661"/>
                  </a:lnTo>
                  <a:lnTo>
                    <a:pt x="578896" y="947788"/>
                  </a:lnTo>
                  <a:lnTo>
                    <a:pt x="627211" y="934834"/>
                  </a:lnTo>
                  <a:lnTo>
                    <a:pt x="674007" y="916936"/>
                  </a:lnTo>
                  <a:lnTo>
                    <a:pt x="718921" y="894232"/>
                  </a:lnTo>
                  <a:lnTo>
                    <a:pt x="761035" y="866806"/>
                  </a:lnTo>
                  <a:lnTo>
                    <a:pt x="799917" y="835249"/>
                  </a:lnTo>
                  <a:lnTo>
                    <a:pt x="835273" y="799837"/>
                  </a:lnTo>
                  <a:lnTo>
                    <a:pt x="866809" y="760847"/>
                  </a:lnTo>
                  <a:lnTo>
                    <a:pt x="894232" y="718553"/>
                  </a:lnTo>
                  <a:lnTo>
                    <a:pt x="916936" y="673818"/>
                  </a:lnTo>
                  <a:lnTo>
                    <a:pt x="934834" y="627131"/>
                  </a:lnTo>
                  <a:lnTo>
                    <a:pt x="947788" y="578873"/>
                  </a:lnTo>
                  <a:lnTo>
                    <a:pt x="955661" y="529422"/>
                  </a:lnTo>
                  <a:lnTo>
                    <a:pt x="958316" y="479158"/>
                  </a:lnTo>
                  <a:lnTo>
                    <a:pt x="955661" y="428891"/>
                  </a:lnTo>
                  <a:lnTo>
                    <a:pt x="947788" y="379419"/>
                  </a:lnTo>
                  <a:lnTo>
                    <a:pt x="934834" y="331105"/>
                  </a:lnTo>
                  <a:lnTo>
                    <a:pt x="916936" y="284309"/>
                  </a:lnTo>
                  <a:lnTo>
                    <a:pt x="894232" y="239394"/>
                  </a:lnTo>
                  <a:lnTo>
                    <a:pt x="866809" y="197280"/>
                  </a:lnTo>
                  <a:lnTo>
                    <a:pt x="835273" y="158399"/>
                  </a:lnTo>
                  <a:lnTo>
                    <a:pt x="799917" y="123043"/>
                  </a:lnTo>
                  <a:lnTo>
                    <a:pt x="761035" y="91506"/>
                  </a:lnTo>
                  <a:lnTo>
                    <a:pt x="718921" y="64084"/>
                  </a:lnTo>
                  <a:lnTo>
                    <a:pt x="674007" y="41379"/>
                  </a:lnTo>
                  <a:lnTo>
                    <a:pt x="627211" y="23481"/>
                  </a:lnTo>
                  <a:lnTo>
                    <a:pt x="578896" y="10527"/>
                  </a:lnTo>
                  <a:lnTo>
                    <a:pt x="529425" y="2654"/>
                  </a:lnTo>
                  <a:lnTo>
                    <a:pt x="479158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519802" y="3490201"/>
              <a:ext cx="958850" cy="958850"/>
            </a:xfrm>
            <a:custGeom>
              <a:avLst/>
              <a:gdLst/>
              <a:ahLst/>
              <a:cxnLst/>
              <a:rect l="l" t="t" r="r" b="b"/>
              <a:pathLst>
                <a:path w="958850" h="958850">
                  <a:moveTo>
                    <a:pt x="0" y="479158"/>
                  </a:moveTo>
                  <a:lnTo>
                    <a:pt x="2654" y="428891"/>
                  </a:lnTo>
                  <a:lnTo>
                    <a:pt x="10526" y="379419"/>
                  </a:lnTo>
                  <a:lnTo>
                    <a:pt x="23479" y="331105"/>
                  </a:lnTo>
                  <a:lnTo>
                    <a:pt x="41373" y="284309"/>
                  </a:lnTo>
                  <a:lnTo>
                    <a:pt x="64071" y="239394"/>
                  </a:lnTo>
                  <a:lnTo>
                    <a:pt x="91503" y="197280"/>
                  </a:lnTo>
                  <a:lnTo>
                    <a:pt x="123063" y="158399"/>
                  </a:lnTo>
                  <a:lnTo>
                    <a:pt x="158477" y="123043"/>
                  </a:lnTo>
                  <a:lnTo>
                    <a:pt x="197469" y="91506"/>
                  </a:lnTo>
                  <a:lnTo>
                    <a:pt x="239763" y="64084"/>
                  </a:lnTo>
                  <a:lnTo>
                    <a:pt x="284493" y="41379"/>
                  </a:lnTo>
                  <a:lnTo>
                    <a:pt x="331179" y="23481"/>
                  </a:lnTo>
                  <a:lnTo>
                    <a:pt x="379439" y="10527"/>
                  </a:lnTo>
                  <a:lnTo>
                    <a:pt x="428893" y="2654"/>
                  </a:lnTo>
                  <a:lnTo>
                    <a:pt x="479158" y="0"/>
                  </a:lnTo>
                  <a:lnTo>
                    <a:pt x="529425" y="2654"/>
                  </a:lnTo>
                  <a:lnTo>
                    <a:pt x="578896" y="10527"/>
                  </a:lnTo>
                  <a:lnTo>
                    <a:pt x="627211" y="23481"/>
                  </a:lnTo>
                  <a:lnTo>
                    <a:pt x="674007" y="41379"/>
                  </a:lnTo>
                  <a:lnTo>
                    <a:pt x="718921" y="64084"/>
                  </a:lnTo>
                  <a:lnTo>
                    <a:pt x="761035" y="91506"/>
                  </a:lnTo>
                  <a:lnTo>
                    <a:pt x="799917" y="123043"/>
                  </a:lnTo>
                  <a:lnTo>
                    <a:pt x="835273" y="158399"/>
                  </a:lnTo>
                  <a:lnTo>
                    <a:pt x="866809" y="197280"/>
                  </a:lnTo>
                  <a:lnTo>
                    <a:pt x="894232" y="239394"/>
                  </a:lnTo>
                  <a:lnTo>
                    <a:pt x="916936" y="284309"/>
                  </a:lnTo>
                  <a:lnTo>
                    <a:pt x="934834" y="331105"/>
                  </a:lnTo>
                  <a:lnTo>
                    <a:pt x="947788" y="379419"/>
                  </a:lnTo>
                  <a:lnTo>
                    <a:pt x="955661" y="428891"/>
                  </a:lnTo>
                  <a:lnTo>
                    <a:pt x="958316" y="479158"/>
                  </a:lnTo>
                  <a:lnTo>
                    <a:pt x="955661" y="529422"/>
                  </a:lnTo>
                  <a:lnTo>
                    <a:pt x="947788" y="578873"/>
                  </a:lnTo>
                  <a:lnTo>
                    <a:pt x="934834" y="627131"/>
                  </a:lnTo>
                  <a:lnTo>
                    <a:pt x="916936" y="673818"/>
                  </a:lnTo>
                  <a:lnTo>
                    <a:pt x="894232" y="718553"/>
                  </a:lnTo>
                  <a:lnTo>
                    <a:pt x="866809" y="760847"/>
                  </a:lnTo>
                  <a:lnTo>
                    <a:pt x="835273" y="799837"/>
                  </a:lnTo>
                  <a:lnTo>
                    <a:pt x="799917" y="835249"/>
                  </a:lnTo>
                  <a:lnTo>
                    <a:pt x="761035" y="866806"/>
                  </a:lnTo>
                  <a:lnTo>
                    <a:pt x="718921" y="894232"/>
                  </a:lnTo>
                  <a:lnTo>
                    <a:pt x="674007" y="916936"/>
                  </a:lnTo>
                  <a:lnTo>
                    <a:pt x="627211" y="934834"/>
                  </a:lnTo>
                  <a:lnTo>
                    <a:pt x="578896" y="947788"/>
                  </a:lnTo>
                  <a:lnTo>
                    <a:pt x="529425" y="955661"/>
                  </a:lnTo>
                  <a:lnTo>
                    <a:pt x="479158" y="958316"/>
                  </a:lnTo>
                  <a:lnTo>
                    <a:pt x="428893" y="955661"/>
                  </a:lnTo>
                  <a:lnTo>
                    <a:pt x="379439" y="947788"/>
                  </a:lnTo>
                  <a:lnTo>
                    <a:pt x="331179" y="934834"/>
                  </a:lnTo>
                  <a:lnTo>
                    <a:pt x="284493" y="916936"/>
                  </a:lnTo>
                  <a:lnTo>
                    <a:pt x="239763" y="894232"/>
                  </a:lnTo>
                  <a:lnTo>
                    <a:pt x="197469" y="866806"/>
                  </a:lnTo>
                  <a:lnTo>
                    <a:pt x="158477" y="835249"/>
                  </a:lnTo>
                  <a:lnTo>
                    <a:pt x="123063" y="799837"/>
                  </a:lnTo>
                  <a:lnTo>
                    <a:pt x="91503" y="760847"/>
                  </a:lnTo>
                  <a:lnTo>
                    <a:pt x="64071" y="718553"/>
                  </a:lnTo>
                  <a:lnTo>
                    <a:pt x="41373" y="673818"/>
                  </a:lnTo>
                  <a:lnTo>
                    <a:pt x="23479" y="627131"/>
                  </a:lnTo>
                  <a:lnTo>
                    <a:pt x="10526" y="578873"/>
                  </a:lnTo>
                  <a:lnTo>
                    <a:pt x="2654" y="529422"/>
                  </a:lnTo>
                  <a:lnTo>
                    <a:pt x="0" y="479158"/>
                  </a:lnTo>
                  <a:close/>
                </a:path>
              </a:pathLst>
            </a:custGeom>
            <a:ln w="41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603834" y="2337841"/>
              <a:ext cx="958850" cy="958850"/>
            </a:xfrm>
            <a:custGeom>
              <a:avLst/>
              <a:gdLst/>
              <a:ahLst/>
              <a:cxnLst/>
              <a:rect l="l" t="t" r="r" b="b"/>
              <a:pathLst>
                <a:path w="958850" h="958850">
                  <a:moveTo>
                    <a:pt x="479171" y="0"/>
                  </a:moveTo>
                  <a:lnTo>
                    <a:pt x="428898" y="2654"/>
                  </a:lnTo>
                  <a:lnTo>
                    <a:pt x="379423" y="10527"/>
                  </a:lnTo>
                  <a:lnTo>
                    <a:pt x="331108" y="23481"/>
                  </a:lnTo>
                  <a:lnTo>
                    <a:pt x="284316" y="41379"/>
                  </a:lnTo>
                  <a:lnTo>
                    <a:pt x="239407" y="64084"/>
                  </a:lnTo>
                  <a:lnTo>
                    <a:pt x="197293" y="91509"/>
                  </a:lnTo>
                  <a:lnTo>
                    <a:pt x="158410" y="123066"/>
                  </a:lnTo>
                  <a:lnTo>
                    <a:pt x="123053" y="158478"/>
                  </a:lnTo>
                  <a:lnTo>
                    <a:pt x="91513" y="197469"/>
                  </a:lnTo>
                  <a:lnTo>
                    <a:pt x="64084" y="239763"/>
                  </a:lnTo>
                  <a:lnTo>
                    <a:pt x="41384" y="284497"/>
                  </a:lnTo>
                  <a:lnTo>
                    <a:pt x="23487" y="331184"/>
                  </a:lnTo>
                  <a:lnTo>
                    <a:pt x="10531" y="379443"/>
                  </a:lnTo>
                  <a:lnTo>
                    <a:pt x="2656" y="428894"/>
                  </a:lnTo>
                  <a:lnTo>
                    <a:pt x="0" y="479158"/>
                  </a:lnTo>
                  <a:lnTo>
                    <a:pt x="2656" y="529422"/>
                  </a:lnTo>
                  <a:lnTo>
                    <a:pt x="10531" y="578873"/>
                  </a:lnTo>
                  <a:lnTo>
                    <a:pt x="23487" y="627131"/>
                  </a:lnTo>
                  <a:lnTo>
                    <a:pt x="41384" y="673818"/>
                  </a:lnTo>
                  <a:lnTo>
                    <a:pt x="64084" y="718553"/>
                  </a:lnTo>
                  <a:lnTo>
                    <a:pt x="91513" y="760847"/>
                  </a:lnTo>
                  <a:lnTo>
                    <a:pt x="123053" y="799837"/>
                  </a:lnTo>
                  <a:lnTo>
                    <a:pt x="158410" y="835249"/>
                  </a:lnTo>
                  <a:lnTo>
                    <a:pt x="197293" y="866806"/>
                  </a:lnTo>
                  <a:lnTo>
                    <a:pt x="239407" y="894232"/>
                  </a:lnTo>
                  <a:lnTo>
                    <a:pt x="284316" y="916936"/>
                  </a:lnTo>
                  <a:lnTo>
                    <a:pt x="331108" y="934834"/>
                  </a:lnTo>
                  <a:lnTo>
                    <a:pt x="379423" y="947788"/>
                  </a:lnTo>
                  <a:lnTo>
                    <a:pt x="428898" y="955661"/>
                  </a:lnTo>
                  <a:lnTo>
                    <a:pt x="479171" y="958316"/>
                  </a:lnTo>
                  <a:lnTo>
                    <a:pt x="529434" y="955661"/>
                  </a:lnTo>
                  <a:lnTo>
                    <a:pt x="578885" y="947788"/>
                  </a:lnTo>
                  <a:lnTo>
                    <a:pt x="627144" y="934834"/>
                  </a:lnTo>
                  <a:lnTo>
                    <a:pt x="673831" y="916936"/>
                  </a:lnTo>
                  <a:lnTo>
                    <a:pt x="718566" y="894232"/>
                  </a:lnTo>
                  <a:lnTo>
                    <a:pt x="760853" y="866806"/>
                  </a:lnTo>
                  <a:lnTo>
                    <a:pt x="799841" y="835249"/>
                  </a:lnTo>
                  <a:lnTo>
                    <a:pt x="835253" y="799837"/>
                  </a:lnTo>
                  <a:lnTo>
                    <a:pt x="866813" y="760847"/>
                  </a:lnTo>
                  <a:lnTo>
                    <a:pt x="894245" y="718553"/>
                  </a:lnTo>
                  <a:lnTo>
                    <a:pt x="916944" y="673818"/>
                  </a:lnTo>
                  <a:lnTo>
                    <a:pt x="934842" y="627131"/>
                  </a:lnTo>
                  <a:lnTo>
                    <a:pt x="947797" y="578873"/>
                  </a:lnTo>
                  <a:lnTo>
                    <a:pt x="955673" y="529422"/>
                  </a:lnTo>
                  <a:lnTo>
                    <a:pt x="958329" y="479158"/>
                  </a:lnTo>
                  <a:lnTo>
                    <a:pt x="955673" y="428891"/>
                  </a:lnTo>
                  <a:lnTo>
                    <a:pt x="947797" y="379419"/>
                  </a:lnTo>
                  <a:lnTo>
                    <a:pt x="934842" y="331105"/>
                  </a:lnTo>
                  <a:lnTo>
                    <a:pt x="916944" y="284309"/>
                  </a:lnTo>
                  <a:lnTo>
                    <a:pt x="894245" y="239395"/>
                  </a:lnTo>
                  <a:lnTo>
                    <a:pt x="866813" y="197280"/>
                  </a:lnTo>
                  <a:lnTo>
                    <a:pt x="835253" y="158399"/>
                  </a:lnTo>
                  <a:lnTo>
                    <a:pt x="799841" y="123043"/>
                  </a:lnTo>
                  <a:lnTo>
                    <a:pt x="760853" y="91506"/>
                  </a:lnTo>
                  <a:lnTo>
                    <a:pt x="718566" y="64084"/>
                  </a:lnTo>
                  <a:lnTo>
                    <a:pt x="673831" y="41379"/>
                  </a:lnTo>
                  <a:lnTo>
                    <a:pt x="627144" y="23481"/>
                  </a:lnTo>
                  <a:lnTo>
                    <a:pt x="578885" y="10527"/>
                  </a:lnTo>
                  <a:lnTo>
                    <a:pt x="529434" y="2654"/>
                  </a:lnTo>
                  <a:lnTo>
                    <a:pt x="47917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603834" y="2337841"/>
              <a:ext cx="958850" cy="958850"/>
            </a:xfrm>
            <a:custGeom>
              <a:avLst/>
              <a:gdLst/>
              <a:ahLst/>
              <a:cxnLst/>
              <a:rect l="l" t="t" r="r" b="b"/>
              <a:pathLst>
                <a:path w="958850" h="958850">
                  <a:moveTo>
                    <a:pt x="0" y="479158"/>
                  </a:moveTo>
                  <a:lnTo>
                    <a:pt x="2656" y="428894"/>
                  </a:lnTo>
                  <a:lnTo>
                    <a:pt x="10531" y="379443"/>
                  </a:lnTo>
                  <a:lnTo>
                    <a:pt x="23487" y="331184"/>
                  </a:lnTo>
                  <a:lnTo>
                    <a:pt x="41384" y="284497"/>
                  </a:lnTo>
                  <a:lnTo>
                    <a:pt x="64084" y="239763"/>
                  </a:lnTo>
                  <a:lnTo>
                    <a:pt x="91513" y="197469"/>
                  </a:lnTo>
                  <a:lnTo>
                    <a:pt x="123053" y="158478"/>
                  </a:lnTo>
                  <a:lnTo>
                    <a:pt x="158410" y="123066"/>
                  </a:lnTo>
                  <a:lnTo>
                    <a:pt x="197293" y="91509"/>
                  </a:lnTo>
                  <a:lnTo>
                    <a:pt x="239407" y="64084"/>
                  </a:lnTo>
                  <a:lnTo>
                    <a:pt x="284316" y="41379"/>
                  </a:lnTo>
                  <a:lnTo>
                    <a:pt x="331108" y="23481"/>
                  </a:lnTo>
                  <a:lnTo>
                    <a:pt x="379423" y="10527"/>
                  </a:lnTo>
                  <a:lnTo>
                    <a:pt x="428898" y="2654"/>
                  </a:lnTo>
                  <a:lnTo>
                    <a:pt x="479171" y="0"/>
                  </a:lnTo>
                  <a:lnTo>
                    <a:pt x="529434" y="2654"/>
                  </a:lnTo>
                  <a:lnTo>
                    <a:pt x="578885" y="10527"/>
                  </a:lnTo>
                  <a:lnTo>
                    <a:pt x="627144" y="23481"/>
                  </a:lnTo>
                  <a:lnTo>
                    <a:pt x="673831" y="41379"/>
                  </a:lnTo>
                  <a:lnTo>
                    <a:pt x="718566" y="64084"/>
                  </a:lnTo>
                  <a:lnTo>
                    <a:pt x="760853" y="91506"/>
                  </a:lnTo>
                  <a:lnTo>
                    <a:pt x="799841" y="123043"/>
                  </a:lnTo>
                  <a:lnTo>
                    <a:pt x="835253" y="158399"/>
                  </a:lnTo>
                  <a:lnTo>
                    <a:pt x="866813" y="197280"/>
                  </a:lnTo>
                  <a:lnTo>
                    <a:pt x="894245" y="239395"/>
                  </a:lnTo>
                  <a:lnTo>
                    <a:pt x="916944" y="284309"/>
                  </a:lnTo>
                  <a:lnTo>
                    <a:pt x="934842" y="331105"/>
                  </a:lnTo>
                  <a:lnTo>
                    <a:pt x="947797" y="379419"/>
                  </a:lnTo>
                  <a:lnTo>
                    <a:pt x="955673" y="428891"/>
                  </a:lnTo>
                  <a:lnTo>
                    <a:pt x="958329" y="479158"/>
                  </a:lnTo>
                  <a:lnTo>
                    <a:pt x="955673" y="529422"/>
                  </a:lnTo>
                  <a:lnTo>
                    <a:pt x="947797" y="578873"/>
                  </a:lnTo>
                  <a:lnTo>
                    <a:pt x="934842" y="627131"/>
                  </a:lnTo>
                  <a:lnTo>
                    <a:pt x="916944" y="673818"/>
                  </a:lnTo>
                  <a:lnTo>
                    <a:pt x="894245" y="718553"/>
                  </a:lnTo>
                  <a:lnTo>
                    <a:pt x="866813" y="760847"/>
                  </a:lnTo>
                  <a:lnTo>
                    <a:pt x="835253" y="799837"/>
                  </a:lnTo>
                  <a:lnTo>
                    <a:pt x="799841" y="835249"/>
                  </a:lnTo>
                  <a:lnTo>
                    <a:pt x="760853" y="866806"/>
                  </a:lnTo>
                  <a:lnTo>
                    <a:pt x="718566" y="894232"/>
                  </a:lnTo>
                  <a:lnTo>
                    <a:pt x="673831" y="916936"/>
                  </a:lnTo>
                  <a:lnTo>
                    <a:pt x="627144" y="934834"/>
                  </a:lnTo>
                  <a:lnTo>
                    <a:pt x="578885" y="947788"/>
                  </a:lnTo>
                  <a:lnTo>
                    <a:pt x="529434" y="955661"/>
                  </a:lnTo>
                  <a:lnTo>
                    <a:pt x="479171" y="958316"/>
                  </a:lnTo>
                  <a:lnTo>
                    <a:pt x="428898" y="955661"/>
                  </a:lnTo>
                  <a:lnTo>
                    <a:pt x="379423" y="947788"/>
                  </a:lnTo>
                  <a:lnTo>
                    <a:pt x="331108" y="934834"/>
                  </a:lnTo>
                  <a:lnTo>
                    <a:pt x="284316" y="916936"/>
                  </a:lnTo>
                  <a:lnTo>
                    <a:pt x="239407" y="894232"/>
                  </a:lnTo>
                  <a:lnTo>
                    <a:pt x="197293" y="866806"/>
                  </a:lnTo>
                  <a:lnTo>
                    <a:pt x="158410" y="835249"/>
                  </a:lnTo>
                  <a:lnTo>
                    <a:pt x="123053" y="799837"/>
                  </a:lnTo>
                  <a:lnTo>
                    <a:pt x="91513" y="760847"/>
                  </a:lnTo>
                  <a:lnTo>
                    <a:pt x="64084" y="718553"/>
                  </a:lnTo>
                  <a:lnTo>
                    <a:pt x="41384" y="673818"/>
                  </a:lnTo>
                  <a:lnTo>
                    <a:pt x="23487" y="627131"/>
                  </a:lnTo>
                  <a:lnTo>
                    <a:pt x="10531" y="578873"/>
                  </a:lnTo>
                  <a:lnTo>
                    <a:pt x="2656" y="529422"/>
                  </a:lnTo>
                  <a:lnTo>
                    <a:pt x="0" y="479158"/>
                  </a:lnTo>
                  <a:close/>
                </a:path>
              </a:pathLst>
            </a:custGeom>
            <a:ln w="41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687879" y="1185837"/>
              <a:ext cx="958850" cy="958850"/>
            </a:xfrm>
            <a:custGeom>
              <a:avLst/>
              <a:gdLst/>
              <a:ahLst/>
              <a:cxnLst/>
              <a:rect l="l" t="t" r="r" b="b"/>
              <a:pathLst>
                <a:path w="958850" h="958850">
                  <a:moveTo>
                    <a:pt x="479158" y="0"/>
                  </a:moveTo>
                  <a:lnTo>
                    <a:pt x="428894" y="2656"/>
                  </a:lnTo>
                  <a:lnTo>
                    <a:pt x="379443" y="10531"/>
                  </a:lnTo>
                  <a:lnTo>
                    <a:pt x="331184" y="23487"/>
                  </a:lnTo>
                  <a:lnTo>
                    <a:pt x="284497" y="41384"/>
                  </a:lnTo>
                  <a:lnTo>
                    <a:pt x="239763" y="64084"/>
                  </a:lnTo>
                  <a:lnTo>
                    <a:pt x="197469" y="91511"/>
                  </a:lnTo>
                  <a:lnTo>
                    <a:pt x="158478" y="123070"/>
                  </a:lnTo>
                  <a:lnTo>
                    <a:pt x="123066" y="158484"/>
                  </a:lnTo>
                  <a:lnTo>
                    <a:pt x="91509" y="197474"/>
                  </a:lnTo>
                  <a:lnTo>
                    <a:pt x="64084" y="239763"/>
                  </a:lnTo>
                  <a:lnTo>
                    <a:pt x="41384" y="284497"/>
                  </a:lnTo>
                  <a:lnTo>
                    <a:pt x="23487" y="331184"/>
                  </a:lnTo>
                  <a:lnTo>
                    <a:pt x="10531" y="379443"/>
                  </a:lnTo>
                  <a:lnTo>
                    <a:pt x="2656" y="428894"/>
                  </a:lnTo>
                  <a:lnTo>
                    <a:pt x="0" y="479158"/>
                  </a:lnTo>
                  <a:lnTo>
                    <a:pt x="2656" y="529423"/>
                  </a:lnTo>
                  <a:lnTo>
                    <a:pt x="10531" y="578877"/>
                  </a:lnTo>
                  <a:lnTo>
                    <a:pt x="23487" y="627140"/>
                  </a:lnTo>
                  <a:lnTo>
                    <a:pt x="41384" y="673829"/>
                  </a:lnTo>
                  <a:lnTo>
                    <a:pt x="64084" y="718565"/>
                  </a:lnTo>
                  <a:lnTo>
                    <a:pt x="91509" y="760853"/>
                  </a:lnTo>
                  <a:lnTo>
                    <a:pt x="123066" y="799841"/>
                  </a:lnTo>
                  <a:lnTo>
                    <a:pt x="158478" y="835253"/>
                  </a:lnTo>
                  <a:lnTo>
                    <a:pt x="197469" y="866813"/>
                  </a:lnTo>
                  <a:lnTo>
                    <a:pt x="239763" y="894245"/>
                  </a:lnTo>
                  <a:lnTo>
                    <a:pt x="284497" y="916943"/>
                  </a:lnTo>
                  <a:lnTo>
                    <a:pt x="331184" y="934837"/>
                  </a:lnTo>
                  <a:lnTo>
                    <a:pt x="379443" y="947789"/>
                  </a:lnTo>
                  <a:lnTo>
                    <a:pt x="428894" y="955661"/>
                  </a:lnTo>
                  <a:lnTo>
                    <a:pt x="479158" y="958316"/>
                  </a:lnTo>
                  <a:lnTo>
                    <a:pt x="529423" y="955661"/>
                  </a:lnTo>
                  <a:lnTo>
                    <a:pt x="578877" y="947789"/>
                  </a:lnTo>
                  <a:lnTo>
                    <a:pt x="627140" y="934837"/>
                  </a:lnTo>
                  <a:lnTo>
                    <a:pt x="673829" y="916943"/>
                  </a:lnTo>
                  <a:lnTo>
                    <a:pt x="718565" y="894245"/>
                  </a:lnTo>
                  <a:lnTo>
                    <a:pt x="760853" y="866813"/>
                  </a:lnTo>
                  <a:lnTo>
                    <a:pt x="799841" y="835253"/>
                  </a:lnTo>
                  <a:lnTo>
                    <a:pt x="835253" y="799841"/>
                  </a:lnTo>
                  <a:lnTo>
                    <a:pt x="866813" y="760853"/>
                  </a:lnTo>
                  <a:lnTo>
                    <a:pt x="894245" y="718565"/>
                  </a:lnTo>
                  <a:lnTo>
                    <a:pt x="916943" y="673829"/>
                  </a:lnTo>
                  <a:lnTo>
                    <a:pt x="934837" y="627140"/>
                  </a:lnTo>
                  <a:lnTo>
                    <a:pt x="947789" y="578877"/>
                  </a:lnTo>
                  <a:lnTo>
                    <a:pt x="955661" y="529423"/>
                  </a:lnTo>
                  <a:lnTo>
                    <a:pt x="958316" y="479158"/>
                  </a:lnTo>
                  <a:lnTo>
                    <a:pt x="955661" y="428891"/>
                  </a:lnTo>
                  <a:lnTo>
                    <a:pt x="947789" y="379420"/>
                  </a:lnTo>
                  <a:lnTo>
                    <a:pt x="934837" y="331107"/>
                  </a:lnTo>
                  <a:lnTo>
                    <a:pt x="916943" y="284315"/>
                  </a:lnTo>
                  <a:lnTo>
                    <a:pt x="894245" y="239407"/>
                  </a:lnTo>
                  <a:lnTo>
                    <a:pt x="866813" y="197292"/>
                  </a:lnTo>
                  <a:lnTo>
                    <a:pt x="835253" y="158407"/>
                  </a:lnTo>
                  <a:lnTo>
                    <a:pt x="799841" y="123047"/>
                  </a:lnTo>
                  <a:lnTo>
                    <a:pt x="760853" y="91508"/>
                  </a:lnTo>
                  <a:lnTo>
                    <a:pt x="718565" y="64084"/>
                  </a:lnTo>
                  <a:lnTo>
                    <a:pt x="673829" y="41384"/>
                  </a:lnTo>
                  <a:lnTo>
                    <a:pt x="627140" y="23487"/>
                  </a:lnTo>
                  <a:lnTo>
                    <a:pt x="578877" y="10531"/>
                  </a:lnTo>
                  <a:lnTo>
                    <a:pt x="529423" y="2656"/>
                  </a:lnTo>
                  <a:lnTo>
                    <a:pt x="479158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687879" y="1185837"/>
              <a:ext cx="958850" cy="958850"/>
            </a:xfrm>
            <a:custGeom>
              <a:avLst/>
              <a:gdLst/>
              <a:ahLst/>
              <a:cxnLst/>
              <a:rect l="l" t="t" r="r" b="b"/>
              <a:pathLst>
                <a:path w="958850" h="958850">
                  <a:moveTo>
                    <a:pt x="0" y="479158"/>
                  </a:moveTo>
                  <a:lnTo>
                    <a:pt x="2656" y="428894"/>
                  </a:lnTo>
                  <a:lnTo>
                    <a:pt x="10531" y="379443"/>
                  </a:lnTo>
                  <a:lnTo>
                    <a:pt x="23487" y="331184"/>
                  </a:lnTo>
                  <a:lnTo>
                    <a:pt x="41384" y="284497"/>
                  </a:lnTo>
                  <a:lnTo>
                    <a:pt x="64084" y="239763"/>
                  </a:lnTo>
                  <a:lnTo>
                    <a:pt x="91509" y="197474"/>
                  </a:lnTo>
                  <a:lnTo>
                    <a:pt x="123066" y="158484"/>
                  </a:lnTo>
                  <a:lnTo>
                    <a:pt x="158478" y="123070"/>
                  </a:lnTo>
                  <a:lnTo>
                    <a:pt x="197469" y="91511"/>
                  </a:lnTo>
                  <a:lnTo>
                    <a:pt x="239763" y="64084"/>
                  </a:lnTo>
                  <a:lnTo>
                    <a:pt x="284497" y="41384"/>
                  </a:lnTo>
                  <a:lnTo>
                    <a:pt x="331184" y="23487"/>
                  </a:lnTo>
                  <a:lnTo>
                    <a:pt x="379443" y="10531"/>
                  </a:lnTo>
                  <a:lnTo>
                    <a:pt x="428894" y="2656"/>
                  </a:lnTo>
                  <a:lnTo>
                    <a:pt x="479158" y="0"/>
                  </a:lnTo>
                  <a:lnTo>
                    <a:pt x="529423" y="2656"/>
                  </a:lnTo>
                  <a:lnTo>
                    <a:pt x="578877" y="10531"/>
                  </a:lnTo>
                  <a:lnTo>
                    <a:pt x="627140" y="23487"/>
                  </a:lnTo>
                  <a:lnTo>
                    <a:pt x="673829" y="41384"/>
                  </a:lnTo>
                  <a:lnTo>
                    <a:pt x="718565" y="64084"/>
                  </a:lnTo>
                  <a:lnTo>
                    <a:pt x="760853" y="91508"/>
                  </a:lnTo>
                  <a:lnTo>
                    <a:pt x="799841" y="123047"/>
                  </a:lnTo>
                  <a:lnTo>
                    <a:pt x="835253" y="158407"/>
                  </a:lnTo>
                  <a:lnTo>
                    <a:pt x="866813" y="197292"/>
                  </a:lnTo>
                  <a:lnTo>
                    <a:pt x="894245" y="239407"/>
                  </a:lnTo>
                  <a:lnTo>
                    <a:pt x="916943" y="284315"/>
                  </a:lnTo>
                  <a:lnTo>
                    <a:pt x="934837" y="331107"/>
                  </a:lnTo>
                  <a:lnTo>
                    <a:pt x="947789" y="379420"/>
                  </a:lnTo>
                  <a:lnTo>
                    <a:pt x="955661" y="428891"/>
                  </a:lnTo>
                  <a:lnTo>
                    <a:pt x="958316" y="479158"/>
                  </a:lnTo>
                  <a:lnTo>
                    <a:pt x="955661" y="529423"/>
                  </a:lnTo>
                  <a:lnTo>
                    <a:pt x="947789" y="578877"/>
                  </a:lnTo>
                  <a:lnTo>
                    <a:pt x="934837" y="627140"/>
                  </a:lnTo>
                  <a:lnTo>
                    <a:pt x="916943" y="673829"/>
                  </a:lnTo>
                  <a:lnTo>
                    <a:pt x="894245" y="718565"/>
                  </a:lnTo>
                  <a:lnTo>
                    <a:pt x="866813" y="760853"/>
                  </a:lnTo>
                  <a:lnTo>
                    <a:pt x="835253" y="799841"/>
                  </a:lnTo>
                  <a:lnTo>
                    <a:pt x="799841" y="835253"/>
                  </a:lnTo>
                  <a:lnTo>
                    <a:pt x="760853" y="866813"/>
                  </a:lnTo>
                  <a:lnTo>
                    <a:pt x="718565" y="894245"/>
                  </a:lnTo>
                  <a:lnTo>
                    <a:pt x="673829" y="916943"/>
                  </a:lnTo>
                  <a:lnTo>
                    <a:pt x="627140" y="934837"/>
                  </a:lnTo>
                  <a:lnTo>
                    <a:pt x="578877" y="947789"/>
                  </a:lnTo>
                  <a:lnTo>
                    <a:pt x="529423" y="955661"/>
                  </a:lnTo>
                  <a:lnTo>
                    <a:pt x="479158" y="958316"/>
                  </a:lnTo>
                  <a:lnTo>
                    <a:pt x="428894" y="955661"/>
                  </a:lnTo>
                  <a:lnTo>
                    <a:pt x="379443" y="947789"/>
                  </a:lnTo>
                  <a:lnTo>
                    <a:pt x="331184" y="934837"/>
                  </a:lnTo>
                  <a:lnTo>
                    <a:pt x="284497" y="916943"/>
                  </a:lnTo>
                  <a:lnTo>
                    <a:pt x="239763" y="894245"/>
                  </a:lnTo>
                  <a:lnTo>
                    <a:pt x="197469" y="866813"/>
                  </a:lnTo>
                  <a:lnTo>
                    <a:pt x="158478" y="835253"/>
                  </a:lnTo>
                  <a:lnTo>
                    <a:pt x="123066" y="799841"/>
                  </a:lnTo>
                  <a:lnTo>
                    <a:pt x="91509" y="760853"/>
                  </a:lnTo>
                  <a:lnTo>
                    <a:pt x="64084" y="718565"/>
                  </a:lnTo>
                  <a:lnTo>
                    <a:pt x="41384" y="673829"/>
                  </a:lnTo>
                  <a:lnTo>
                    <a:pt x="23487" y="627140"/>
                  </a:lnTo>
                  <a:lnTo>
                    <a:pt x="10531" y="578877"/>
                  </a:lnTo>
                  <a:lnTo>
                    <a:pt x="2656" y="529423"/>
                  </a:lnTo>
                  <a:lnTo>
                    <a:pt x="0" y="479158"/>
                  </a:lnTo>
                  <a:close/>
                </a:path>
              </a:pathLst>
            </a:custGeom>
            <a:ln w="41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579763" y="1329842"/>
              <a:ext cx="6922770" cy="4126865"/>
            </a:xfrm>
            <a:custGeom>
              <a:avLst/>
              <a:gdLst/>
              <a:ahLst/>
              <a:cxnLst/>
              <a:rect l="l" t="t" r="r" b="b"/>
              <a:pathLst>
                <a:path w="6922770" h="4126865">
                  <a:moveTo>
                    <a:pt x="670318" y="3791521"/>
                  </a:moveTo>
                  <a:lnTo>
                    <a:pt x="667435" y="3747744"/>
                  </a:lnTo>
                  <a:lnTo>
                    <a:pt x="658888" y="3704856"/>
                  </a:lnTo>
                  <a:lnTo>
                    <a:pt x="644804" y="3663442"/>
                  </a:lnTo>
                  <a:lnTo>
                    <a:pt x="625322" y="3624122"/>
                  </a:lnTo>
                  <a:lnTo>
                    <a:pt x="601027" y="3587483"/>
                  </a:lnTo>
                  <a:lnTo>
                    <a:pt x="572211" y="3554514"/>
                  </a:lnTo>
                  <a:lnTo>
                    <a:pt x="539356" y="3525659"/>
                  </a:lnTo>
                  <a:lnTo>
                    <a:pt x="502920" y="3501352"/>
                  </a:lnTo>
                  <a:lnTo>
                    <a:pt x="463384" y="3481870"/>
                  </a:lnTo>
                  <a:lnTo>
                    <a:pt x="421868" y="3467785"/>
                  </a:lnTo>
                  <a:lnTo>
                    <a:pt x="378929" y="3459238"/>
                  </a:lnTo>
                  <a:lnTo>
                    <a:pt x="335153" y="3456355"/>
                  </a:lnTo>
                  <a:lnTo>
                    <a:pt x="291376" y="3459238"/>
                  </a:lnTo>
                  <a:lnTo>
                    <a:pt x="248475" y="3467785"/>
                  </a:lnTo>
                  <a:lnTo>
                    <a:pt x="207073" y="3481870"/>
                  </a:lnTo>
                  <a:lnTo>
                    <a:pt x="167754" y="3501352"/>
                  </a:lnTo>
                  <a:lnTo>
                    <a:pt x="131102" y="3525659"/>
                  </a:lnTo>
                  <a:lnTo>
                    <a:pt x="98132" y="3554514"/>
                  </a:lnTo>
                  <a:lnTo>
                    <a:pt x="69278" y="3587483"/>
                  </a:lnTo>
                  <a:lnTo>
                    <a:pt x="44996" y="3624122"/>
                  </a:lnTo>
                  <a:lnTo>
                    <a:pt x="25501" y="3663442"/>
                  </a:lnTo>
                  <a:lnTo>
                    <a:pt x="11417" y="3704856"/>
                  </a:lnTo>
                  <a:lnTo>
                    <a:pt x="2870" y="3747744"/>
                  </a:lnTo>
                  <a:lnTo>
                    <a:pt x="0" y="3791521"/>
                  </a:lnTo>
                  <a:lnTo>
                    <a:pt x="2870" y="3835298"/>
                  </a:lnTo>
                  <a:lnTo>
                    <a:pt x="11430" y="3878237"/>
                  </a:lnTo>
                  <a:lnTo>
                    <a:pt x="25501" y="3919753"/>
                  </a:lnTo>
                  <a:lnTo>
                    <a:pt x="44996" y="3959275"/>
                  </a:lnTo>
                  <a:lnTo>
                    <a:pt x="69278" y="3995724"/>
                  </a:lnTo>
                  <a:lnTo>
                    <a:pt x="98132" y="4028579"/>
                  </a:lnTo>
                  <a:lnTo>
                    <a:pt x="131102" y="4057396"/>
                  </a:lnTo>
                  <a:lnTo>
                    <a:pt x="167754" y="4081678"/>
                  </a:lnTo>
                  <a:lnTo>
                    <a:pt x="207073" y="4101173"/>
                  </a:lnTo>
                  <a:lnTo>
                    <a:pt x="248475" y="4115244"/>
                  </a:lnTo>
                  <a:lnTo>
                    <a:pt x="291376" y="4123804"/>
                  </a:lnTo>
                  <a:lnTo>
                    <a:pt x="335153" y="4126674"/>
                  </a:lnTo>
                  <a:lnTo>
                    <a:pt x="378929" y="4123804"/>
                  </a:lnTo>
                  <a:lnTo>
                    <a:pt x="421868" y="4115244"/>
                  </a:lnTo>
                  <a:lnTo>
                    <a:pt x="463384" y="4101173"/>
                  </a:lnTo>
                  <a:lnTo>
                    <a:pt x="502920" y="4081678"/>
                  </a:lnTo>
                  <a:lnTo>
                    <a:pt x="539356" y="4057396"/>
                  </a:lnTo>
                  <a:lnTo>
                    <a:pt x="572211" y="4028579"/>
                  </a:lnTo>
                  <a:lnTo>
                    <a:pt x="601027" y="3995724"/>
                  </a:lnTo>
                  <a:lnTo>
                    <a:pt x="625322" y="3959275"/>
                  </a:lnTo>
                  <a:lnTo>
                    <a:pt x="644804" y="3919753"/>
                  </a:lnTo>
                  <a:lnTo>
                    <a:pt x="658888" y="3878237"/>
                  </a:lnTo>
                  <a:lnTo>
                    <a:pt x="667435" y="3835298"/>
                  </a:lnTo>
                  <a:lnTo>
                    <a:pt x="670318" y="3791521"/>
                  </a:lnTo>
                  <a:close/>
                </a:path>
                <a:path w="6922770" h="4126865">
                  <a:moveTo>
                    <a:pt x="4838395" y="1487512"/>
                  </a:moveTo>
                  <a:lnTo>
                    <a:pt x="4835512" y="1443748"/>
                  </a:lnTo>
                  <a:lnTo>
                    <a:pt x="4826965" y="1400848"/>
                  </a:lnTo>
                  <a:lnTo>
                    <a:pt x="4812881" y="1359446"/>
                  </a:lnTo>
                  <a:lnTo>
                    <a:pt x="4793399" y="1320114"/>
                  </a:lnTo>
                  <a:lnTo>
                    <a:pt x="4769104" y="1283474"/>
                  </a:lnTo>
                  <a:lnTo>
                    <a:pt x="4740287" y="1250505"/>
                  </a:lnTo>
                  <a:lnTo>
                    <a:pt x="4707433" y="1221651"/>
                  </a:lnTo>
                  <a:lnTo>
                    <a:pt x="4670996" y="1197356"/>
                  </a:lnTo>
                  <a:lnTo>
                    <a:pt x="4631461" y="1177874"/>
                  </a:lnTo>
                  <a:lnTo>
                    <a:pt x="4589945" y="1163802"/>
                  </a:lnTo>
                  <a:lnTo>
                    <a:pt x="4547006" y="1155242"/>
                  </a:lnTo>
                  <a:lnTo>
                    <a:pt x="4503242" y="1152359"/>
                  </a:lnTo>
                  <a:lnTo>
                    <a:pt x="4459452" y="1155242"/>
                  </a:lnTo>
                  <a:lnTo>
                    <a:pt x="4416564" y="1163802"/>
                  </a:lnTo>
                  <a:lnTo>
                    <a:pt x="4375150" y="1177874"/>
                  </a:lnTo>
                  <a:lnTo>
                    <a:pt x="4335831" y="1197356"/>
                  </a:lnTo>
                  <a:lnTo>
                    <a:pt x="4299178" y="1221651"/>
                  </a:lnTo>
                  <a:lnTo>
                    <a:pt x="4266209" y="1250505"/>
                  </a:lnTo>
                  <a:lnTo>
                    <a:pt x="4237355" y="1283474"/>
                  </a:lnTo>
                  <a:lnTo>
                    <a:pt x="4213072" y="1320114"/>
                  </a:lnTo>
                  <a:lnTo>
                    <a:pt x="4193578" y="1359446"/>
                  </a:lnTo>
                  <a:lnTo>
                    <a:pt x="4179506" y="1400848"/>
                  </a:lnTo>
                  <a:lnTo>
                    <a:pt x="4170946" y="1443748"/>
                  </a:lnTo>
                  <a:lnTo>
                    <a:pt x="4168076" y="1487512"/>
                  </a:lnTo>
                  <a:lnTo>
                    <a:pt x="4170946" y="1531302"/>
                  </a:lnTo>
                  <a:lnTo>
                    <a:pt x="4179506" y="1574241"/>
                  </a:lnTo>
                  <a:lnTo>
                    <a:pt x="4193578" y="1615757"/>
                  </a:lnTo>
                  <a:lnTo>
                    <a:pt x="4213072" y="1655279"/>
                  </a:lnTo>
                  <a:lnTo>
                    <a:pt x="4237355" y="1691728"/>
                  </a:lnTo>
                  <a:lnTo>
                    <a:pt x="4266209" y="1724583"/>
                  </a:lnTo>
                  <a:lnTo>
                    <a:pt x="4299178" y="1753400"/>
                  </a:lnTo>
                  <a:lnTo>
                    <a:pt x="4335831" y="1777682"/>
                  </a:lnTo>
                  <a:lnTo>
                    <a:pt x="4375150" y="1797177"/>
                  </a:lnTo>
                  <a:lnTo>
                    <a:pt x="4416552" y="1811261"/>
                  </a:lnTo>
                  <a:lnTo>
                    <a:pt x="4459452" y="1819808"/>
                  </a:lnTo>
                  <a:lnTo>
                    <a:pt x="4503242" y="1822678"/>
                  </a:lnTo>
                  <a:lnTo>
                    <a:pt x="4547006" y="1819808"/>
                  </a:lnTo>
                  <a:lnTo>
                    <a:pt x="4589945" y="1811261"/>
                  </a:lnTo>
                  <a:lnTo>
                    <a:pt x="4631461" y="1797177"/>
                  </a:lnTo>
                  <a:lnTo>
                    <a:pt x="4670996" y="1777682"/>
                  </a:lnTo>
                  <a:lnTo>
                    <a:pt x="4707433" y="1753400"/>
                  </a:lnTo>
                  <a:lnTo>
                    <a:pt x="4740287" y="1724583"/>
                  </a:lnTo>
                  <a:lnTo>
                    <a:pt x="4769104" y="1691728"/>
                  </a:lnTo>
                  <a:lnTo>
                    <a:pt x="4793399" y="1655279"/>
                  </a:lnTo>
                  <a:lnTo>
                    <a:pt x="4812881" y="1615757"/>
                  </a:lnTo>
                  <a:lnTo>
                    <a:pt x="4826965" y="1574241"/>
                  </a:lnTo>
                  <a:lnTo>
                    <a:pt x="4835512" y="1531302"/>
                  </a:lnTo>
                  <a:lnTo>
                    <a:pt x="4838395" y="1487512"/>
                  </a:lnTo>
                  <a:close/>
                </a:path>
                <a:path w="6922770" h="4126865">
                  <a:moveTo>
                    <a:pt x="6922440" y="335153"/>
                  </a:moveTo>
                  <a:lnTo>
                    <a:pt x="6919557" y="291388"/>
                  </a:lnTo>
                  <a:lnTo>
                    <a:pt x="6910997" y="248488"/>
                  </a:lnTo>
                  <a:lnTo>
                    <a:pt x="6896913" y="207086"/>
                  </a:lnTo>
                  <a:lnTo>
                    <a:pt x="6877431" y="167754"/>
                  </a:lnTo>
                  <a:lnTo>
                    <a:pt x="6853136" y="131114"/>
                  </a:lnTo>
                  <a:lnTo>
                    <a:pt x="6824281" y="98145"/>
                  </a:lnTo>
                  <a:lnTo>
                    <a:pt x="6791312" y="69291"/>
                  </a:lnTo>
                  <a:lnTo>
                    <a:pt x="6754673" y="44996"/>
                  </a:lnTo>
                  <a:lnTo>
                    <a:pt x="6715353" y="25514"/>
                  </a:lnTo>
                  <a:lnTo>
                    <a:pt x="6673939" y="11430"/>
                  </a:lnTo>
                  <a:lnTo>
                    <a:pt x="6631038" y="2882"/>
                  </a:lnTo>
                  <a:lnTo>
                    <a:pt x="6587274" y="0"/>
                  </a:lnTo>
                  <a:lnTo>
                    <a:pt x="6543497" y="2882"/>
                  </a:lnTo>
                  <a:lnTo>
                    <a:pt x="6500558" y="11430"/>
                  </a:lnTo>
                  <a:lnTo>
                    <a:pt x="6459042" y="25514"/>
                  </a:lnTo>
                  <a:lnTo>
                    <a:pt x="6419520" y="44996"/>
                  </a:lnTo>
                  <a:lnTo>
                    <a:pt x="6383071" y="69291"/>
                  </a:lnTo>
                  <a:lnTo>
                    <a:pt x="6350216" y="98145"/>
                  </a:lnTo>
                  <a:lnTo>
                    <a:pt x="6321399" y="131114"/>
                  </a:lnTo>
                  <a:lnTo>
                    <a:pt x="6297117" y="167754"/>
                  </a:lnTo>
                  <a:lnTo>
                    <a:pt x="6277622" y="207086"/>
                  </a:lnTo>
                  <a:lnTo>
                    <a:pt x="6263551" y="248488"/>
                  </a:lnTo>
                  <a:lnTo>
                    <a:pt x="6254991" y="291388"/>
                  </a:lnTo>
                  <a:lnTo>
                    <a:pt x="6252121" y="335153"/>
                  </a:lnTo>
                  <a:lnTo>
                    <a:pt x="6254991" y="378942"/>
                  </a:lnTo>
                  <a:lnTo>
                    <a:pt x="6263551" y="421881"/>
                  </a:lnTo>
                  <a:lnTo>
                    <a:pt x="6277622" y="463397"/>
                  </a:lnTo>
                  <a:lnTo>
                    <a:pt x="6297117" y="502920"/>
                  </a:lnTo>
                  <a:lnTo>
                    <a:pt x="6321399" y="539369"/>
                  </a:lnTo>
                  <a:lnTo>
                    <a:pt x="6350216" y="572223"/>
                  </a:lnTo>
                  <a:lnTo>
                    <a:pt x="6383071" y="601040"/>
                  </a:lnTo>
                  <a:lnTo>
                    <a:pt x="6419520" y="625322"/>
                  </a:lnTo>
                  <a:lnTo>
                    <a:pt x="6459042" y="644817"/>
                  </a:lnTo>
                  <a:lnTo>
                    <a:pt x="6500558" y="658888"/>
                  </a:lnTo>
                  <a:lnTo>
                    <a:pt x="6543497" y="667448"/>
                  </a:lnTo>
                  <a:lnTo>
                    <a:pt x="6587274" y="670318"/>
                  </a:lnTo>
                  <a:lnTo>
                    <a:pt x="6631038" y="667448"/>
                  </a:lnTo>
                  <a:lnTo>
                    <a:pt x="6673939" y="658888"/>
                  </a:lnTo>
                  <a:lnTo>
                    <a:pt x="6715353" y="644817"/>
                  </a:lnTo>
                  <a:lnTo>
                    <a:pt x="6754673" y="625322"/>
                  </a:lnTo>
                  <a:lnTo>
                    <a:pt x="6791312" y="601040"/>
                  </a:lnTo>
                  <a:lnTo>
                    <a:pt x="6824281" y="572223"/>
                  </a:lnTo>
                  <a:lnTo>
                    <a:pt x="6853136" y="539369"/>
                  </a:lnTo>
                  <a:lnTo>
                    <a:pt x="6877431" y="502920"/>
                  </a:lnTo>
                  <a:lnTo>
                    <a:pt x="6896913" y="463397"/>
                  </a:lnTo>
                  <a:lnTo>
                    <a:pt x="6910997" y="421881"/>
                  </a:lnTo>
                  <a:lnTo>
                    <a:pt x="6919557" y="378942"/>
                  </a:lnTo>
                  <a:lnTo>
                    <a:pt x="6922440" y="3351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700703" y="5228894"/>
            <a:ext cx="21336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5" b="1">
                <a:solidFill>
                  <a:srgbClr val="FFFF00"/>
                </a:solidFill>
                <a:latin typeface="Arial"/>
                <a:cs typeface="Arial"/>
              </a:rPr>
              <a:t>1</a:t>
            </a:r>
            <a:endParaRPr sz="26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35214" y="3205893"/>
            <a:ext cx="2051685" cy="1061720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150495">
              <a:lnSpc>
                <a:spcPct val="100000"/>
              </a:lnSpc>
              <a:spcBef>
                <a:spcPts val="800"/>
              </a:spcBef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Smartphones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95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processing </a:t>
            </a:r>
            <a:r>
              <a:rPr dirty="0" sz="1700" spc="-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at your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fingertips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30616" y="2866224"/>
            <a:ext cx="21336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5" b="1">
                <a:solidFill>
                  <a:srgbClr val="FFFF00"/>
                </a:solidFill>
                <a:latin typeface="Arial"/>
                <a:cs typeface="Arial"/>
              </a:rPr>
              <a:t>3</a:t>
            </a:r>
            <a:endParaRPr sz="26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461014" y="1747407"/>
            <a:ext cx="1863089" cy="98425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371475">
              <a:lnSpc>
                <a:spcPct val="100000"/>
              </a:lnSpc>
              <a:spcBef>
                <a:spcPts val="440"/>
              </a:spcBef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Medical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45"/>
              </a:spcBef>
            </a:pP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Precision healthcare, </a:t>
            </a:r>
            <a:r>
              <a:rPr dirty="0" sz="1700" spc="-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dirty="0" sz="17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monitoring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65660" y="4047375"/>
            <a:ext cx="21336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5" b="1">
                <a:solidFill>
                  <a:srgbClr val="FFFF00"/>
                </a:solidFill>
                <a:latin typeface="Arial"/>
                <a:cs typeface="Arial"/>
              </a:rPr>
              <a:t>2</a:t>
            </a:r>
            <a:endParaRPr sz="26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00140" y="4590986"/>
            <a:ext cx="2062480" cy="8426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7070">
              <a:lnSpc>
                <a:spcPts val="2615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1775"/>
              </a:lnSpc>
            </a:pP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Enabling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modern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life-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447745" y="1455701"/>
            <a:ext cx="2047875" cy="1780539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 marL="460375">
              <a:lnSpc>
                <a:spcPct val="100000"/>
              </a:lnSpc>
              <a:spcBef>
                <a:spcPts val="1910"/>
              </a:spcBef>
            </a:pPr>
            <a:r>
              <a:rPr dirty="0" sz="2650" spc="5" b="1">
                <a:solidFill>
                  <a:srgbClr val="FFFF00"/>
                </a:solidFill>
                <a:latin typeface="Arial"/>
                <a:cs typeface="Arial"/>
              </a:rPr>
              <a:t>4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Electric</a:t>
            </a:r>
            <a:r>
              <a:rPr dirty="0" sz="24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Calibri"/>
                <a:cs typeface="Calibri"/>
              </a:rPr>
              <a:t>Vehicles</a:t>
            </a:r>
            <a:endParaRPr sz="2400">
              <a:latin typeface="Calibri"/>
              <a:cs typeface="Calibri"/>
            </a:endParaRPr>
          </a:p>
          <a:p>
            <a:pPr marL="17145" marR="242570">
              <a:lnSpc>
                <a:spcPct val="100000"/>
              </a:lnSpc>
              <a:spcBef>
                <a:spcPts val="235"/>
              </a:spcBef>
            </a:pP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Sustainable</a:t>
            </a:r>
            <a:r>
              <a:rPr dirty="0" sz="17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mobility </a:t>
            </a:r>
            <a:r>
              <a:rPr dirty="0" sz="1700" spc="-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revolution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735643" y="1430642"/>
            <a:ext cx="6652895" cy="3916679"/>
            <a:chOff x="2735643" y="1430642"/>
            <a:chExt cx="6652895" cy="3916679"/>
          </a:xfrm>
        </p:grpSpPr>
        <p:sp>
          <p:nvSpPr>
            <p:cNvPr id="60" name="object 60"/>
            <p:cNvSpPr/>
            <p:nvPr/>
          </p:nvSpPr>
          <p:spPr>
            <a:xfrm>
              <a:off x="4769281" y="3752634"/>
              <a:ext cx="462280" cy="466090"/>
            </a:xfrm>
            <a:custGeom>
              <a:avLst/>
              <a:gdLst/>
              <a:ahLst/>
              <a:cxnLst/>
              <a:rect l="l" t="t" r="r" b="b"/>
              <a:pathLst>
                <a:path w="462279" h="466089">
                  <a:moveTo>
                    <a:pt x="130943" y="362889"/>
                  </a:moveTo>
                  <a:lnTo>
                    <a:pt x="98640" y="362889"/>
                  </a:lnTo>
                  <a:lnTo>
                    <a:pt x="107132" y="371459"/>
                  </a:lnTo>
                  <a:lnTo>
                    <a:pt x="116370" y="379356"/>
                  </a:lnTo>
                  <a:lnTo>
                    <a:pt x="126283" y="386580"/>
                  </a:lnTo>
                  <a:lnTo>
                    <a:pt x="136804" y="393128"/>
                  </a:lnTo>
                  <a:lnTo>
                    <a:pt x="136080" y="447484"/>
                  </a:lnTo>
                  <a:lnTo>
                    <a:pt x="203758" y="465848"/>
                  </a:lnTo>
                  <a:lnTo>
                    <a:pt x="230403" y="417969"/>
                  </a:lnTo>
                  <a:lnTo>
                    <a:pt x="243822" y="417490"/>
                  </a:lnTo>
                  <a:lnTo>
                    <a:pt x="257040" y="416031"/>
                  </a:lnTo>
                  <a:lnTo>
                    <a:pt x="269988" y="413560"/>
                  </a:lnTo>
                  <a:lnTo>
                    <a:pt x="282600" y="410044"/>
                  </a:lnTo>
                  <a:lnTo>
                    <a:pt x="378159" y="410044"/>
                  </a:lnTo>
                  <a:lnTo>
                    <a:pt x="373376" y="397662"/>
                  </a:lnTo>
                  <a:lnTo>
                    <a:pt x="230650" y="397662"/>
                  </a:lnTo>
                  <a:lnTo>
                    <a:pt x="187198" y="392049"/>
                  </a:lnTo>
                  <a:lnTo>
                    <a:pt x="146762" y="375171"/>
                  </a:lnTo>
                  <a:lnTo>
                    <a:pt x="130943" y="362889"/>
                  </a:lnTo>
                  <a:close/>
                </a:path>
                <a:path w="462279" h="466089">
                  <a:moveTo>
                    <a:pt x="378159" y="410044"/>
                  </a:moveTo>
                  <a:lnTo>
                    <a:pt x="282600" y="410044"/>
                  </a:lnTo>
                  <a:lnTo>
                    <a:pt x="277558" y="413651"/>
                  </a:lnTo>
                  <a:lnTo>
                    <a:pt x="321119" y="451802"/>
                  </a:lnTo>
                  <a:lnTo>
                    <a:pt x="378713" y="411480"/>
                  </a:lnTo>
                  <a:lnTo>
                    <a:pt x="378159" y="410044"/>
                  </a:lnTo>
                  <a:close/>
                </a:path>
                <a:path w="462279" h="466089">
                  <a:moveTo>
                    <a:pt x="323014" y="71070"/>
                  </a:moveTo>
                  <a:lnTo>
                    <a:pt x="228344" y="71070"/>
                  </a:lnTo>
                  <a:lnTo>
                    <a:pt x="271792" y="76682"/>
                  </a:lnTo>
                  <a:lnTo>
                    <a:pt x="312203" y="93586"/>
                  </a:lnTo>
                  <a:lnTo>
                    <a:pt x="345595" y="119619"/>
                  </a:lnTo>
                  <a:lnTo>
                    <a:pt x="370887" y="152871"/>
                  </a:lnTo>
                  <a:lnTo>
                    <a:pt x="386999" y="191433"/>
                  </a:lnTo>
                  <a:lnTo>
                    <a:pt x="392851" y="233395"/>
                  </a:lnTo>
                  <a:lnTo>
                    <a:pt x="387362" y="276847"/>
                  </a:lnTo>
                  <a:lnTo>
                    <a:pt x="370458" y="317128"/>
                  </a:lnTo>
                  <a:lnTo>
                    <a:pt x="344425" y="350470"/>
                  </a:lnTo>
                  <a:lnTo>
                    <a:pt x="311173" y="375753"/>
                  </a:lnTo>
                  <a:lnTo>
                    <a:pt x="272612" y="391857"/>
                  </a:lnTo>
                  <a:lnTo>
                    <a:pt x="230650" y="397662"/>
                  </a:lnTo>
                  <a:lnTo>
                    <a:pt x="373376" y="397662"/>
                  </a:lnTo>
                  <a:lnTo>
                    <a:pt x="360362" y="363969"/>
                  </a:lnTo>
                  <a:lnTo>
                    <a:pt x="367385" y="356528"/>
                  </a:lnTo>
                  <a:lnTo>
                    <a:pt x="373903" y="348753"/>
                  </a:lnTo>
                  <a:lnTo>
                    <a:pt x="379950" y="340575"/>
                  </a:lnTo>
                  <a:lnTo>
                    <a:pt x="385559" y="331927"/>
                  </a:lnTo>
                  <a:lnTo>
                    <a:pt x="441286" y="331927"/>
                  </a:lnTo>
                  <a:lnTo>
                    <a:pt x="459359" y="264960"/>
                  </a:lnTo>
                  <a:lnTo>
                    <a:pt x="413638" y="239763"/>
                  </a:lnTo>
                  <a:lnTo>
                    <a:pt x="413608" y="225906"/>
                  </a:lnTo>
                  <a:lnTo>
                    <a:pt x="412607" y="213259"/>
                  </a:lnTo>
                  <a:lnTo>
                    <a:pt x="410552" y="200328"/>
                  </a:lnTo>
                  <a:lnTo>
                    <a:pt x="407517" y="187566"/>
                  </a:lnTo>
                  <a:lnTo>
                    <a:pt x="444233" y="154444"/>
                  </a:lnTo>
                  <a:lnTo>
                    <a:pt x="417861" y="105130"/>
                  </a:lnTo>
                  <a:lnTo>
                    <a:pt x="359638" y="105130"/>
                  </a:lnTo>
                  <a:lnTo>
                    <a:pt x="350935" y="96766"/>
                  </a:lnTo>
                  <a:lnTo>
                    <a:pt x="341593" y="88974"/>
                  </a:lnTo>
                  <a:lnTo>
                    <a:pt x="331644" y="81790"/>
                  </a:lnTo>
                  <a:lnTo>
                    <a:pt x="321119" y="75247"/>
                  </a:lnTo>
                  <a:lnTo>
                    <a:pt x="322936" y="75247"/>
                  </a:lnTo>
                  <a:lnTo>
                    <a:pt x="323014" y="71070"/>
                  </a:lnTo>
                  <a:close/>
                </a:path>
                <a:path w="462279" h="466089">
                  <a:moveTo>
                    <a:pt x="221041" y="92479"/>
                  </a:moveTo>
                  <a:lnTo>
                    <a:pt x="178056" y="101820"/>
                  </a:lnTo>
                  <a:lnTo>
                    <a:pt x="140324" y="123568"/>
                  </a:lnTo>
                  <a:lnTo>
                    <a:pt x="110731" y="156065"/>
                  </a:lnTo>
                  <a:lnTo>
                    <a:pt x="92163" y="197650"/>
                  </a:lnTo>
                  <a:lnTo>
                    <a:pt x="87435" y="242969"/>
                  </a:lnTo>
                  <a:lnTo>
                    <a:pt x="96773" y="285886"/>
                  </a:lnTo>
                  <a:lnTo>
                    <a:pt x="118518" y="323567"/>
                  </a:lnTo>
                  <a:lnTo>
                    <a:pt x="151012" y="353177"/>
                  </a:lnTo>
                  <a:lnTo>
                    <a:pt x="192595" y="371881"/>
                  </a:lnTo>
                  <a:lnTo>
                    <a:pt x="237948" y="376434"/>
                  </a:lnTo>
                  <a:lnTo>
                    <a:pt x="280935" y="366988"/>
                  </a:lnTo>
                  <a:lnTo>
                    <a:pt x="318669" y="345185"/>
                  </a:lnTo>
                  <a:lnTo>
                    <a:pt x="343473" y="317933"/>
                  </a:lnTo>
                  <a:lnTo>
                    <a:pt x="241125" y="317933"/>
                  </a:lnTo>
                  <a:lnTo>
                    <a:pt x="207721" y="315721"/>
                  </a:lnTo>
                  <a:lnTo>
                    <a:pt x="177724" y="300954"/>
                  </a:lnTo>
                  <a:lnTo>
                    <a:pt x="156506" y="276667"/>
                  </a:lnTo>
                  <a:lnTo>
                    <a:pt x="145954" y="246168"/>
                  </a:lnTo>
                  <a:lnTo>
                    <a:pt x="147955" y="212763"/>
                  </a:lnTo>
                  <a:lnTo>
                    <a:pt x="162935" y="182772"/>
                  </a:lnTo>
                  <a:lnTo>
                    <a:pt x="187331" y="161555"/>
                  </a:lnTo>
                  <a:lnTo>
                    <a:pt x="217870" y="151003"/>
                  </a:lnTo>
                  <a:lnTo>
                    <a:pt x="343595" y="151003"/>
                  </a:lnTo>
                  <a:lnTo>
                    <a:pt x="340322" y="145346"/>
                  </a:lnTo>
                  <a:lnTo>
                    <a:pt x="307843" y="115771"/>
                  </a:lnTo>
                  <a:lnTo>
                    <a:pt x="266395" y="97205"/>
                  </a:lnTo>
                  <a:lnTo>
                    <a:pt x="221041" y="92479"/>
                  </a:lnTo>
                  <a:close/>
                </a:path>
                <a:path w="462279" h="466089">
                  <a:moveTo>
                    <a:pt x="17995" y="141490"/>
                  </a:moveTo>
                  <a:lnTo>
                    <a:pt x="0" y="209169"/>
                  </a:lnTo>
                  <a:lnTo>
                    <a:pt x="44996" y="234365"/>
                  </a:lnTo>
                  <a:lnTo>
                    <a:pt x="45395" y="246232"/>
                  </a:lnTo>
                  <a:lnTo>
                    <a:pt x="46570" y="258032"/>
                  </a:lnTo>
                  <a:lnTo>
                    <a:pt x="48489" y="269698"/>
                  </a:lnTo>
                  <a:lnTo>
                    <a:pt x="51117" y="281165"/>
                  </a:lnTo>
                  <a:lnTo>
                    <a:pt x="12953" y="312127"/>
                  </a:lnTo>
                  <a:lnTo>
                    <a:pt x="42481" y="375843"/>
                  </a:lnTo>
                  <a:lnTo>
                    <a:pt x="99352" y="364680"/>
                  </a:lnTo>
                  <a:lnTo>
                    <a:pt x="98640" y="362889"/>
                  </a:lnTo>
                  <a:lnTo>
                    <a:pt x="130943" y="362889"/>
                  </a:lnTo>
                  <a:lnTo>
                    <a:pt x="113316" y="349204"/>
                  </a:lnTo>
                  <a:lnTo>
                    <a:pt x="87971" y="316037"/>
                  </a:lnTo>
                  <a:lnTo>
                    <a:pt x="71836" y="277561"/>
                  </a:lnTo>
                  <a:lnTo>
                    <a:pt x="66023" y="235665"/>
                  </a:lnTo>
                  <a:lnTo>
                    <a:pt x="71640" y="192239"/>
                  </a:lnTo>
                  <a:lnTo>
                    <a:pt x="88540" y="151809"/>
                  </a:lnTo>
                  <a:lnTo>
                    <a:pt x="96018" y="142201"/>
                  </a:lnTo>
                  <a:lnTo>
                    <a:pt x="69837" y="142201"/>
                  </a:lnTo>
                  <a:lnTo>
                    <a:pt x="17995" y="141490"/>
                  </a:lnTo>
                  <a:close/>
                </a:path>
                <a:path w="462279" h="466089">
                  <a:moveTo>
                    <a:pt x="441286" y="331927"/>
                  </a:moveTo>
                  <a:lnTo>
                    <a:pt x="385559" y="331927"/>
                  </a:lnTo>
                  <a:lnTo>
                    <a:pt x="440994" y="333006"/>
                  </a:lnTo>
                  <a:lnTo>
                    <a:pt x="441286" y="331927"/>
                  </a:lnTo>
                  <a:close/>
                </a:path>
                <a:path w="462279" h="466089">
                  <a:moveTo>
                    <a:pt x="343595" y="151003"/>
                  </a:moveTo>
                  <a:lnTo>
                    <a:pt x="217870" y="151003"/>
                  </a:lnTo>
                  <a:lnTo>
                    <a:pt x="251282" y="153009"/>
                  </a:lnTo>
                  <a:lnTo>
                    <a:pt x="281273" y="167984"/>
                  </a:lnTo>
                  <a:lnTo>
                    <a:pt x="302490" y="192379"/>
                  </a:lnTo>
                  <a:lnTo>
                    <a:pt x="313041" y="222918"/>
                  </a:lnTo>
                  <a:lnTo>
                    <a:pt x="311035" y="256324"/>
                  </a:lnTo>
                  <a:lnTo>
                    <a:pt x="296055" y="286309"/>
                  </a:lnTo>
                  <a:lnTo>
                    <a:pt x="271660" y="307487"/>
                  </a:lnTo>
                  <a:lnTo>
                    <a:pt x="241125" y="317933"/>
                  </a:lnTo>
                  <a:lnTo>
                    <a:pt x="343473" y="317933"/>
                  </a:lnTo>
                  <a:lnTo>
                    <a:pt x="348265" y="312668"/>
                  </a:lnTo>
                  <a:lnTo>
                    <a:pt x="366839" y="271081"/>
                  </a:lnTo>
                  <a:lnTo>
                    <a:pt x="371532" y="225906"/>
                  </a:lnTo>
                  <a:lnTo>
                    <a:pt x="362122" y="183026"/>
                  </a:lnTo>
                  <a:lnTo>
                    <a:pt x="343595" y="151003"/>
                  </a:lnTo>
                  <a:close/>
                </a:path>
                <a:path w="462279" h="466089">
                  <a:moveTo>
                    <a:pt x="137160" y="17640"/>
                  </a:moveTo>
                  <a:lnTo>
                    <a:pt x="77762" y="55079"/>
                  </a:lnTo>
                  <a:lnTo>
                    <a:pt x="95034" y="108369"/>
                  </a:lnTo>
                  <a:lnTo>
                    <a:pt x="87960" y="116339"/>
                  </a:lnTo>
                  <a:lnTo>
                    <a:pt x="81359" y="124613"/>
                  </a:lnTo>
                  <a:lnTo>
                    <a:pt x="75295" y="133223"/>
                  </a:lnTo>
                  <a:lnTo>
                    <a:pt x="69837" y="142201"/>
                  </a:lnTo>
                  <a:lnTo>
                    <a:pt x="96018" y="142201"/>
                  </a:lnTo>
                  <a:lnTo>
                    <a:pt x="114571" y="118366"/>
                  </a:lnTo>
                  <a:lnTo>
                    <a:pt x="147823" y="93022"/>
                  </a:lnTo>
                  <a:lnTo>
                    <a:pt x="186384" y="76887"/>
                  </a:lnTo>
                  <a:lnTo>
                    <a:pt x="228344" y="71070"/>
                  </a:lnTo>
                  <a:lnTo>
                    <a:pt x="323014" y="71070"/>
                  </a:lnTo>
                  <a:lnTo>
                    <a:pt x="323251" y="58331"/>
                  </a:lnTo>
                  <a:lnTo>
                    <a:pt x="178562" y="58331"/>
                  </a:lnTo>
                  <a:lnTo>
                    <a:pt x="178917" y="57962"/>
                  </a:lnTo>
                  <a:lnTo>
                    <a:pt x="137160" y="17640"/>
                  </a:lnTo>
                  <a:close/>
                </a:path>
                <a:path w="462279" h="466089">
                  <a:moveTo>
                    <a:pt x="411124" y="92532"/>
                  </a:moveTo>
                  <a:lnTo>
                    <a:pt x="359638" y="105130"/>
                  </a:lnTo>
                  <a:lnTo>
                    <a:pt x="417861" y="105130"/>
                  </a:lnTo>
                  <a:lnTo>
                    <a:pt x="411124" y="92532"/>
                  </a:lnTo>
                  <a:close/>
                </a:path>
                <a:path w="462279" h="466089">
                  <a:moveTo>
                    <a:pt x="322936" y="75247"/>
                  </a:moveTo>
                  <a:lnTo>
                    <a:pt x="321119" y="75247"/>
                  </a:lnTo>
                  <a:lnTo>
                    <a:pt x="322922" y="75971"/>
                  </a:lnTo>
                  <a:lnTo>
                    <a:pt x="322936" y="75247"/>
                  </a:lnTo>
                  <a:close/>
                </a:path>
                <a:path w="462279" h="466089">
                  <a:moveTo>
                    <a:pt x="255955" y="0"/>
                  </a:moveTo>
                  <a:lnTo>
                    <a:pt x="227876" y="50406"/>
                  </a:lnTo>
                  <a:lnTo>
                    <a:pt x="229679" y="50761"/>
                  </a:lnTo>
                  <a:lnTo>
                    <a:pt x="216527" y="51183"/>
                  </a:lnTo>
                  <a:lnTo>
                    <a:pt x="203577" y="52517"/>
                  </a:lnTo>
                  <a:lnTo>
                    <a:pt x="190899" y="54865"/>
                  </a:lnTo>
                  <a:lnTo>
                    <a:pt x="178562" y="58331"/>
                  </a:lnTo>
                  <a:lnTo>
                    <a:pt x="323251" y="58331"/>
                  </a:lnTo>
                  <a:lnTo>
                    <a:pt x="324002" y="18008"/>
                  </a:lnTo>
                  <a:lnTo>
                    <a:pt x="255955" y="0"/>
                  </a:lnTo>
                  <a:close/>
                </a:path>
                <a:path w="462279" h="466089">
                  <a:moveTo>
                    <a:pt x="462241" y="110159"/>
                  </a:moveTo>
                  <a:lnTo>
                    <a:pt x="460794" y="111607"/>
                  </a:lnTo>
                  <a:lnTo>
                    <a:pt x="461518" y="112687"/>
                  </a:lnTo>
                  <a:lnTo>
                    <a:pt x="462241" y="11015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5643" y="4921199"/>
              <a:ext cx="381965" cy="42552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7280" y="3571913"/>
              <a:ext cx="821524" cy="78300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6196" y="2599563"/>
              <a:ext cx="437400" cy="46979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46362" y="1430642"/>
              <a:ext cx="442074" cy="46836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1303698" y="6359459"/>
            <a:ext cx="21717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39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635" cy="349250"/>
          </a:xfrm>
          <a:custGeom>
            <a:avLst/>
            <a:gdLst/>
            <a:ahLst/>
            <a:cxnLst/>
            <a:rect l="l" t="t" r="r" b="b"/>
            <a:pathLst>
              <a:path w="12192635" h="349250">
                <a:moveTo>
                  <a:pt x="0" y="348843"/>
                </a:moveTo>
                <a:lnTo>
                  <a:pt x="12192114" y="348843"/>
                </a:lnTo>
                <a:lnTo>
                  <a:pt x="12192114" y="0"/>
                </a:lnTo>
                <a:lnTo>
                  <a:pt x="0" y="0"/>
                </a:lnTo>
                <a:lnTo>
                  <a:pt x="0" y="348843"/>
                </a:lnTo>
                <a:close/>
              </a:path>
            </a:pathLst>
          </a:custGeom>
          <a:solidFill>
            <a:srgbClr val="004B7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355" y="0"/>
            <a:ext cx="12193270" cy="6859270"/>
            <a:chOff x="-355" y="0"/>
            <a:chExt cx="12193270" cy="6859270"/>
          </a:xfrm>
        </p:grpSpPr>
        <p:sp>
          <p:nvSpPr>
            <p:cNvPr id="4" name="object 4"/>
            <p:cNvSpPr/>
            <p:nvPr/>
          </p:nvSpPr>
          <p:spPr>
            <a:xfrm>
              <a:off x="0" y="57962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30"/>
                  </a:moveTo>
                  <a:lnTo>
                    <a:pt x="12192114" y="34883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30"/>
                  </a:lnTo>
                  <a:close/>
                </a:path>
              </a:pathLst>
            </a:custGeom>
            <a:solidFill>
              <a:srgbClr val="004D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16281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4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74244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30"/>
                  </a:moveTo>
                  <a:lnTo>
                    <a:pt x="12192114" y="34883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30"/>
                  </a:lnTo>
                  <a:close/>
                </a:path>
              </a:pathLst>
            </a:custGeom>
            <a:solidFill>
              <a:srgbClr val="005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32562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5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52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90525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30"/>
                  </a:moveTo>
                  <a:lnTo>
                    <a:pt x="12192114" y="34883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30"/>
                  </a:lnTo>
                  <a:close/>
                </a:path>
              </a:pathLst>
            </a:custGeom>
            <a:solidFill>
              <a:srgbClr val="0054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348843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5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55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406793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57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465124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5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59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523074"/>
              <a:ext cx="12192635" cy="407034"/>
            </a:xfrm>
            <a:custGeom>
              <a:avLst/>
              <a:gdLst/>
              <a:ahLst/>
              <a:cxnLst/>
              <a:rect l="l" t="t" r="r" b="b"/>
              <a:pathLst>
                <a:path w="12192635" h="407034">
                  <a:moveTo>
                    <a:pt x="0" y="406806"/>
                  </a:moveTo>
                  <a:lnTo>
                    <a:pt x="12192114" y="40680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06806"/>
                  </a:lnTo>
                  <a:close/>
                </a:path>
              </a:pathLst>
            </a:custGeom>
            <a:solidFill>
              <a:srgbClr val="005B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581037"/>
              <a:ext cx="12192635" cy="291465"/>
            </a:xfrm>
            <a:custGeom>
              <a:avLst/>
              <a:gdLst/>
              <a:ahLst/>
              <a:cxnLst/>
              <a:rect l="l" t="t" r="r" b="b"/>
              <a:pathLst>
                <a:path w="12192635" h="291465">
                  <a:moveTo>
                    <a:pt x="0" y="290880"/>
                  </a:moveTo>
                  <a:lnTo>
                    <a:pt x="12192114" y="29088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90880"/>
                  </a:lnTo>
                  <a:close/>
                </a:path>
              </a:pathLst>
            </a:custGeom>
            <a:solidFill>
              <a:srgbClr val="005C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639356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5">
                  <a:moveTo>
                    <a:pt x="0" y="348488"/>
                  </a:moveTo>
                  <a:lnTo>
                    <a:pt x="12192114" y="34848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88"/>
                  </a:lnTo>
                  <a:close/>
                </a:path>
              </a:pathLst>
            </a:custGeom>
            <a:solidFill>
              <a:srgbClr val="005E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697318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60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755637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5">
                  <a:moveTo>
                    <a:pt x="0" y="348488"/>
                  </a:moveTo>
                  <a:lnTo>
                    <a:pt x="12192114" y="34848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88"/>
                  </a:lnTo>
                  <a:close/>
                </a:path>
              </a:pathLst>
            </a:custGeom>
            <a:solidFill>
              <a:srgbClr val="0061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813600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63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871918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5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6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929881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67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987844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30"/>
                  </a:moveTo>
                  <a:lnTo>
                    <a:pt x="12192114" y="34883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30"/>
                  </a:lnTo>
                  <a:close/>
                </a:path>
              </a:pathLst>
            </a:custGeom>
            <a:solidFill>
              <a:srgbClr val="006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1046162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1104125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30"/>
                  </a:moveTo>
                  <a:lnTo>
                    <a:pt x="12192114" y="34883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30"/>
                  </a:lnTo>
                  <a:close/>
                </a:path>
              </a:pathLst>
            </a:custGeom>
            <a:solidFill>
              <a:srgbClr val="006C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0" y="1162443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5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6D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1220393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6F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1278724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4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7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1336675"/>
              <a:ext cx="12192635" cy="465455"/>
            </a:xfrm>
            <a:custGeom>
              <a:avLst/>
              <a:gdLst/>
              <a:ahLst/>
              <a:cxnLst/>
              <a:rect l="l" t="t" r="r" b="b"/>
              <a:pathLst>
                <a:path w="12192635" h="465455">
                  <a:moveTo>
                    <a:pt x="0" y="465124"/>
                  </a:moveTo>
                  <a:lnTo>
                    <a:pt x="12192114" y="465124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65124"/>
                  </a:lnTo>
                  <a:close/>
                </a:path>
              </a:pathLst>
            </a:custGeom>
            <a:solidFill>
              <a:srgbClr val="0073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1395006"/>
              <a:ext cx="12192635" cy="290830"/>
            </a:xfrm>
            <a:custGeom>
              <a:avLst/>
              <a:gdLst/>
              <a:ahLst/>
              <a:cxnLst/>
              <a:rect l="l" t="t" r="r" b="b"/>
              <a:pathLst>
                <a:path w="12192635" h="290830">
                  <a:moveTo>
                    <a:pt x="0" y="290512"/>
                  </a:moveTo>
                  <a:lnTo>
                    <a:pt x="12192114" y="29051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90512"/>
                  </a:lnTo>
                  <a:close/>
                </a:path>
              </a:pathLst>
            </a:custGeom>
            <a:solidFill>
              <a:srgbClr val="007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0" y="1452956"/>
              <a:ext cx="12192635" cy="290830"/>
            </a:xfrm>
            <a:custGeom>
              <a:avLst/>
              <a:gdLst/>
              <a:ahLst/>
              <a:cxnLst/>
              <a:rect l="l" t="t" r="r" b="b"/>
              <a:pathLst>
                <a:path w="12192635" h="290830">
                  <a:moveTo>
                    <a:pt x="0" y="290525"/>
                  </a:moveTo>
                  <a:lnTo>
                    <a:pt x="12192114" y="29052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90525"/>
                  </a:lnTo>
                  <a:close/>
                </a:path>
              </a:pathLst>
            </a:custGeom>
            <a:solidFill>
              <a:srgbClr val="007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0" y="1510918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78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0" y="1569237"/>
              <a:ext cx="12192635" cy="407034"/>
            </a:xfrm>
            <a:custGeom>
              <a:avLst/>
              <a:gdLst/>
              <a:ahLst/>
              <a:cxnLst/>
              <a:rect l="l" t="t" r="r" b="b"/>
              <a:pathLst>
                <a:path w="12192635" h="407035">
                  <a:moveTo>
                    <a:pt x="0" y="406806"/>
                  </a:moveTo>
                  <a:lnTo>
                    <a:pt x="12192114" y="40680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06806"/>
                  </a:lnTo>
                  <a:close/>
                </a:path>
              </a:pathLst>
            </a:custGeom>
            <a:solidFill>
              <a:srgbClr val="007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0" y="1627200"/>
              <a:ext cx="12192635" cy="291465"/>
            </a:xfrm>
            <a:custGeom>
              <a:avLst/>
              <a:gdLst/>
              <a:ahLst/>
              <a:cxnLst/>
              <a:rect l="l" t="t" r="r" b="b"/>
              <a:pathLst>
                <a:path w="12192635" h="291464">
                  <a:moveTo>
                    <a:pt x="0" y="290880"/>
                  </a:moveTo>
                  <a:lnTo>
                    <a:pt x="12192114" y="29088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90880"/>
                  </a:lnTo>
                  <a:close/>
                </a:path>
              </a:pathLst>
            </a:custGeom>
            <a:solidFill>
              <a:srgbClr val="007B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1685518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4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7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0" y="1743481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7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0" y="1801799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4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80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0" y="1859762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82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0" y="1918081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4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84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0" y="1976043"/>
              <a:ext cx="12192635" cy="407034"/>
            </a:xfrm>
            <a:custGeom>
              <a:avLst/>
              <a:gdLst/>
              <a:ahLst/>
              <a:cxnLst/>
              <a:rect l="l" t="t" r="r" b="b"/>
              <a:pathLst>
                <a:path w="12192635" h="407035">
                  <a:moveTo>
                    <a:pt x="0" y="406793"/>
                  </a:moveTo>
                  <a:lnTo>
                    <a:pt x="12192114" y="40679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06793"/>
                  </a:lnTo>
                  <a:close/>
                </a:path>
              </a:pathLst>
            </a:custGeom>
            <a:solidFill>
              <a:srgbClr val="0086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0" y="2033993"/>
              <a:ext cx="12192635" cy="291465"/>
            </a:xfrm>
            <a:custGeom>
              <a:avLst/>
              <a:gdLst/>
              <a:ahLst/>
              <a:cxnLst/>
              <a:rect l="l" t="t" r="r" b="b"/>
              <a:pathLst>
                <a:path w="12192635" h="291464">
                  <a:moveTo>
                    <a:pt x="0" y="290880"/>
                  </a:moveTo>
                  <a:lnTo>
                    <a:pt x="12192114" y="29088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90880"/>
                  </a:lnTo>
                  <a:close/>
                </a:path>
              </a:pathLst>
            </a:custGeom>
            <a:solidFill>
              <a:srgbClr val="0087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0" y="2092325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30"/>
                  </a:moveTo>
                  <a:lnTo>
                    <a:pt x="12192114" y="34883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30"/>
                  </a:lnTo>
                  <a:close/>
                </a:path>
              </a:pathLst>
            </a:custGeom>
            <a:solidFill>
              <a:srgbClr val="0089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0" y="2150275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8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0" y="2208606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4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8D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0" y="2266556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8E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0" y="2324874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4">
                  <a:moveTo>
                    <a:pt x="0" y="348488"/>
                  </a:moveTo>
                  <a:lnTo>
                    <a:pt x="12192114" y="34848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88"/>
                  </a:lnTo>
                  <a:close/>
                </a:path>
              </a:pathLst>
            </a:custGeom>
            <a:solidFill>
              <a:srgbClr val="0090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0" y="2382837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92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0" y="2441155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4">
                  <a:moveTo>
                    <a:pt x="0" y="348488"/>
                  </a:moveTo>
                  <a:lnTo>
                    <a:pt x="12192114" y="34848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88"/>
                  </a:lnTo>
                  <a:close/>
                </a:path>
              </a:pathLst>
            </a:custGeom>
            <a:solidFill>
              <a:srgbClr val="0093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0" y="2499118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95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0" y="2557081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97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0" y="2615399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4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99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0" y="2673362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9A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0" y="2731681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4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9C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0" y="2789643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30"/>
                  </a:moveTo>
                  <a:lnTo>
                    <a:pt x="12192114" y="34883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30"/>
                  </a:lnTo>
                  <a:close/>
                </a:path>
              </a:pathLst>
            </a:custGeom>
            <a:solidFill>
              <a:srgbClr val="009E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0" y="2847962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4">
                  <a:moveTo>
                    <a:pt x="0" y="348475"/>
                  </a:moveTo>
                  <a:lnTo>
                    <a:pt x="12192114" y="34847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475"/>
                  </a:lnTo>
                  <a:close/>
                </a:path>
              </a:pathLst>
            </a:custGeom>
            <a:solidFill>
              <a:srgbClr val="009F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0" y="2905925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30"/>
                  </a:moveTo>
                  <a:lnTo>
                    <a:pt x="12192114" y="34883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30"/>
                  </a:lnTo>
                  <a:close/>
                </a:path>
              </a:pathLst>
            </a:custGeom>
            <a:solidFill>
              <a:srgbClr val="00A1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0" y="2963875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43"/>
                  </a:moveTo>
                  <a:lnTo>
                    <a:pt x="12192114" y="34884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43"/>
                  </a:lnTo>
                  <a:close/>
                </a:path>
              </a:pathLst>
            </a:custGeom>
            <a:solidFill>
              <a:srgbClr val="00A3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0" y="3022206"/>
              <a:ext cx="12192635" cy="349250"/>
            </a:xfrm>
            <a:custGeom>
              <a:avLst/>
              <a:gdLst/>
              <a:ahLst/>
              <a:cxnLst/>
              <a:rect l="l" t="t" r="r" b="b"/>
              <a:pathLst>
                <a:path w="12192635" h="349250">
                  <a:moveTo>
                    <a:pt x="0" y="348830"/>
                  </a:moveTo>
                  <a:lnTo>
                    <a:pt x="12192114" y="34883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48830"/>
                  </a:lnTo>
                  <a:close/>
                </a:path>
              </a:pathLst>
            </a:custGeom>
            <a:solidFill>
              <a:srgbClr val="00A5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0" y="3080156"/>
              <a:ext cx="12192635" cy="375920"/>
            </a:xfrm>
            <a:custGeom>
              <a:avLst/>
              <a:gdLst/>
              <a:ahLst/>
              <a:cxnLst/>
              <a:rect l="l" t="t" r="r" b="b"/>
              <a:pathLst>
                <a:path w="12192635" h="375920">
                  <a:moveTo>
                    <a:pt x="0" y="375488"/>
                  </a:moveTo>
                  <a:lnTo>
                    <a:pt x="12192114" y="37548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75488"/>
                  </a:lnTo>
                  <a:close/>
                </a:path>
              </a:pathLst>
            </a:custGeom>
            <a:solidFill>
              <a:srgbClr val="00A6E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0" y="3138474"/>
              <a:ext cx="12192635" cy="370840"/>
            </a:xfrm>
            <a:custGeom>
              <a:avLst/>
              <a:gdLst/>
              <a:ahLst/>
              <a:cxnLst/>
              <a:rect l="l" t="t" r="r" b="b"/>
              <a:pathLst>
                <a:path w="12192635" h="370839">
                  <a:moveTo>
                    <a:pt x="0" y="370801"/>
                  </a:moveTo>
                  <a:lnTo>
                    <a:pt x="12192114" y="370801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70801"/>
                  </a:lnTo>
                  <a:close/>
                </a:path>
              </a:pathLst>
            </a:custGeom>
            <a:solidFill>
              <a:srgbClr val="00A8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0" y="3196437"/>
              <a:ext cx="12192635" cy="340360"/>
            </a:xfrm>
            <a:custGeom>
              <a:avLst/>
              <a:gdLst/>
              <a:ahLst/>
              <a:cxnLst/>
              <a:rect l="l" t="t" r="r" b="b"/>
              <a:pathLst>
                <a:path w="12192635" h="340360">
                  <a:moveTo>
                    <a:pt x="0" y="339839"/>
                  </a:moveTo>
                  <a:lnTo>
                    <a:pt x="12192114" y="339839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39839"/>
                  </a:lnTo>
                  <a:close/>
                </a:path>
              </a:pathLst>
            </a:custGeom>
            <a:solidFill>
              <a:srgbClr val="00A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0" y="3254755"/>
              <a:ext cx="12192635" cy="308610"/>
            </a:xfrm>
            <a:custGeom>
              <a:avLst/>
              <a:gdLst/>
              <a:ahLst/>
              <a:cxnLst/>
              <a:rect l="l" t="t" r="r" b="b"/>
              <a:pathLst>
                <a:path w="12192635" h="308610">
                  <a:moveTo>
                    <a:pt x="0" y="308165"/>
                  </a:moveTo>
                  <a:lnTo>
                    <a:pt x="12192114" y="308165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308165"/>
                  </a:lnTo>
                  <a:close/>
                </a:path>
              </a:pathLst>
            </a:custGeom>
            <a:solidFill>
              <a:srgbClr val="00AC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0" y="3312718"/>
              <a:ext cx="12192635" cy="276860"/>
            </a:xfrm>
            <a:custGeom>
              <a:avLst/>
              <a:gdLst/>
              <a:ahLst/>
              <a:cxnLst/>
              <a:rect l="l" t="t" r="r" b="b"/>
              <a:pathLst>
                <a:path w="12192635" h="276860">
                  <a:moveTo>
                    <a:pt x="0" y="276847"/>
                  </a:moveTo>
                  <a:lnTo>
                    <a:pt x="12192114" y="276847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76847"/>
                  </a:lnTo>
                  <a:close/>
                </a:path>
              </a:pathLst>
            </a:custGeom>
            <a:solidFill>
              <a:srgbClr val="00A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0" y="3371037"/>
              <a:ext cx="12192635" cy="272415"/>
            </a:xfrm>
            <a:custGeom>
              <a:avLst/>
              <a:gdLst/>
              <a:ahLst/>
              <a:cxnLst/>
              <a:rect l="l" t="t" r="r" b="b"/>
              <a:pathLst>
                <a:path w="12192635" h="272414">
                  <a:moveTo>
                    <a:pt x="0" y="272161"/>
                  </a:moveTo>
                  <a:lnTo>
                    <a:pt x="12192114" y="272161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7216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0" y="3455644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01B0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0" y="3482644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03B0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0" y="3509276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05B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0" y="3536277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07B1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0" y="3562921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09B2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0" y="3589566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0BB3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0" y="3616566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0DB3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0" y="3643198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66"/>
                  </a:moveTo>
                  <a:lnTo>
                    <a:pt x="12192114" y="214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66"/>
                  </a:lnTo>
                  <a:close/>
                </a:path>
              </a:pathLst>
            </a:custGeom>
            <a:solidFill>
              <a:srgbClr val="0FB4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0" y="3670198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0842"/>
                  </a:moveTo>
                  <a:lnTo>
                    <a:pt x="12192114" y="24084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0842"/>
                  </a:lnTo>
                  <a:close/>
                </a:path>
              </a:pathLst>
            </a:custGeom>
            <a:solidFill>
              <a:srgbClr val="11B5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0" y="3696843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13B5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0" y="3723843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0842"/>
                  </a:moveTo>
                  <a:lnTo>
                    <a:pt x="12192114" y="24084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0842"/>
                  </a:lnTo>
                  <a:close/>
                </a:path>
              </a:pathLst>
            </a:custGeom>
            <a:solidFill>
              <a:srgbClr val="15B6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0" y="3750475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17B6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0" y="3777119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66"/>
                  </a:moveTo>
                  <a:lnTo>
                    <a:pt x="12192114" y="214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66"/>
                  </a:lnTo>
                  <a:close/>
                </a:path>
              </a:pathLst>
            </a:custGeom>
            <a:solidFill>
              <a:srgbClr val="19B7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0" y="3804119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1BB8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0" y="3830764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1DB8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0" y="3857764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1FB9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0" y="3884396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21BA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0" y="3911041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23BA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0" y="3938041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25BB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0" y="3964686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27BB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0" y="3991686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29BC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0" y="4018318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2BBD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0" y="4045318"/>
              <a:ext cx="12192635" cy="187325"/>
            </a:xfrm>
            <a:custGeom>
              <a:avLst/>
              <a:gdLst/>
              <a:ahLst/>
              <a:cxnLst/>
              <a:rect l="l" t="t" r="r" b="b"/>
              <a:pathLst>
                <a:path w="12192635" h="187325">
                  <a:moveTo>
                    <a:pt x="0" y="187198"/>
                  </a:moveTo>
                  <a:lnTo>
                    <a:pt x="12192114" y="187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198"/>
                  </a:lnTo>
                  <a:close/>
                </a:path>
              </a:pathLst>
            </a:custGeom>
            <a:solidFill>
              <a:srgbClr val="2DBD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0" y="4071962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2FBE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0" y="4098594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211"/>
                  </a:moveTo>
                  <a:lnTo>
                    <a:pt x="12192114" y="241211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211"/>
                  </a:lnTo>
                  <a:close/>
                </a:path>
              </a:pathLst>
            </a:custGeom>
            <a:solidFill>
              <a:srgbClr val="31BF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0" y="4125594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33BF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0" y="4152239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35C0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0" y="4179239"/>
              <a:ext cx="12192635" cy="187325"/>
            </a:xfrm>
            <a:custGeom>
              <a:avLst/>
              <a:gdLst/>
              <a:ahLst/>
              <a:cxnLst/>
              <a:rect l="l" t="t" r="r" b="b"/>
              <a:pathLst>
                <a:path w="12192635" h="187325">
                  <a:moveTo>
                    <a:pt x="0" y="187197"/>
                  </a:moveTo>
                  <a:lnTo>
                    <a:pt x="12192114" y="187197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197"/>
                  </a:lnTo>
                  <a:close/>
                </a:path>
              </a:pathLst>
            </a:custGeom>
            <a:solidFill>
              <a:srgbClr val="37C0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0" y="4205884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39C1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0" y="4232516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66"/>
                  </a:moveTo>
                  <a:lnTo>
                    <a:pt x="12192114" y="214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66"/>
                  </a:lnTo>
                  <a:close/>
                </a:path>
              </a:pathLst>
            </a:custGeom>
            <a:solidFill>
              <a:srgbClr val="3BC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0" y="4259516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3DC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0" y="4286161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53"/>
                  </a:moveTo>
                  <a:lnTo>
                    <a:pt x="12192114" y="214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53"/>
                  </a:lnTo>
                  <a:close/>
                </a:path>
              </a:pathLst>
            </a:custGeom>
            <a:solidFill>
              <a:srgbClr val="3FC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0" y="4313161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0842"/>
                  </a:moveTo>
                  <a:lnTo>
                    <a:pt x="12192114" y="24084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0842"/>
                  </a:lnTo>
                  <a:close/>
                </a:path>
              </a:pathLst>
            </a:custGeom>
            <a:solidFill>
              <a:srgbClr val="41C4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0" y="4339805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43C4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0" y="4366437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45C5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0" y="4393437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47C5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0" y="4420082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49C6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0" y="4447082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4BC7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0" y="4473714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210"/>
                  </a:moveTo>
                  <a:lnTo>
                    <a:pt x="12192114" y="21421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210"/>
                  </a:lnTo>
                  <a:close/>
                </a:path>
              </a:pathLst>
            </a:custGeom>
            <a:solidFill>
              <a:srgbClr val="4DC7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0" y="4500715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210"/>
                  </a:moveTo>
                  <a:lnTo>
                    <a:pt x="12192114" y="21421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210"/>
                  </a:lnTo>
                  <a:close/>
                </a:path>
              </a:pathLst>
            </a:custGeom>
            <a:solidFill>
              <a:srgbClr val="4FC8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0" y="4527359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51C9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0" y="4554004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53"/>
                  </a:moveTo>
                  <a:lnTo>
                    <a:pt x="12192114" y="214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53"/>
                  </a:lnTo>
                  <a:close/>
                </a:path>
              </a:pathLst>
            </a:custGeom>
            <a:solidFill>
              <a:srgbClr val="53C9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0" y="4581004"/>
              <a:ext cx="12192635" cy="455930"/>
            </a:xfrm>
            <a:custGeom>
              <a:avLst/>
              <a:gdLst/>
              <a:ahLst/>
              <a:cxnLst/>
              <a:rect l="l" t="t" r="r" b="b"/>
              <a:pathLst>
                <a:path w="12192635" h="455929">
                  <a:moveTo>
                    <a:pt x="0" y="455396"/>
                  </a:moveTo>
                  <a:lnTo>
                    <a:pt x="12192114" y="45539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55396"/>
                  </a:lnTo>
                  <a:close/>
                </a:path>
              </a:pathLst>
            </a:custGeom>
            <a:solidFill>
              <a:srgbClr val="55CA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0" y="4607636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57CA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0" y="4634636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59C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0" y="4661280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5BC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0" y="4687925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53"/>
                  </a:moveTo>
                  <a:lnTo>
                    <a:pt x="12192114" y="214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53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0" y="4714925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5FCD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0" y="4741557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61CD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0" y="4768558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63CE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0" y="4795202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66CF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0" y="4848834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210"/>
                  </a:moveTo>
                  <a:lnTo>
                    <a:pt x="12192114" y="21421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210"/>
                  </a:lnTo>
                  <a:close/>
                </a:path>
              </a:pathLst>
            </a:custGeom>
            <a:solidFill>
              <a:srgbClr val="69D0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0" y="4875479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6BD1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0" y="4902479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6DD1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0" y="4929124"/>
              <a:ext cx="12192635" cy="401955"/>
            </a:xfrm>
            <a:custGeom>
              <a:avLst/>
              <a:gdLst/>
              <a:ahLst/>
              <a:cxnLst/>
              <a:rect l="l" t="t" r="r" b="b"/>
              <a:pathLst>
                <a:path w="12192635" h="401954">
                  <a:moveTo>
                    <a:pt x="0" y="401751"/>
                  </a:moveTo>
                  <a:lnTo>
                    <a:pt x="12192114" y="401751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401751"/>
                  </a:lnTo>
                  <a:close/>
                </a:path>
              </a:pathLst>
            </a:custGeom>
            <a:solidFill>
              <a:srgbClr val="6FD2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0" y="4956124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71D2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0" y="4982756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73D3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0" y="5009400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75D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0" y="5036400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77D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0" y="5063045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79D5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0" y="5090045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7BD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0" y="5116677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7DD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0" y="5143677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0842"/>
                  </a:moveTo>
                  <a:lnTo>
                    <a:pt x="12192114" y="24084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0842"/>
                  </a:lnTo>
                  <a:close/>
                </a:path>
              </a:pathLst>
            </a:custGeom>
            <a:solidFill>
              <a:srgbClr val="80D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0" y="5170322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82D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0" y="5196954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66"/>
                  </a:moveTo>
                  <a:lnTo>
                    <a:pt x="12192114" y="214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66"/>
                  </a:lnTo>
                  <a:close/>
                </a:path>
              </a:pathLst>
            </a:custGeom>
            <a:solidFill>
              <a:srgbClr val="84D8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0" y="5223954"/>
              <a:ext cx="12192635" cy="267970"/>
            </a:xfrm>
            <a:custGeom>
              <a:avLst/>
              <a:gdLst/>
              <a:ahLst/>
              <a:cxnLst/>
              <a:rect l="l" t="t" r="r" b="b"/>
              <a:pathLst>
                <a:path w="12192635" h="267970">
                  <a:moveTo>
                    <a:pt x="0" y="267842"/>
                  </a:moveTo>
                  <a:lnTo>
                    <a:pt x="12192114" y="26784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67842"/>
                  </a:lnTo>
                  <a:close/>
                </a:path>
              </a:pathLst>
            </a:custGeom>
            <a:solidFill>
              <a:srgbClr val="86D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0" y="5250599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88D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0" y="5277599"/>
              <a:ext cx="12192635" cy="187325"/>
            </a:xfrm>
            <a:custGeom>
              <a:avLst/>
              <a:gdLst/>
              <a:ahLst/>
              <a:cxnLst/>
              <a:rect l="l" t="t" r="r" b="b"/>
              <a:pathLst>
                <a:path w="12192635" h="187325">
                  <a:moveTo>
                    <a:pt x="0" y="187198"/>
                  </a:moveTo>
                  <a:lnTo>
                    <a:pt x="12192114" y="187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198"/>
                  </a:lnTo>
                  <a:close/>
                </a:path>
              </a:pathLst>
            </a:custGeom>
            <a:solidFill>
              <a:srgbClr val="8A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0" y="5304243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8CD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0" y="5330875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8ED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0" y="5357875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90DC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0" y="5384520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53"/>
                  </a:moveTo>
                  <a:lnTo>
                    <a:pt x="12192114" y="214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53"/>
                  </a:lnTo>
                  <a:close/>
                </a:path>
              </a:pathLst>
            </a:custGeom>
            <a:solidFill>
              <a:srgbClr val="92DC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0" y="5411520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94DD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0" y="5438165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96D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0" y="5464797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66"/>
                  </a:moveTo>
                  <a:lnTo>
                    <a:pt x="12192114" y="214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66"/>
                  </a:lnTo>
                  <a:close/>
                </a:path>
              </a:pathLst>
            </a:custGeom>
            <a:solidFill>
              <a:srgbClr val="99DE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0" y="5491797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9ADF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0" y="5518442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53"/>
                  </a:moveTo>
                  <a:lnTo>
                    <a:pt x="12192114" y="214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53"/>
                  </a:lnTo>
                  <a:close/>
                </a:path>
              </a:pathLst>
            </a:custGeom>
            <a:solidFill>
              <a:srgbClr val="9CE0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0" y="5545442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9EE0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0" y="5572074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210"/>
                  </a:moveTo>
                  <a:lnTo>
                    <a:pt x="12192114" y="21421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210"/>
                  </a:lnTo>
                  <a:close/>
                </a:path>
              </a:pathLst>
            </a:custGeom>
            <a:solidFill>
              <a:srgbClr val="A0E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0" y="5599074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210"/>
                  </a:moveTo>
                  <a:lnTo>
                    <a:pt x="12192114" y="214210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210"/>
                  </a:lnTo>
                  <a:close/>
                </a:path>
              </a:pathLst>
            </a:custGeom>
            <a:solidFill>
              <a:srgbClr val="A2E1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0" y="5625718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A4E2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0" y="5652363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A6E3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0" y="5679363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A8E3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0" y="5705995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AAE4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0" y="5732996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ACE4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0" y="5759640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AEE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0" y="5786285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53"/>
                  </a:moveTo>
                  <a:lnTo>
                    <a:pt x="12192114" y="214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53"/>
                  </a:lnTo>
                  <a:close/>
                </a:path>
              </a:pathLst>
            </a:custGeom>
            <a:solidFill>
              <a:srgbClr val="B0E6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0" y="5813285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B2E6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0" y="5839917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66"/>
                  </a:moveTo>
                  <a:lnTo>
                    <a:pt x="12192114" y="214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66"/>
                  </a:lnTo>
                  <a:close/>
                </a:path>
              </a:pathLst>
            </a:custGeom>
            <a:solidFill>
              <a:srgbClr val="B4E7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0" y="5866917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0842"/>
                  </a:moveTo>
                  <a:lnTo>
                    <a:pt x="12192114" y="24084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0842"/>
                  </a:lnTo>
                  <a:close/>
                </a:path>
              </a:pathLst>
            </a:custGeom>
            <a:solidFill>
              <a:srgbClr val="B6E8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0" y="5893561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B8E8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0" y="5920562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0842"/>
                  </a:moveTo>
                  <a:lnTo>
                    <a:pt x="12192114" y="24084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0842"/>
                  </a:lnTo>
                  <a:close/>
                </a:path>
              </a:pathLst>
            </a:custGeom>
            <a:solidFill>
              <a:srgbClr val="BAE9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0" y="5947194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BCE9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0" y="5973838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66"/>
                  </a:moveTo>
                  <a:lnTo>
                    <a:pt x="12192114" y="214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66"/>
                  </a:lnTo>
                  <a:close/>
                </a:path>
              </a:pathLst>
            </a:custGeom>
            <a:solidFill>
              <a:srgbClr val="BEE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0" y="6000838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0842"/>
                  </a:moveTo>
                  <a:lnTo>
                    <a:pt x="12192114" y="240842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0842"/>
                  </a:lnTo>
                  <a:close/>
                </a:path>
              </a:pathLst>
            </a:custGeom>
            <a:solidFill>
              <a:srgbClr val="C0EB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0" y="6027483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C2EB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0" y="6054483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C4EC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0" y="6081115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C6E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0" y="6107760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C8ED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/>
            <p:cNvSpPr/>
            <p:nvPr/>
          </p:nvSpPr>
          <p:spPr>
            <a:xfrm>
              <a:off x="0" y="6134760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CAE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0" y="6161405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CCEE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0" y="6188405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CEEF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0" y="6215037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D0F0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0" y="6241681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60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D2F0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0" y="6268681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D4F1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0" y="6295313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211"/>
                  </a:moveTo>
                  <a:lnTo>
                    <a:pt x="12192114" y="241211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211"/>
                  </a:lnTo>
                  <a:close/>
                </a:path>
              </a:pathLst>
            </a:custGeom>
            <a:solidFill>
              <a:srgbClr val="D6F2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0" y="6322313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59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D8F2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0" y="6348958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DA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0" y="6375958"/>
              <a:ext cx="12192635" cy="187325"/>
            </a:xfrm>
            <a:custGeom>
              <a:avLst/>
              <a:gdLst/>
              <a:ahLst/>
              <a:cxnLst/>
              <a:rect l="l" t="t" r="r" b="b"/>
              <a:pathLst>
                <a:path w="12192635" h="187325">
                  <a:moveTo>
                    <a:pt x="0" y="187198"/>
                  </a:moveTo>
                  <a:lnTo>
                    <a:pt x="12192114" y="187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198"/>
                  </a:lnTo>
                  <a:close/>
                </a:path>
              </a:pathLst>
            </a:custGeom>
            <a:solidFill>
              <a:srgbClr val="DCF3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0" y="6402603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198"/>
                  </a:moveTo>
                  <a:lnTo>
                    <a:pt x="12192114" y="214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198"/>
                  </a:lnTo>
                  <a:close/>
                </a:path>
              </a:pathLst>
            </a:custGeom>
            <a:solidFill>
              <a:srgbClr val="DEF4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0" y="6429235"/>
              <a:ext cx="12192635" cy="241300"/>
            </a:xfrm>
            <a:custGeom>
              <a:avLst/>
              <a:gdLst/>
              <a:ahLst/>
              <a:cxnLst/>
              <a:rect l="l" t="t" r="r" b="b"/>
              <a:pathLst>
                <a:path w="12192635" h="241300">
                  <a:moveTo>
                    <a:pt x="0" y="241198"/>
                  </a:moveTo>
                  <a:lnTo>
                    <a:pt x="12192114" y="241198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41198"/>
                  </a:lnTo>
                  <a:close/>
                </a:path>
              </a:pathLst>
            </a:custGeom>
            <a:solidFill>
              <a:srgbClr val="E0F5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0" y="6456235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59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E2F5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0" y="6482880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0" y="214553"/>
                  </a:moveTo>
                  <a:lnTo>
                    <a:pt x="12192114" y="214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214553"/>
                  </a:lnTo>
                  <a:close/>
                </a:path>
              </a:pathLst>
            </a:custGeom>
            <a:solidFill>
              <a:srgbClr val="E4F6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0" y="6509880"/>
              <a:ext cx="12192635" cy="348615"/>
            </a:xfrm>
            <a:custGeom>
              <a:avLst/>
              <a:gdLst/>
              <a:ahLst/>
              <a:cxnLst/>
              <a:rect l="l" t="t" r="r" b="b"/>
              <a:pathLst>
                <a:path w="12192635" h="348615">
                  <a:moveTo>
                    <a:pt x="12192114" y="0"/>
                  </a:moveTo>
                  <a:lnTo>
                    <a:pt x="0" y="0"/>
                  </a:lnTo>
                  <a:lnTo>
                    <a:pt x="0" y="348119"/>
                  </a:lnTo>
                  <a:lnTo>
                    <a:pt x="12192114" y="348119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E6F7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0" y="6536524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59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E8F7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0" y="6563156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59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EAF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/>
            <p:cNvSpPr/>
            <p:nvPr/>
          </p:nvSpPr>
          <p:spPr>
            <a:xfrm>
              <a:off x="0" y="6590157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59">
                  <a:moveTo>
                    <a:pt x="0" y="187566"/>
                  </a:moveTo>
                  <a:lnTo>
                    <a:pt x="12192114" y="187566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66"/>
                  </a:lnTo>
                  <a:close/>
                </a:path>
              </a:pathLst>
            </a:custGeom>
            <a:solidFill>
              <a:srgbClr val="ECF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0" y="6616801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59">
                  <a:moveTo>
                    <a:pt x="0" y="187553"/>
                  </a:moveTo>
                  <a:lnTo>
                    <a:pt x="12192114" y="187553"/>
                  </a:lnTo>
                  <a:lnTo>
                    <a:pt x="12192114" y="0"/>
                  </a:lnTo>
                  <a:lnTo>
                    <a:pt x="0" y="0"/>
                  </a:lnTo>
                  <a:lnTo>
                    <a:pt x="0" y="187553"/>
                  </a:lnTo>
                  <a:close/>
                </a:path>
              </a:pathLst>
            </a:custGeom>
            <a:solidFill>
              <a:srgbClr val="EEF9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0" y="6643802"/>
              <a:ext cx="12192635" cy="214629"/>
            </a:xfrm>
            <a:custGeom>
              <a:avLst/>
              <a:gdLst/>
              <a:ahLst/>
              <a:cxnLst/>
              <a:rect l="l" t="t" r="r" b="b"/>
              <a:pathLst>
                <a:path w="12192635" h="214629">
                  <a:moveTo>
                    <a:pt x="12192114" y="0"/>
                  </a:moveTo>
                  <a:lnTo>
                    <a:pt x="0" y="0"/>
                  </a:lnTo>
                  <a:lnTo>
                    <a:pt x="0" y="214198"/>
                  </a:lnTo>
                  <a:lnTo>
                    <a:pt x="12192114" y="214198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F0FA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0" y="6670433"/>
              <a:ext cx="12192635" cy="187960"/>
            </a:xfrm>
            <a:custGeom>
              <a:avLst/>
              <a:gdLst/>
              <a:ahLst/>
              <a:cxnLst/>
              <a:rect l="l" t="t" r="r" b="b"/>
              <a:pathLst>
                <a:path w="12192635" h="187959">
                  <a:moveTo>
                    <a:pt x="12192114" y="0"/>
                  </a:moveTo>
                  <a:lnTo>
                    <a:pt x="0" y="0"/>
                  </a:lnTo>
                  <a:lnTo>
                    <a:pt x="0" y="187566"/>
                  </a:lnTo>
                  <a:lnTo>
                    <a:pt x="12192114" y="187566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F2FA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/>
            <p:cNvSpPr/>
            <p:nvPr/>
          </p:nvSpPr>
          <p:spPr>
            <a:xfrm>
              <a:off x="0" y="6697433"/>
              <a:ext cx="12192635" cy="160655"/>
            </a:xfrm>
            <a:custGeom>
              <a:avLst/>
              <a:gdLst/>
              <a:ahLst/>
              <a:cxnLst/>
              <a:rect l="l" t="t" r="r" b="b"/>
              <a:pathLst>
                <a:path w="12192635" h="160654">
                  <a:moveTo>
                    <a:pt x="12192114" y="0"/>
                  </a:moveTo>
                  <a:lnTo>
                    <a:pt x="0" y="0"/>
                  </a:lnTo>
                  <a:lnTo>
                    <a:pt x="0" y="160566"/>
                  </a:lnTo>
                  <a:lnTo>
                    <a:pt x="12192114" y="160566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F4F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0" y="6724078"/>
              <a:ext cx="12192635" cy="133985"/>
            </a:xfrm>
            <a:custGeom>
              <a:avLst/>
              <a:gdLst/>
              <a:ahLst/>
              <a:cxnLst/>
              <a:rect l="l" t="t" r="r" b="b"/>
              <a:pathLst>
                <a:path w="12192635" h="133984">
                  <a:moveTo>
                    <a:pt x="12192114" y="0"/>
                  </a:moveTo>
                  <a:lnTo>
                    <a:pt x="0" y="0"/>
                  </a:lnTo>
                  <a:lnTo>
                    <a:pt x="0" y="133921"/>
                  </a:lnTo>
                  <a:lnTo>
                    <a:pt x="12192114" y="133921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F6F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0" y="6750723"/>
              <a:ext cx="12192635" cy="107314"/>
            </a:xfrm>
            <a:custGeom>
              <a:avLst/>
              <a:gdLst/>
              <a:ahLst/>
              <a:cxnLst/>
              <a:rect l="l" t="t" r="r" b="b"/>
              <a:pathLst>
                <a:path w="12192635" h="107315">
                  <a:moveTo>
                    <a:pt x="12192114" y="0"/>
                  </a:moveTo>
                  <a:lnTo>
                    <a:pt x="0" y="0"/>
                  </a:lnTo>
                  <a:lnTo>
                    <a:pt x="0" y="107276"/>
                  </a:lnTo>
                  <a:lnTo>
                    <a:pt x="12192114" y="107276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F8F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0" y="6777723"/>
              <a:ext cx="12192635" cy="80645"/>
            </a:xfrm>
            <a:custGeom>
              <a:avLst/>
              <a:gdLst/>
              <a:ahLst/>
              <a:cxnLst/>
              <a:rect l="l" t="t" r="r" b="b"/>
              <a:pathLst>
                <a:path w="12192635" h="80645">
                  <a:moveTo>
                    <a:pt x="12192114" y="0"/>
                  </a:moveTo>
                  <a:lnTo>
                    <a:pt x="0" y="0"/>
                  </a:lnTo>
                  <a:lnTo>
                    <a:pt x="0" y="80276"/>
                  </a:lnTo>
                  <a:lnTo>
                    <a:pt x="12192114" y="80276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FAF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0" y="6804355"/>
              <a:ext cx="12192635" cy="53975"/>
            </a:xfrm>
            <a:custGeom>
              <a:avLst/>
              <a:gdLst/>
              <a:ahLst/>
              <a:cxnLst/>
              <a:rect l="l" t="t" r="r" b="b"/>
              <a:pathLst>
                <a:path w="12192635" h="53975">
                  <a:moveTo>
                    <a:pt x="12192114" y="0"/>
                  </a:moveTo>
                  <a:lnTo>
                    <a:pt x="0" y="0"/>
                  </a:lnTo>
                  <a:lnTo>
                    <a:pt x="0" y="53644"/>
                  </a:lnTo>
                  <a:lnTo>
                    <a:pt x="12192114" y="53644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FCF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0" y="6831355"/>
              <a:ext cx="12192635" cy="26670"/>
            </a:xfrm>
            <a:custGeom>
              <a:avLst/>
              <a:gdLst/>
              <a:ahLst/>
              <a:cxnLst/>
              <a:rect l="l" t="t" r="r" b="b"/>
              <a:pathLst>
                <a:path w="12192635" h="26670">
                  <a:moveTo>
                    <a:pt x="12192114" y="0"/>
                  </a:moveTo>
                  <a:lnTo>
                    <a:pt x="0" y="0"/>
                  </a:lnTo>
                  <a:lnTo>
                    <a:pt x="0" y="26644"/>
                  </a:lnTo>
                  <a:lnTo>
                    <a:pt x="12192114" y="26644"/>
                  </a:lnTo>
                  <a:lnTo>
                    <a:pt x="12192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C459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5" name="object 19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70"/>
              <a:t>d</a:t>
            </a:r>
            <a:r>
              <a:rPr dirty="0" spc="-75"/>
              <a:t>i</a:t>
            </a:r>
            <a:r>
              <a:rPr dirty="0"/>
              <a:t>t</a:t>
            </a:r>
            <a:r>
              <a:rPr dirty="0" spc="-145"/>
              <a:t> </a:t>
            </a:r>
            <a:r>
              <a:rPr dirty="0" spc="-75"/>
              <a:t>M</a:t>
            </a:r>
            <a:r>
              <a:rPr dirty="0" spc="-80"/>
              <a:t>a</a:t>
            </a:r>
            <a:r>
              <a:rPr dirty="0" spc="-75"/>
              <a:t>ste</a:t>
            </a:r>
            <a:r>
              <a:rPr dirty="0"/>
              <a:t>r</a:t>
            </a:r>
            <a:r>
              <a:rPr dirty="0" spc="-140"/>
              <a:t> </a:t>
            </a:r>
            <a:r>
              <a:rPr dirty="0" spc="-75"/>
              <a:t>t</a:t>
            </a:r>
            <a:r>
              <a:rPr dirty="0" spc="-70"/>
              <a:t>i</a:t>
            </a:r>
            <a:r>
              <a:rPr dirty="0" spc="-75"/>
              <a:t>t</a:t>
            </a:r>
            <a:r>
              <a:rPr dirty="0" spc="-70"/>
              <a:t>l</a:t>
            </a:r>
            <a:r>
              <a:rPr dirty="0"/>
              <a:t>e</a:t>
            </a:r>
            <a:r>
              <a:rPr dirty="0" spc="-155"/>
              <a:t> </a:t>
            </a:r>
            <a:r>
              <a:rPr dirty="0" spc="-75"/>
              <a:t>s</a:t>
            </a:r>
            <a:r>
              <a:rPr dirty="0" spc="-70"/>
              <a:t>t</a:t>
            </a:r>
            <a:r>
              <a:rPr dirty="0" spc="-80"/>
              <a:t>y</a:t>
            </a:r>
            <a:r>
              <a:rPr dirty="0" spc="-70"/>
              <a:t>l</a:t>
            </a:r>
            <a:r>
              <a:rPr dirty="0"/>
              <a:t>e</a:t>
            </a:r>
          </a:p>
        </p:txBody>
      </p:sp>
      <p:grpSp>
        <p:nvGrpSpPr>
          <p:cNvPr id="196" name="object 196"/>
          <p:cNvGrpSpPr/>
          <p:nvPr/>
        </p:nvGrpSpPr>
        <p:grpSpPr>
          <a:xfrm>
            <a:off x="-635" y="0"/>
            <a:ext cx="12192000" cy="6859270"/>
            <a:chOff x="-635" y="0"/>
            <a:chExt cx="12192000" cy="6859270"/>
          </a:xfrm>
        </p:grpSpPr>
        <p:sp>
          <p:nvSpPr>
            <p:cNvPr id="197" name="object 197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/>
            <p:cNvSpPr/>
            <p:nvPr/>
          </p:nvSpPr>
          <p:spPr>
            <a:xfrm>
              <a:off x="0" y="2159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8" name="object 2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-355" y="4356353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0" y="460679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4" name="object 224"/>
          <p:cNvSpPr txBox="1"/>
          <p:nvPr/>
        </p:nvSpPr>
        <p:spPr>
          <a:xfrm>
            <a:off x="3072142" y="871461"/>
            <a:ext cx="664781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5" b="1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r>
              <a:rPr dirty="0" sz="60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0" spc="-15" b="1">
                <a:solidFill>
                  <a:srgbClr val="FFFFFF"/>
                </a:solidFill>
                <a:latin typeface="Calibri"/>
                <a:cs typeface="Calibri"/>
              </a:rPr>
              <a:t>COMPONENTS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918717" y="2689923"/>
            <a:ext cx="1913255" cy="1428115"/>
          </a:xfrm>
          <a:custGeom>
            <a:avLst/>
            <a:gdLst/>
            <a:ahLst/>
            <a:cxnLst/>
            <a:rect l="l" t="t" r="r" b="b"/>
            <a:pathLst>
              <a:path w="1913255" h="1428114">
                <a:moveTo>
                  <a:pt x="1798561" y="0"/>
                </a:moveTo>
                <a:lnTo>
                  <a:pt x="114122" y="0"/>
                </a:lnTo>
                <a:lnTo>
                  <a:pt x="99312" y="945"/>
                </a:lnTo>
                <a:lnTo>
                  <a:pt x="57238" y="15112"/>
                </a:lnTo>
                <a:lnTo>
                  <a:pt x="23623" y="44477"/>
                </a:lnTo>
                <a:lnTo>
                  <a:pt x="3959" y="84548"/>
                </a:lnTo>
                <a:lnTo>
                  <a:pt x="0" y="114122"/>
                </a:lnTo>
                <a:lnTo>
                  <a:pt x="0" y="1428114"/>
                </a:lnTo>
                <a:lnTo>
                  <a:pt x="1913039" y="1428114"/>
                </a:lnTo>
                <a:lnTo>
                  <a:pt x="1912683" y="114122"/>
                </a:lnTo>
                <a:lnTo>
                  <a:pt x="1904175" y="70627"/>
                </a:lnTo>
                <a:lnTo>
                  <a:pt x="1879384" y="33388"/>
                </a:lnTo>
                <a:lnTo>
                  <a:pt x="1842248" y="8808"/>
                </a:lnTo>
                <a:lnTo>
                  <a:pt x="1798561" y="0"/>
                </a:lnTo>
                <a:close/>
              </a:path>
            </a:pathLst>
          </a:custGeom>
          <a:solidFill>
            <a:srgbClr val="FFFFFF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 txBox="1"/>
          <p:nvPr/>
        </p:nvSpPr>
        <p:spPr>
          <a:xfrm>
            <a:off x="1277543" y="3239541"/>
            <a:ext cx="1192530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Lucida Sans Unicode"/>
              <a:buChar char="•"/>
              <a:tabLst>
                <a:tab pos="241300" algn="l"/>
              </a:tabLst>
            </a:pPr>
            <a:r>
              <a:rPr dirty="0" sz="2300" spc="-10" b="1">
                <a:latin typeface="Calibri"/>
                <a:cs typeface="Calibri"/>
              </a:rPr>
              <a:t>Sources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920165" y="3802316"/>
            <a:ext cx="1913255" cy="1211580"/>
          </a:xfrm>
          <a:custGeom>
            <a:avLst/>
            <a:gdLst/>
            <a:ahLst/>
            <a:cxnLst/>
            <a:rect l="l" t="t" r="r" b="b"/>
            <a:pathLst>
              <a:path w="1913255" h="1211579">
                <a:moveTo>
                  <a:pt x="1912670" y="0"/>
                </a:moveTo>
                <a:lnTo>
                  <a:pt x="0" y="0"/>
                </a:lnTo>
                <a:lnTo>
                  <a:pt x="0" y="1211402"/>
                </a:lnTo>
                <a:lnTo>
                  <a:pt x="956513" y="1211402"/>
                </a:lnTo>
                <a:lnTo>
                  <a:pt x="1912670" y="1211402"/>
                </a:lnTo>
                <a:lnTo>
                  <a:pt x="191267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 txBox="1"/>
          <p:nvPr/>
        </p:nvSpPr>
        <p:spPr>
          <a:xfrm>
            <a:off x="976223" y="3994099"/>
            <a:ext cx="1122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Voltage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976223" y="4241063"/>
            <a:ext cx="704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current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976223" y="4488014"/>
            <a:ext cx="732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sources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1" name="object 231"/>
          <p:cNvGrpSpPr/>
          <p:nvPr/>
        </p:nvGrpSpPr>
        <p:grpSpPr>
          <a:xfrm>
            <a:off x="2321636" y="2661843"/>
            <a:ext cx="2748280" cy="2206625"/>
            <a:chOff x="2321636" y="2661843"/>
            <a:chExt cx="2748280" cy="2206625"/>
          </a:xfrm>
        </p:grpSpPr>
        <p:pic>
          <p:nvPicPr>
            <p:cNvPr id="232" name="object 2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1636" y="4198683"/>
              <a:ext cx="669239" cy="669239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3156838" y="2661843"/>
              <a:ext cx="1913255" cy="1428115"/>
            </a:xfrm>
            <a:custGeom>
              <a:avLst/>
              <a:gdLst/>
              <a:ahLst/>
              <a:cxnLst/>
              <a:rect l="l" t="t" r="r" b="b"/>
              <a:pathLst>
                <a:path w="1913254" h="1428114">
                  <a:moveTo>
                    <a:pt x="1798561" y="0"/>
                  </a:moveTo>
                  <a:lnTo>
                    <a:pt x="114122" y="0"/>
                  </a:lnTo>
                  <a:lnTo>
                    <a:pt x="99312" y="945"/>
                  </a:lnTo>
                  <a:lnTo>
                    <a:pt x="57238" y="15112"/>
                  </a:lnTo>
                  <a:lnTo>
                    <a:pt x="23623" y="44477"/>
                  </a:lnTo>
                  <a:lnTo>
                    <a:pt x="3959" y="84548"/>
                  </a:lnTo>
                  <a:lnTo>
                    <a:pt x="0" y="114122"/>
                  </a:lnTo>
                  <a:lnTo>
                    <a:pt x="0" y="1428115"/>
                  </a:lnTo>
                  <a:lnTo>
                    <a:pt x="1913039" y="1428115"/>
                  </a:lnTo>
                  <a:lnTo>
                    <a:pt x="1912683" y="114122"/>
                  </a:lnTo>
                  <a:lnTo>
                    <a:pt x="1904175" y="70627"/>
                  </a:lnTo>
                  <a:lnTo>
                    <a:pt x="1879384" y="33388"/>
                  </a:lnTo>
                  <a:lnTo>
                    <a:pt x="1842248" y="8808"/>
                  </a:lnTo>
                  <a:lnTo>
                    <a:pt x="1798561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4" name="object 234"/>
          <p:cNvSpPr txBox="1"/>
          <p:nvPr/>
        </p:nvSpPr>
        <p:spPr>
          <a:xfrm>
            <a:off x="3452660" y="3211461"/>
            <a:ext cx="1318895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Lucida Sans Unicode"/>
              <a:buChar char="•"/>
              <a:tabLst>
                <a:tab pos="241300" algn="l"/>
              </a:tabLst>
            </a:pPr>
            <a:r>
              <a:rPr dirty="0" sz="2300" spc="-25" b="1">
                <a:latin typeface="Calibri"/>
                <a:cs typeface="Calibri"/>
              </a:rPr>
              <a:t>S</a:t>
            </a:r>
            <a:r>
              <a:rPr dirty="0" sz="2300" spc="-10" b="1">
                <a:latin typeface="Calibri"/>
                <a:cs typeface="Calibri"/>
              </a:rPr>
              <a:t>wi</a:t>
            </a:r>
            <a:r>
              <a:rPr dirty="0" sz="2300" spc="-35" b="1">
                <a:latin typeface="Calibri"/>
                <a:cs typeface="Calibri"/>
              </a:rPr>
              <a:t>t</a:t>
            </a:r>
            <a:r>
              <a:rPr dirty="0" sz="2300" spc="-10" b="1">
                <a:latin typeface="Calibri"/>
                <a:cs typeface="Calibri"/>
              </a:rPr>
              <a:t>ch</a:t>
            </a:r>
            <a:r>
              <a:rPr dirty="0" sz="2300" spc="-5" b="1">
                <a:latin typeface="Calibri"/>
                <a:cs typeface="Calibri"/>
              </a:rPr>
              <a:t>es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3156839" y="3768483"/>
            <a:ext cx="1913255" cy="1257300"/>
          </a:xfrm>
          <a:custGeom>
            <a:avLst/>
            <a:gdLst/>
            <a:ahLst/>
            <a:cxnLst/>
            <a:rect l="l" t="t" r="r" b="b"/>
            <a:pathLst>
              <a:path w="1913254" h="1257300">
                <a:moveTo>
                  <a:pt x="1912683" y="0"/>
                </a:moveTo>
                <a:lnTo>
                  <a:pt x="0" y="0"/>
                </a:lnTo>
                <a:lnTo>
                  <a:pt x="0" y="1257122"/>
                </a:lnTo>
                <a:lnTo>
                  <a:pt x="956525" y="1257122"/>
                </a:lnTo>
                <a:lnTo>
                  <a:pt x="1912683" y="1257122"/>
                </a:lnTo>
                <a:lnTo>
                  <a:pt x="191268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 txBox="1"/>
          <p:nvPr/>
        </p:nvSpPr>
        <p:spPr>
          <a:xfrm>
            <a:off x="3212896" y="3982935"/>
            <a:ext cx="1040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Co</a:t>
            </a:r>
            <a:r>
              <a:rPr dirty="0" sz="1800" spc="-25">
                <a:latin typeface="Calibri"/>
                <a:cs typeface="Calibri"/>
              </a:rPr>
              <a:t>n</a:t>
            </a:r>
            <a:r>
              <a:rPr dirty="0" sz="1800" spc="-5">
                <a:latin typeface="Calibri"/>
                <a:cs typeface="Calibri"/>
              </a:rPr>
              <a:t>t</a:t>
            </a:r>
            <a:r>
              <a:rPr dirty="0" sz="1800" spc="-35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olling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3212896" y="4229899"/>
            <a:ext cx="10331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the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flow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3212896" y="4476864"/>
            <a:ext cx="8807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Electrons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9" name="object 239"/>
          <p:cNvGrpSpPr/>
          <p:nvPr/>
        </p:nvGrpSpPr>
        <p:grpSpPr>
          <a:xfrm>
            <a:off x="4558677" y="2660040"/>
            <a:ext cx="2750820" cy="2196465"/>
            <a:chOff x="4558677" y="2660040"/>
            <a:chExt cx="2750820" cy="2196465"/>
          </a:xfrm>
        </p:grpSpPr>
        <p:pic>
          <p:nvPicPr>
            <p:cNvPr id="240" name="object 2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8677" y="4187164"/>
              <a:ext cx="669239" cy="669239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5396039" y="2660040"/>
              <a:ext cx="1913255" cy="1428115"/>
            </a:xfrm>
            <a:custGeom>
              <a:avLst/>
              <a:gdLst/>
              <a:ahLst/>
              <a:cxnLst/>
              <a:rect l="l" t="t" r="r" b="b"/>
              <a:pathLst>
                <a:path w="1913254" h="1428114">
                  <a:moveTo>
                    <a:pt x="1798561" y="0"/>
                  </a:moveTo>
                  <a:lnTo>
                    <a:pt x="114122" y="0"/>
                  </a:lnTo>
                  <a:lnTo>
                    <a:pt x="99312" y="945"/>
                  </a:lnTo>
                  <a:lnTo>
                    <a:pt x="57238" y="15125"/>
                  </a:lnTo>
                  <a:lnTo>
                    <a:pt x="23623" y="44482"/>
                  </a:lnTo>
                  <a:lnTo>
                    <a:pt x="3959" y="84555"/>
                  </a:lnTo>
                  <a:lnTo>
                    <a:pt x="0" y="114122"/>
                  </a:lnTo>
                  <a:lnTo>
                    <a:pt x="0" y="1428114"/>
                  </a:lnTo>
                  <a:lnTo>
                    <a:pt x="1913039" y="1428114"/>
                  </a:lnTo>
                  <a:lnTo>
                    <a:pt x="1912683" y="114122"/>
                  </a:lnTo>
                  <a:lnTo>
                    <a:pt x="1904175" y="70634"/>
                  </a:lnTo>
                  <a:lnTo>
                    <a:pt x="1879384" y="33388"/>
                  </a:lnTo>
                  <a:lnTo>
                    <a:pt x="1842248" y="8808"/>
                  </a:lnTo>
                  <a:lnTo>
                    <a:pt x="1798561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2" name="object 242"/>
          <p:cNvSpPr txBox="1"/>
          <p:nvPr/>
        </p:nvSpPr>
        <p:spPr>
          <a:xfrm>
            <a:off x="5848819" y="3051975"/>
            <a:ext cx="1005840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Lucida Sans Unicode"/>
              <a:buChar char="•"/>
              <a:tabLst>
                <a:tab pos="241300" algn="l"/>
              </a:tabLst>
            </a:pPr>
            <a:r>
              <a:rPr dirty="0" sz="2300" spc="-10" b="1">
                <a:latin typeface="Calibri"/>
                <a:cs typeface="Calibri"/>
              </a:rPr>
              <a:t>Ac</a:t>
            </a:r>
            <a:r>
              <a:rPr dirty="0" sz="2300" spc="-15" b="1">
                <a:latin typeface="Calibri"/>
                <a:cs typeface="Calibri"/>
              </a:rPr>
              <a:t>ti</a:t>
            </a:r>
            <a:r>
              <a:rPr dirty="0" sz="2300" spc="-25" b="1">
                <a:latin typeface="Calibri"/>
                <a:cs typeface="Calibri"/>
              </a:rPr>
              <a:t>v</a:t>
            </a:r>
            <a:r>
              <a:rPr dirty="0" sz="2300" spc="-5" b="1">
                <a:latin typeface="Calibri"/>
                <a:cs typeface="Calibri"/>
              </a:rPr>
              <a:t>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5682500" y="3367341"/>
            <a:ext cx="1564005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00" spc="-10" b="1">
                <a:latin typeface="Calibri"/>
                <a:cs typeface="Calibri"/>
              </a:rPr>
              <a:t>Components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5393880" y="3763441"/>
            <a:ext cx="1913255" cy="1263650"/>
          </a:xfrm>
          <a:custGeom>
            <a:avLst/>
            <a:gdLst/>
            <a:ahLst/>
            <a:cxnLst/>
            <a:rect l="l" t="t" r="r" b="b"/>
            <a:pathLst>
              <a:path w="1913254" h="1263650">
                <a:moveTo>
                  <a:pt x="1912683" y="0"/>
                </a:moveTo>
                <a:lnTo>
                  <a:pt x="0" y="0"/>
                </a:lnTo>
                <a:lnTo>
                  <a:pt x="0" y="1263599"/>
                </a:lnTo>
                <a:lnTo>
                  <a:pt x="956513" y="1263599"/>
                </a:lnTo>
                <a:lnTo>
                  <a:pt x="1912683" y="1263599"/>
                </a:lnTo>
                <a:lnTo>
                  <a:pt x="1912683" y="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 txBox="1"/>
          <p:nvPr/>
        </p:nvSpPr>
        <p:spPr>
          <a:xfrm>
            <a:off x="5449938" y="3981145"/>
            <a:ext cx="719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Diod</a:t>
            </a:r>
            <a:r>
              <a:rPr dirty="0" sz="1800">
                <a:latin typeface="Calibri"/>
                <a:cs typeface="Calibri"/>
              </a:rPr>
              <a:t>es,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5449938" y="4228096"/>
            <a:ext cx="1016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Transistors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5449938" y="4475060"/>
            <a:ext cx="695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8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ICs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8" name="object 248"/>
          <p:cNvGrpSpPr/>
          <p:nvPr/>
        </p:nvGrpSpPr>
        <p:grpSpPr>
          <a:xfrm>
            <a:off x="6667919" y="2664714"/>
            <a:ext cx="2875915" cy="2317750"/>
            <a:chOff x="6667919" y="2664714"/>
            <a:chExt cx="2875915" cy="2317750"/>
          </a:xfrm>
        </p:grpSpPr>
        <p:pic>
          <p:nvPicPr>
            <p:cNvPr id="249" name="object 2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919" y="4058285"/>
              <a:ext cx="923759" cy="923759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5363" y="4185729"/>
              <a:ext cx="669226" cy="669226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7630553" y="2664714"/>
              <a:ext cx="1913255" cy="1428750"/>
            </a:xfrm>
            <a:custGeom>
              <a:avLst/>
              <a:gdLst/>
              <a:ahLst/>
              <a:cxnLst/>
              <a:rect l="l" t="t" r="r" b="b"/>
              <a:pathLst>
                <a:path w="1913254" h="1428750">
                  <a:moveTo>
                    <a:pt x="1798561" y="0"/>
                  </a:moveTo>
                  <a:lnTo>
                    <a:pt x="114122" y="0"/>
                  </a:lnTo>
                  <a:lnTo>
                    <a:pt x="99312" y="945"/>
                  </a:lnTo>
                  <a:lnTo>
                    <a:pt x="57251" y="15125"/>
                  </a:lnTo>
                  <a:lnTo>
                    <a:pt x="23631" y="44490"/>
                  </a:lnTo>
                  <a:lnTo>
                    <a:pt x="3963" y="84559"/>
                  </a:lnTo>
                  <a:lnTo>
                    <a:pt x="0" y="114122"/>
                  </a:lnTo>
                  <a:lnTo>
                    <a:pt x="0" y="1428127"/>
                  </a:lnTo>
                  <a:lnTo>
                    <a:pt x="1913051" y="1428127"/>
                  </a:lnTo>
                  <a:lnTo>
                    <a:pt x="1912683" y="114122"/>
                  </a:lnTo>
                  <a:lnTo>
                    <a:pt x="1904180" y="70639"/>
                  </a:lnTo>
                  <a:lnTo>
                    <a:pt x="1879385" y="33399"/>
                  </a:lnTo>
                  <a:lnTo>
                    <a:pt x="1842256" y="8813"/>
                  </a:lnTo>
                  <a:lnTo>
                    <a:pt x="1798561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2" name="object 252"/>
          <p:cNvSpPr txBox="1"/>
          <p:nvPr/>
        </p:nvSpPr>
        <p:spPr>
          <a:xfrm>
            <a:off x="8017814" y="3056661"/>
            <a:ext cx="1136015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Lucida Sans Unicode"/>
              <a:buChar char="•"/>
              <a:tabLst>
                <a:tab pos="241300" algn="l"/>
              </a:tabLst>
            </a:pPr>
            <a:r>
              <a:rPr dirty="0" sz="2300" spc="-15" b="1">
                <a:latin typeface="Calibri"/>
                <a:cs typeface="Calibri"/>
              </a:rPr>
              <a:t>Passive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7917015" y="3372015"/>
            <a:ext cx="1564005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00" spc="-10" b="1">
                <a:latin typeface="Calibri"/>
                <a:cs typeface="Calibri"/>
              </a:rPr>
              <a:t>Components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7630553" y="3777119"/>
            <a:ext cx="1913255" cy="1245870"/>
          </a:xfrm>
          <a:custGeom>
            <a:avLst/>
            <a:gdLst/>
            <a:ahLst/>
            <a:cxnLst/>
            <a:rect l="l" t="t" r="r" b="b"/>
            <a:pathLst>
              <a:path w="1913254" h="1245870">
                <a:moveTo>
                  <a:pt x="1912683" y="0"/>
                </a:moveTo>
                <a:lnTo>
                  <a:pt x="0" y="0"/>
                </a:lnTo>
                <a:lnTo>
                  <a:pt x="0" y="1245603"/>
                </a:lnTo>
                <a:lnTo>
                  <a:pt x="956525" y="1245603"/>
                </a:lnTo>
                <a:lnTo>
                  <a:pt x="1912683" y="1245603"/>
                </a:lnTo>
                <a:lnTo>
                  <a:pt x="1912683" y="0"/>
                </a:lnTo>
                <a:close/>
              </a:path>
            </a:pathLst>
          </a:custGeom>
          <a:solidFill>
            <a:srgbClr val="4371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 txBox="1"/>
          <p:nvPr/>
        </p:nvSpPr>
        <p:spPr>
          <a:xfrm>
            <a:off x="7686623" y="3862336"/>
            <a:ext cx="906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Resistors,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7686623" y="4109301"/>
            <a:ext cx="995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Capacitors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7686623" y="4356265"/>
            <a:ext cx="3752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7686623" y="4603216"/>
            <a:ext cx="900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Inductors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9" name="object 259"/>
          <p:cNvGrpSpPr/>
          <p:nvPr/>
        </p:nvGrpSpPr>
        <p:grpSpPr>
          <a:xfrm>
            <a:off x="9032405" y="2644559"/>
            <a:ext cx="2748280" cy="2214880"/>
            <a:chOff x="9032405" y="2644559"/>
            <a:chExt cx="2748280" cy="2214880"/>
          </a:xfrm>
        </p:grpSpPr>
        <p:pic>
          <p:nvPicPr>
            <p:cNvPr id="260" name="object 2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2405" y="4190047"/>
              <a:ext cx="669226" cy="669226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9867595" y="2644559"/>
              <a:ext cx="1913255" cy="1428115"/>
            </a:xfrm>
            <a:custGeom>
              <a:avLst/>
              <a:gdLst/>
              <a:ahLst/>
              <a:cxnLst/>
              <a:rect l="l" t="t" r="r" b="b"/>
              <a:pathLst>
                <a:path w="1913254" h="1428114">
                  <a:moveTo>
                    <a:pt x="1798561" y="0"/>
                  </a:moveTo>
                  <a:lnTo>
                    <a:pt x="114122" y="0"/>
                  </a:lnTo>
                  <a:lnTo>
                    <a:pt x="99312" y="945"/>
                  </a:lnTo>
                  <a:lnTo>
                    <a:pt x="57238" y="15125"/>
                  </a:lnTo>
                  <a:lnTo>
                    <a:pt x="23629" y="44482"/>
                  </a:lnTo>
                  <a:lnTo>
                    <a:pt x="3963" y="84555"/>
                  </a:lnTo>
                  <a:lnTo>
                    <a:pt x="0" y="114122"/>
                  </a:lnTo>
                  <a:lnTo>
                    <a:pt x="0" y="1428114"/>
                  </a:lnTo>
                  <a:lnTo>
                    <a:pt x="1913039" y="1428114"/>
                  </a:lnTo>
                  <a:lnTo>
                    <a:pt x="1912683" y="114122"/>
                  </a:lnTo>
                  <a:lnTo>
                    <a:pt x="1904180" y="70634"/>
                  </a:lnTo>
                  <a:lnTo>
                    <a:pt x="1879385" y="33388"/>
                  </a:lnTo>
                  <a:lnTo>
                    <a:pt x="1842250" y="8808"/>
                  </a:lnTo>
                  <a:lnTo>
                    <a:pt x="1798561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2" name="object 262"/>
          <p:cNvSpPr txBox="1"/>
          <p:nvPr/>
        </p:nvSpPr>
        <p:spPr>
          <a:xfrm>
            <a:off x="10239375" y="3194176"/>
            <a:ext cx="1167130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Lucida Sans Unicode"/>
              <a:buChar char="•"/>
              <a:tabLst>
                <a:tab pos="241300" algn="l"/>
              </a:tabLst>
            </a:pPr>
            <a:r>
              <a:rPr dirty="0" sz="2300" spc="-10" b="1">
                <a:latin typeface="Calibri"/>
                <a:cs typeface="Calibri"/>
              </a:rPr>
              <a:t>G</a:t>
            </a:r>
            <a:r>
              <a:rPr dirty="0" sz="2300" spc="-30" b="1">
                <a:latin typeface="Calibri"/>
                <a:cs typeface="Calibri"/>
              </a:rPr>
              <a:t>r</a:t>
            </a:r>
            <a:r>
              <a:rPr dirty="0" sz="2300" spc="-10" b="1">
                <a:latin typeface="Calibri"/>
                <a:cs typeface="Calibri"/>
              </a:rPr>
              <a:t>ound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9867595" y="3716642"/>
            <a:ext cx="1913255" cy="1326515"/>
          </a:xfrm>
          <a:custGeom>
            <a:avLst/>
            <a:gdLst/>
            <a:ahLst/>
            <a:cxnLst/>
            <a:rect l="l" t="t" r="r" b="b"/>
            <a:pathLst>
              <a:path w="1913254" h="1326514">
                <a:moveTo>
                  <a:pt x="1912683" y="0"/>
                </a:moveTo>
                <a:lnTo>
                  <a:pt x="0" y="0"/>
                </a:lnTo>
                <a:lnTo>
                  <a:pt x="0" y="1326235"/>
                </a:lnTo>
                <a:lnTo>
                  <a:pt x="956525" y="1326235"/>
                </a:lnTo>
                <a:lnTo>
                  <a:pt x="1912683" y="1326235"/>
                </a:lnTo>
                <a:lnTo>
                  <a:pt x="1912683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 txBox="1"/>
          <p:nvPr/>
        </p:nvSpPr>
        <p:spPr>
          <a:xfrm>
            <a:off x="9923665" y="3965664"/>
            <a:ext cx="955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Reference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9923665" y="4212615"/>
            <a:ext cx="828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point</a:t>
            </a:r>
            <a:r>
              <a:rPr dirty="0" sz="1800" spc="-8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for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9923665" y="4459579"/>
            <a:ext cx="1247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Voltage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Level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67" name="object 26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69078" y="4169892"/>
            <a:ext cx="669239" cy="669226"/>
          </a:xfrm>
          <a:prstGeom prst="rect">
            <a:avLst/>
          </a:prstGeom>
        </p:spPr>
      </p:pic>
      <p:sp>
        <p:nvSpPr>
          <p:cNvPr id="268" name="object 268"/>
          <p:cNvSpPr txBox="1"/>
          <p:nvPr/>
        </p:nvSpPr>
        <p:spPr>
          <a:xfrm>
            <a:off x="11303698" y="6359459"/>
            <a:ext cx="21717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39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83811" y="5466245"/>
            <a:ext cx="1403985" cy="1386205"/>
          </a:xfrm>
          <a:custGeom>
            <a:avLst/>
            <a:gdLst/>
            <a:ahLst/>
            <a:cxnLst/>
            <a:rect l="l" t="t" r="r" b="b"/>
            <a:pathLst>
              <a:path w="1403984" h="1386204">
                <a:moveTo>
                  <a:pt x="1385989" y="0"/>
                </a:moveTo>
                <a:lnTo>
                  <a:pt x="1403984" y="0"/>
                </a:lnTo>
              </a:path>
              <a:path w="1403984" h="1386204">
                <a:moveTo>
                  <a:pt x="1367993" y="17995"/>
                </a:moveTo>
                <a:lnTo>
                  <a:pt x="1403984" y="17995"/>
                </a:lnTo>
              </a:path>
              <a:path w="1403984" h="1386204">
                <a:moveTo>
                  <a:pt x="1349997" y="35991"/>
                </a:moveTo>
                <a:lnTo>
                  <a:pt x="1403984" y="35991"/>
                </a:lnTo>
              </a:path>
              <a:path w="1403984" h="1386204">
                <a:moveTo>
                  <a:pt x="1331988" y="54000"/>
                </a:moveTo>
                <a:lnTo>
                  <a:pt x="1403984" y="54000"/>
                </a:lnTo>
              </a:path>
              <a:path w="1403984" h="1386204">
                <a:moveTo>
                  <a:pt x="1313992" y="71996"/>
                </a:moveTo>
                <a:lnTo>
                  <a:pt x="1403984" y="71996"/>
                </a:lnTo>
              </a:path>
              <a:path w="1403984" h="1386204">
                <a:moveTo>
                  <a:pt x="1295996" y="89992"/>
                </a:moveTo>
                <a:lnTo>
                  <a:pt x="1403984" y="89992"/>
                </a:lnTo>
              </a:path>
              <a:path w="1403984" h="1386204">
                <a:moveTo>
                  <a:pt x="1277988" y="108000"/>
                </a:moveTo>
                <a:lnTo>
                  <a:pt x="1403984" y="108000"/>
                </a:lnTo>
              </a:path>
              <a:path w="1403984" h="1386204">
                <a:moveTo>
                  <a:pt x="1259992" y="125996"/>
                </a:moveTo>
                <a:lnTo>
                  <a:pt x="1403984" y="125996"/>
                </a:lnTo>
              </a:path>
              <a:path w="1403984" h="1386204">
                <a:moveTo>
                  <a:pt x="1241996" y="143992"/>
                </a:moveTo>
                <a:lnTo>
                  <a:pt x="1403984" y="143992"/>
                </a:lnTo>
              </a:path>
              <a:path w="1403984" h="1386204">
                <a:moveTo>
                  <a:pt x="1223987" y="162001"/>
                </a:moveTo>
                <a:lnTo>
                  <a:pt x="1403984" y="162001"/>
                </a:lnTo>
              </a:path>
              <a:path w="1403984" h="1386204">
                <a:moveTo>
                  <a:pt x="1205991" y="179997"/>
                </a:moveTo>
                <a:lnTo>
                  <a:pt x="1403984" y="179997"/>
                </a:lnTo>
              </a:path>
              <a:path w="1403984" h="1386204">
                <a:moveTo>
                  <a:pt x="1187996" y="197992"/>
                </a:moveTo>
                <a:lnTo>
                  <a:pt x="1403984" y="197992"/>
                </a:lnTo>
              </a:path>
              <a:path w="1403984" h="1386204">
                <a:moveTo>
                  <a:pt x="1170000" y="215988"/>
                </a:moveTo>
                <a:lnTo>
                  <a:pt x="1403984" y="215988"/>
                </a:lnTo>
              </a:path>
              <a:path w="1403984" h="1386204">
                <a:moveTo>
                  <a:pt x="1151991" y="233997"/>
                </a:moveTo>
                <a:lnTo>
                  <a:pt x="1403984" y="233997"/>
                </a:lnTo>
              </a:path>
              <a:path w="1403984" h="1386204">
                <a:moveTo>
                  <a:pt x="1133995" y="251993"/>
                </a:moveTo>
                <a:lnTo>
                  <a:pt x="1403984" y="251993"/>
                </a:lnTo>
              </a:path>
              <a:path w="1403984" h="1386204">
                <a:moveTo>
                  <a:pt x="1115999" y="269989"/>
                </a:moveTo>
                <a:lnTo>
                  <a:pt x="1403984" y="269989"/>
                </a:lnTo>
              </a:path>
              <a:path w="1403984" h="1386204">
                <a:moveTo>
                  <a:pt x="1097991" y="287997"/>
                </a:moveTo>
                <a:lnTo>
                  <a:pt x="1403984" y="287997"/>
                </a:lnTo>
              </a:path>
              <a:path w="1403984" h="1386204">
                <a:moveTo>
                  <a:pt x="1079995" y="305993"/>
                </a:moveTo>
                <a:lnTo>
                  <a:pt x="1403984" y="305993"/>
                </a:lnTo>
              </a:path>
              <a:path w="1403984" h="1386204">
                <a:moveTo>
                  <a:pt x="1061999" y="323989"/>
                </a:moveTo>
                <a:lnTo>
                  <a:pt x="1403984" y="323989"/>
                </a:lnTo>
              </a:path>
              <a:path w="1403984" h="1386204">
                <a:moveTo>
                  <a:pt x="1043990" y="341998"/>
                </a:moveTo>
                <a:lnTo>
                  <a:pt x="1403984" y="341998"/>
                </a:lnTo>
              </a:path>
              <a:path w="1403984" h="1386204">
                <a:moveTo>
                  <a:pt x="1025994" y="359994"/>
                </a:moveTo>
                <a:lnTo>
                  <a:pt x="1403984" y="359994"/>
                </a:lnTo>
              </a:path>
              <a:path w="1403984" h="1386204">
                <a:moveTo>
                  <a:pt x="1007999" y="377990"/>
                </a:moveTo>
                <a:lnTo>
                  <a:pt x="1403984" y="377990"/>
                </a:lnTo>
              </a:path>
              <a:path w="1403984" h="1386204">
                <a:moveTo>
                  <a:pt x="989990" y="395998"/>
                </a:moveTo>
                <a:lnTo>
                  <a:pt x="1403984" y="395998"/>
                </a:lnTo>
              </a:path>
              <a:path w="1403984" h="1386204">
                <a:moveTo>
                  <a:pt x="971994" y="413994"/>
                </a:moveTo>
                <a:lnTo>
                  <a:pt x="1403984" y="413994"/>
                </a:lnTo>
              </a:path>
              <a:path w="1403984" h="1386204">
                <a:moveTo>
                  <a:pt x="953998" y="431990"/>
                </a:moveTo>
                <a:lnTo>
                  <a:pt x="1403984" y="431990"/>
                </a:lnTo>
              </a:path>
              <a:path w="1403984" h="1386204">
                <a:moveTo>
                  <a:pt x="935989" y="449999"/>
                </a:moveTo>
                <a:lnTo>
                  <a:pt x="1403984" y="449999"/>
                </a:lnTo>
              </a:path>
              <a:path w="1403984" h="1386204">
                <a:moveTo>
                  <a:pt x="917994" y="467994"/>
                </a:moveTo>
                <a:lnTo>
                  <a:pt x="1403984" y="467994"/>
                </a:lnTo>
              </a:path>
              <a:path w="1403984" h="1386204">
                <a:moveTo>
                  <a:pt x="899998" y="485990"/>
                </a:moveTo>
                <a:lnTo>
                  <a:pt x="1403984" y="485990"/>
                </a:lnTo>
              </a:path>
              <a:path w="1403984" h="1386204">
                <a:moveTo>
                  <a:pt x="881989" y="503999"/>
                </a:moveTo>
                <a:lnTo>
                  <a:pt x="1403984" y="503999"/>
                </a:lnTo>
              </a:path>
              <a:path w="1403984" h="1386204">
                <a:moveTo>
                  <a:pt x="863993" y="521995"/>
                </a:moveTo>
                <a:lnTo>
                  <a:pt x="1403984" y="521995"/>
                </a:lnTo>
              </a:path>
              <a:path w="1403984" h="1386204">
                <a:moveTo>
                  <a:pt x="845997" y="539991"/>
                </a:moveTo>
                <a:lnTo>
                  <a:pt x="1403984" y="539991"/>
                </a:lnTo>
              </a:path>
              <a:path w="1403984" h="1386204">
                <a:moveTo>
                  <a:pt x="827989" y="557999"/>
                </a:moveTo>
                <a:lnTo>
                  <a:pt x="1403984" y="557999"/>
                </a:lnTo>
              </a:path>
              <a:path w="1403984" h="1386204">
                <a:moveTo>
                  <a:pt x="809993" y="575995"/>
                </a:moveTo>
                <a:lnTo>
                  <a:pt x="1403984" y="575995"/>
                </a:lnTo>
              </a:path>
              <a:path w="1403984" h="1386204">
                <a:moveTo>
                  <a:pt x="791997" y="593991"/>
                </a:moveTo>
                <a:lnTo>
                  <a:pt x="1403984" y="593991"/>
                </a:lnTo>
              </a:path>
              <a:path w="1403984" h="1386204">
                <a:moveTo>
                  <a:pt x="773988" y="612000"/>
                </a:moveTo>
                <a:lnTo>
                  <a:pt x="1403984" y="612000"/>
                </a:lnTo>
              </a:path>
              <a:path w="1403984" h="1386204">
                <a:moveTo>
                  <a:pt x="755992" y="629996"/>
                </a:moveTo>
                <a:lnTo>
                  <a:pt x="1403984" y="629996"/>
                </a:lnTo>
              </a:path>
              <a:path w="1403984" h="1386204">
                <a:moveTo>
                  <a:pt x="737997" y="647992"/>
                </a:moveTo>
                <a:lnTo>
                  <a:pt x="1403984" y="647992"/>
                </a:lnTo>
              </a:path>
              <a:path w="1403984" h="1386204">
                <a:moveTo>
                  <a:pt x="719988" y="666000"/>
                </a:moveTo>
                <a:lnTo>
                  <a:pt x="1403984" y="666000"/>
                </a:lnTo>
              </a:path>
              <a:path w="1403984" h="1386204">
                <a:moveTo>
                  <a:pt x="701992" y="683996"/>
                </a:moveTo>
                <a:lnTo>
                  <a:pt x="1403984" y="683996"/>
                </a:lnTo>
              </a:path>
              <a:path w="1403984" h="1386204">
                <a:moveTo>
                  <a:pt x="683996" y="701992"/>
                </a:moveTo>
                <a:lnTo>
                  <a:pt x="1403984" y="701992"/>
                </a:lnTo>
              </a:path>
              <a:path w="1403984" h="1386204">
                <a:moveTo>
                  <a:pt x="665987" y="720001"/>
                </a:moveTo>
                <a:lnTo>
                  <a:pt x="1403984" y="720001"/>
                </a:lnTo>
              </a:path>
              <a:path w="1403984" h="1386204">
                <a:moveTo>
                  <a:pt x="647992" y="737996"/>
                </a:moveTo>
                <a:lnTo>
                  <a:pt x="1403984" y="737996"/>
                </a:lnTo>
              </a:path>
              <a:path w="1403984" h="1386204">
                <a:moveTo>
                  <a:pt x="629996" y="755992"/>
                </a:moveTo>
                <a:lnTo>
                  <a:pt x="1403984" y="755992"/>
                </a:lnTo>
              </a:path>
              <a:path w="1403984" h="1386204">
                <a:moveTo>
                  <a:pt x="612000" y="773988"/>
                </a:moveTo>
                <a:lnTo>
                  <a:pt x="1403984" y="773988"/>
                </a:lnTo>
              </a:path>
              <a:path w="1403984" h="1386204">
                <a:moveTo>
                  <a:pt x="593991" y="791997"/>
                </a:moveTo>
                <a:lnTo>
                  <a:pt x="1403984" y="791997"/>
                </a:lnTo>
              </a:path>
              <a:path w="1403984" h="1386204">
                <a:moveTo>
                  <a:pt x="575995" y="809993"/>
                </a:moveTo>
                <a:lnTo>
                  <a:pt x="1403984" y="809993"/>
                </a:lnTo>
              </a:path>
              <a:path w="1403984" h="1386204">
                <a:moveTo>
                  <a:pt x="557999" y="827989"/>
                </a:moveTo>
                <a:lnTo>
                  <a:pt x="1403984" y="827989"/>
                </a:lnTo>
              </a:path>
              <a:path w="1403984" h="1386204">
                <a:moveTo>
                  <a:pt x="539991" y="845997"/>
                </a:moveTo>
                <a:lnTo>
                  <a:pt x="1403984" y="845997"/>
                </a:lnTo>
              </a:path>
              <a:path w="1403984" h="1386204">
                <a:moveTo>
                  <a:pt x="521995" y="863993"/>
                </a:moveTo>
                <a:lnTo>
                  <a:pt x="1403984" y="863993"/>
                </a:lnTo>
              </a:path>
              <a:path w="1403984" h="1386204">
                <a:moveTo>
                  <a:pt x="503999" y="881989"/>
                </a:moveTo>
                <a:lnTo>
                  <a:pt x="1403984" y="881989"/>
                </a:lnTo>
              </a:path>
              <a:path w="1403984" h="1386204">
                <a:moveTo>
                  <a:pt x="485990" y="899998"/>
                </a:moveTo>
                <a:lnTo>
                  <a:pt x="1403984" y="899998"/>
                </a:lnTo>
              </a:path>
              <a:path w="1403984" h="1386204">
                <a:moveTo>
                  <a:pt x="467995" y="917994"/>
                </a:moveTo>
                <a:lnTo>
                  <a:pt x="1403984" y="917994"/>
                </a:lnTo>
              </a:path>
              <a:path w="1403984" h="1386204">
                <a:moveTo>
                  <a:pt x="449999" y="935989"/>
                </a:moveTo>
                <a:lnTo>
                  <a:pt x="1403984" y="935989"/>
                </a:lnTo>
              </a:path>
              <a:path w="1403984" h="1386204">
                <a:moveTo>
                  <a:pt x="323989" y="1061999"/>
                </a:moveTo>
                <a:lnTo>
                  <a:pt x="1403984" y="1061999"/>
                </a:lnTo>
              </a:path>
              <a:path w="1403984" h="1386204">
                <a:moveTo>
                  <a:pt x="305993" y="1079995"/>
                </a:moveTo>
                <a:lnTo>
                  <a:pt x="1403984" y="1079995"/>
                </a:lnTo>
              </a:path>
              <a:path w="1403984" h="1386204">
                <a:moveTo>
                  <a:pt x="287997" y="1097991"/>
                </a:moveTo>
                <a:lnTo>
                  <a:pt x="1403984" y="1097991"/>
                </a:lnTo>
              </a:path>
              <a:path w="1403984" h="1386204">
                <a:moveTo>
                  <a:pt x="269989" y="1115999"/>
                </a:moveTo>
                <a:lnTo>
                  <a:pt x="1403984" y="1115999"/>
                </a:lnTo>
              </a:path>
              <a:path w="1403984" h="1386204">
                <a:moveTo>
                  <a:pt x="251993" y="1133995"/>
                </a:moveTo>
                <a:lnTo>
                  <a:pt x="1403984" y="1133995"/>
                </a:lnTo>
              </a:path>
              <a:path w="1403984" h="1386204">
                <a:moveTo>
                  <a:pt x="233997" y="1151991"/>
                </a:moveTo>
                <a:lnTo>
                  <a:pt x="1403984" y="1151991"/>
                </a:lnTo>
              </a:path>
              <a:path w="1403984" h="1386204">
                <a:moveTo>
                  <a:pt x="215988" y="1170000"/>
                </a:moveTo>
                <a:lnTo>
                  <a:pt x="1403984" y="1170000"/>
                </a:lnTo>
              </a:path>
              <a:path w="1403984" h="1386204">
                <a:moveTo>
                  <a:pt x="197993" y="1187996"/>
                </a:moveTo>
                <a:lnTo>
                  <a:pt x="1403984" y="1187996"/>
                </a:lnTo>
              </a:path>
              <a:path w="1403984" h="1386204">
                <a:moveTo>
                  <a:pt x="179997" y="1205992"/>
                </a:moveTo>
                <a:lnTo>
                  <a:pt x="1403984" y="1205992"/>
                </a:lnTo>
              </a:path>
              <a:path w="1403984" h="1386204">
                <a:moveTo>
                  <a:pt x="161988" y="1224000"/>
                </a:moveTo>
                <a:lnTo>
                  <a:pt x="1403984" y="1224000"/>
                </a:lnTo>
              </a:path>
              <a:path w="1403984" h="1386204">
                <a:moveTo>
                  <a:pt x="143992" y="1241996"/>
                </a:moveTo>
                <a:lnTo>
                  <a:pt x="1403984" y="1241996"/>
                </a:lnTo>
              </a:path>
              <a:path w="1403984" h="1386204">
                <a:moveTo>
                  <a:pt x="125996" y="1259992"/>
                </a:moveTo>
                <a:lnTo>
                  <a:pt x="1403984" y="1259992"/>
                </a:lnTo>
              </a:path>
              <a:path w="1403984" h="1386204">
                <a:moveTo>
                  <a:pt x="107988" y="1278001"/>
                </a:moveTo>
                <a:lnTo>
                  <a:pt x="1403984" y="1278001"/>
                </a:lnTo>
              </a:path>
              <a:path w="1403984" h="1386204">
                <a:moveTo>
                  <a:pt x="89992" y="1295996"/>
                </a:moveTo>
                <a:lnTo>
                  <a:pt x="1403984" y="1295996"/>
                </a:lnTo>
              </a:path>
              <a:path w="1403984" h="1386204">
                <a:moveTo>
                  <a:pt x="71996" y="1313992"/>
                </a:moveTo>
                <a:lnTo>
                  <a:pt x="1403984" y="1313992"/>
                </a:lnTo>
              </a:path>
              <a:path w="1403984" h="1386204">
                <a:moveTo>
                  <a:pt x="54000" y="1331988"/>
                </a:moveTo>
                <a:lnTo>
                  <a:pt x="1403984" y="1331988"/>
                </a:lnTo>
              </a:path>
              <a:path w="1403984" h="1386204">
                <a:moveTo>
                  <a:pt x="35991" y="1349997"/>
                </a:moveTo>
                <a:lnTo>
                  <a:pt x="1403984" y="1349997"/>
                </a:lnTo>
              </a:path>
              <a:path w="1403984" h="1386204">
                <a:moveTo>
                  <a:pt x="17995" y="1367993"/>
                </a:moveTo>
                <a:lnTo>
                  <a:pt x="1403984" y="1367993"/>
                </a:lnTo>
              </a:path>
              <a:path w="1403984" h="1386204">
                <a:moveTo>
                  <a:pt x="0" y="1385989"/>
                </a:moveTo>
                <a:lnTo>
                  <a:pt x="1403984" y="1385989"/>
                </a:lnTo>
              </a:path>
            </a:pathLst>
          </a:custGeom>
          <a:ln w="3175">
            <a:solidFill>
              <a:srgbClr val="1A67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1865" y="1334770"/>
            <a:ext cx="10482580" cy="1958339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marR="5715" indent="-228600">
              <a:lnSpc>
                <a:spcPts val="2160"/>
              </a:lnSpc>
              <a:spcBef>
                <a:spcPts val="37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0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embedded</a:t>
            </a:r>
            <a:r>
              <a:rPr dirty="0" sz="20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000" spc="2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2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000" spc="2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electronic/electro-mechanical</a:t>
            </a:r>
            <a:r>
              <a:rPr dirty="0" sz="2000" spc="2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000" spc="2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dirty="0" sz="20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dirty="0" sz="2000" spc="2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specific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combination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firmware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(software).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ts val="2160"/>
              </a:lnSpc>
              <a:spcBef>
                <a:spcPts val="1010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embedded</a:t>
            </a:r>
            <a:r>
              <a:rPr dirty="0" sz="20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0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unique</a:t>
            </a:r>
            <a:r>
              <a:rPr dirty="0" sz="20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0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dirty="0" sz="20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0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firmware</a:t>
            </a:r>
            <a:r>
              <a:rPr dirty="0" sz="20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highly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specialized</a:t>
            </a:r>
            <a:r>
              <a:rPr dirty="0" sz="2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application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domain.</a:t>
            </a:r>
            <a:endParaRPr sz="2000">
              <a:latin typeface="Calibri"/>
              <a:cs typeface="Calibri"/>
            </a:endParaRPr>
          </a:p>
          <a:p>
            <a:pPr marL="241300" marR="7620" indent="-228600">
              <a:lnSpc>
                <a:spcPts val="2160"/>
              </a:lnSpc>
              <a:spcBef>
                <a:spcPts val="1005"/>
              </a:spcBef>
              <a:buClr>
                <a:srgbClr val="EC7C30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Embedded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becoming</a:t>
            </a:r>
            <a:r>
              <a:rPr dirty="0" sz="20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0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inevitable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equipment,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industrial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control,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products,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80" y="378002"/>
            <a:ext cx="11059160" cy="5798820"/>
            <a:chOff x="8280" y="378002"/>
            <a:chExt cx="11059160" cy="57988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119" y="3485159"/>
              <a:ext cx="10018077" cy="26017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15835" y="3441242"/>
              <a:ext cx="10107295" cy="2691130"/>
            </a:xfrm>
            <a:custGeom>
              <a:avLst/>
              <a:gdLst/>
              <a:ahLst/>
              <a:cxnLst/>
              <a:rect l="l" t="t" r="r" b="b"/>
              <a:pathLst>
                <a:path w="10107295" h="2691129">
                  <a:moveTo>
                    <a:pt x="0" y="0"/>
                  </a:moveTo>
                  <a:lnTo>
                    <a:pt x="10107002" y="0"/>
                  </a:lnTo>
                  <a:lnTo>
                    <a:pt x="10107002" y="2690634"/>
                  </a:lnTo>
                  <a:lnTo>
                    <a:pt x="0" y="2690634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80" y="378002"/>
              <a:ext cx="6853555" cy="829310"/>
            </a:xfrm>
            <a:custGeom>
              <a:avLst/>
              <a:gdLst/>
              <a:ahLst/>
              <a:cxnLst/>
              <a:rect l="l" t="t" r="r" b="b"/>
              <a:pathLst>
                <a:path w="6853555" h="829310">
                  <a:moveTo>
                    <a:pt x="138595" y="0"/>
                  </a:moveTo>
                  <a:lnTo>
                    <a:pt x="85647" y="10629"/>
                  </a:lnTo>
                  <a:lnTo>
                    <a:pt x="40862" y="40539"/>
                  </a:lnTo>
                  <a:lnTo>
                    <a:pt x="10840" y="85331"/>
                  </a:lnTo>
                  <a:lnTo>
                    <a:pt x="355" y="138239"/>
                  </a:lnTo>
                  <a:lnTo>
                    <a:pt x="0" y="690841"/>
                  </a:lnTo>
                  <a:lnTo>
                    <a:pt x="1203" y="709029"/>
                  </a:lnTo>
                  <a:lnTo>
                    <a:pt x="18719" y="759955"/>
                  </a:lnTo>
                  <a:lnTo>
                    <a:pt x="54101" y="800556"/>
                  </a:lnTo>
                  <a:lnTo>
                    <a:pt x="102466" y="824352"/>
                  </a:lnTo>
                  <a:lnTo>
                    <a:pt x="138239" y="829081"/>
                  </a:lnTo>
                  <a:lnTo>
                    <a:pt x="6715074" y="829081"/>
                  </a:lnTo>
                  <a:lnTo>
                    <a:pt x="6768034" y="818446"/>
                  </a:lnTo>
                  <a:lnTo>
                    <a:pt x="6812819" y="788530"/>
                  </a:lnTo>
                  <a:lnTo>
                    <a:pt x="6842839" y="743739"/>
                  </a:lnTo>
                  <a:lnTo>
                    <a:pt x="6853313" y="690841"/>
                  </a:lnTo>
                  <a:lnTo>
                    <a:pt x="6853290" y="138239"/>
                  </a:lnTo>
                  <a:lnTo>
                    <a:pt x="6842683" y="85647"/>
                  </a:lnTo>
                  <a:lnTo>
                    <a:pt x="6812773" y="40862"/>
                  </a:lnTo>
                  <a:lnTo>
                    <a:pt x="6767984" y="10835"/>
                  </a:lnTo>
                  <a:lnTo>
                    <a:pt x="6715074" y="355"/>
                  </a:lnTo>
                  <a:lnTo>
                    <a:pt x="13859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0863" y="418223"/>
            <a:ext cx="66484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6250" sz="6000" spc="-765">
                <a:latin typeface="Calibri"/>
                <a:cs typeface="Calibri"/>
              </a:rPr>
              <a:t>W</a:t>
            </a:r>
            <a:r>
              <a:rPr dirty="0" sz="3200" spc="-1805"/>
              <a:t>C</a:t>
            </a:r>
            <a:r>
              <a:rPr dirty="0" baseline="-6250" sz="6000" spc="-615">
                <a:latin typeface="Calibri"/>
                <a:cs typeface="Calibri"/>
              </a:rPr>
              <a:t>h</a:t>
            </a:r>
            <a:r>
              <a:rPr dirty="0" sz="3200" spc="-484"/>
              <a:t>l</a:t>
            </a:r>
            <a:r>
              <a:rPr dirty="0" baseline="-6250" sz="6000" spc="-2354">
                <a:latin typeface="Calibri"/>
                <a:cs typeface="Calibri"/>
              </a:rPr>
              <a:t>a</a:t>
            </a:r>
            <a:r>
              <a:rPr dirty="0" sz="3200" spc="-70"/>
              <a:t>i</a:t>
            </a:r>
            <a:r>
              <a:rPr dirty="0" sz="3200" spc="-1075"/>
              <a:t>c</a:t>
            </a:r>
            <a:r>
              <a:rPr dirty="0" baseline="-6250" sz="6000" spc="-585">
                <a:latin typeface="Calibri"/>
                <a:cs typeface="Calibri"/>
              </a:rPr>
              <a:t>t</a:t>
            </a:r>
            <a:r>
              <a:rPr dirty="0" sz="3200" spc="-500"/>
              <a:t>k</a:t>
            </a:r>
            <a:r>
              <a:rPr dirty="0" baseline="-6250" sz="6000" spc="-7">
                <a:latin typeface="Calibri"/>
                <a:cs typeface="Calibri"/>
              </a:rPr>
              <a:t>i</a:t>
            </a:r>
            <a:r>
              <a:rPr dirty="0" baseline="-6250" sz="6000" spc="-2002">
                <a:latin typeface="Calibri"/>
                <a:cs typeface="Calibri"/>
              </a:rPr>
              <a:t>s</a:t>
            </a:r>
            <a:r>
              <a:rPr dirty="0" sz="3200" spc="-70"/>
              <a:t>t</a:t>
            </a:r>
            <a:r>
              <a:rPr dirty="0" sz="3200" spc="-725"/>
              <a:t>o</a:t>
            </a:r>
            <a:r>
              <a:rPr dirty="0" baseline="-6250" sz="6000" spc="-757">
                <a:latin typeface="Calibri"/>
                <a:cs typeface="Calibri"/>
              </a:rPr>
              <a:t>a</a:t>
            </a:r>
            <a:r>
              <a:rPr dirty="0" sz="3200" spc="-1285"/>
              <a:t>e</a:t>
            </a:r>
            <a:r>
              <a:rPr dirty="0" baseline="-6250" sz="6000" spc="-1410">
                <a:latin typeface="Calibri"/>
                <a:cs typeface="Calibri"/>
              </a:rPr>
              <a:t>n</a:t>
            </a:r>
            <a:r>
              <a:rPr dirty="0" sz="3200" spc="-125"/>
              <a:t>d</a:t>
            </a:r>
            <a:r>
              <a:rPr dirty="0" baseline="-6250" sz="6000" spc="-2850">
                <a:latin typeface="Calibri"/>
                <a:cs typeface="Calibri"/>
              </a:rPr>
              <a:t>E</a:t>
            </a:r>
            <a:r>
              <a:rPr dirty="0" sz="3200" spc="-75"/>
              <a:t>i</a:t>
            </a:r>
            <a:r>
              <a:rPr dirty="0" sz="3200" spc="5"/>
              <a:t>t</a:t>
            </a:r>
            <a:r>
              <a:rPr dirty="0" baseline="-6250" sz="6000" spc="-3772">
                <a:latin typeface="Calibri"/>
                <a:cs typeface="Calibri"/>
              </a:rPr>
              <a:t>m</a:t>
            </a:r>
            <a:r>
              <a:rPr dirty="0" sz="3200" spc="-155"/>
              <a:t>M</a:t>
            </a:r>
            <a:r>
              <a:rPr dirty="0" baseline="-6250" sz="6000" spc="-3097">
                <a:latin typeface="Calibri"/>
                <a:cs typeface="Calibri"/>
              </a:rPr>
              <a:t>b</a:t>
            </a:r>
            <a:r>
              <a:rPr dirty="0" sz="3200" spc="-80"/>
              <a:t>a</a:t>
            </a:r>
            <a:r>
              <a:rPr dirty="0" sz="3200" spc="-1425"/>
              <a:t>s</a:t>
            </a:r>
            <a:r>
              <a:rPr dirty="0" baseline="-6250" sz="6000" spc="-997">
                <a:latin typeface="Calibri"/>
                <a:cs typeface="Calibri"/>
              </a:rPr>
              <a:t>e</a:t>
            </a:r>
            <a:r>
              <a:rPr dirty="0" sz="3200" spc="-409"/>
              <a:t>t</a:t>
            </a:r>
            <a:r>
              <a:rPr dirty="0" baseline="-6250" sz="6000" spc="-2722">
                <a:latin typeface="Calibri"/>
                <a:cs typeface="Calibri"/>
              </a:rPr>
              <a:t>d</a:t>
            </a:r>
            <a:r>
              <a:rPr dirty="0" sz="3200" spc="-75"/>
              <a:t>e</a:t>
            </a:r>
            <a:r>
              <a:rPr dirty="0" sz="3200" spc="-1145"/>
              <a:t>r</a:t>
            </a:r>
            <a:r>
              <a:rPr dirty="0" baseline="-6250" sz="6000" spc="-382">
                <a:latin typeface="Calibri"/>
                <a:cs typeface="Calibri"/>
              </a:rPr>
              <a:t>d</a:t>
            </a:r>
            <a:r>
              <a:rPr dirty="0" sz="3200" spc="-819"/>
              <a:t>t</a:t>
            </a:r>
            <a:r>
              <a:rPr dirty="0" baseline="-6250" sz="6000" spc="-1897">
                <a:latin typeface="Calibri"/>
                <a:cs typeface="Calibri"/>
              </a:rPr>
              <a:t>e</a:t>
            </a:r>
            <a:r>
              <a:rPr dirty="0" sz="3200" spc="-70"/>
              <a:t>i</a:t>
            </a:r>
            <a:r>
              <a:rPr dirty="0" sz="3200" spc="-625"/>
              <a:t>t</a:t>
            </a:r>
            <a:r>
              <a:rPr dirty="0" baseline="-6250" sz="6000" spc="-2392">
                <a:latin typeface="Calibri"/>
                <a:cs typeface="Calibri"/>
              </a:rPr>
              <a:t>d</a:t>
            </a:r>
            <a:r>
              <a:rPr dirty="0" sz="3200" spc="-70"/>
              <a:t>l</a:t>
            </a:r>
            <a:r>
              <a:rPr dirty="0" sz="3200" spc="-114"/>
              <a:t>e</a:t>
            </a:r>
            <a:r>
              <a:rPr dirty="0" baseline="-6250" sz="6000" spc="-1567">
                <a:latin typeface="Calibri"/>
                <a:cs typeface="Calibri"/>
              </a:rPr>
              <a:t>S</a:t>
            </a:r>
            <a:r>
              <a:rPr dirty="0" sz="3200" spc="-795"/>
              <a:t>s</a:t>
            </a:r>
            <a:r>
              <a:rPr dirty="0" baseline="-6250" sz="6000" spc="-1770">
                <a:latin typeface="Calibri"/>
                <a:cs typeface="Calibri"/>
              </a:rPr>
              <a:t>y</a:t>
            </a:r>
            <a:r>
              <a:rPr dirty="0" sz="3200" spc="-70"/>
              <a:t>t</a:t>
            </a:r>
            <a:r>
              <a:rPr dirty="0" sz="3200" spc="-1630"/>
              <a:t>y</a:t>
            </a:r>
            <a:r>
              <a:rPr dirty="0" baseline="-6250" sz="6000" spc="-75">
                <a:latin typeface="Calibri"/>
                <a:cs typeface="Calibri"/>
              </a:rPr>
              <a:t>s</a:t>
            </a:r>
            <a:r>
              <a:rPr dirty="0" sz="3200" spc="-890"/>
              <a:t>l</a:t>
            </a:r>
            <a:r>
              <a:rPr dirty="0" baseline="-6250" sz="6000" spc="-862">
                <a:latin typeface="Calibri"/>
                <a:cs typeface="Calibri"/>
              </a:rPr>
              <a:t>t</a:t>
            </a:r>
            <a:r>
              <a:rPr dirty="0" sz="3200" spc="-1270"/>
              <a:t>e</a:t>
            </a:r>
            <a:r>
              <a:rPr dirty="0" baseline="-6250" sz="6000">
                <a:latin typeface="Calibri"/>
                <a:cs typeface="Calibri"/>
              </a:rPr>
              <a:t>em</a:t>
            </a:r>
            <a:r>
              <a:rPr dirty="0" baseline="-6250" sz="6000" spc="-15">
                <a:latin typeface="Calibri"/>
                <a:cs typeface="Calibri"/>
              </a:rPr>
              <a:t> </a:t>
            </a:r>
            <a:r>
              <a:rPr dirty="0" baseline="-6250" sz="6000">
                <a:latin typeface="Calibri"/>
                <a:cs typeface="Calibri"/>
              </a:rPr>
              <a:t>?</a:t>
            </a:r>
            <a:endParaRPr baseline="-6250" sz="6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42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03310" rIns="0" bIns="0" rtlCol="0" vert="horz">
            <a:spAutoFit/>
          </a:bodyPr>
          <a:lstStyle/>
          <a:p>
            <a:pPr marL="1855470" marR="5080" indent="1807210">
              <a:lnSpc>
                <a:spcPct val="100400"/>
              </a:lnSpc>
              <a:spcBef>
                <a:spcPts val="70"/>
              </a:spcBef>
            </a:pPr>
            <a:r>
              <a:rPr dirty="0" spc="-15"/>
              <a:t>INTRO </a:t>
            </a:r>
            <a:r>
              <a:rPr dirty="0" spc="-85"/>
              <a:t>TO </a:t>
            </a:r>
            <a:r>
              <a:rPr dirty="0" spc="-80"/>
              <a:t> </a:t>
            </a:r>
            <a:r>
              <a:rPr dirty="0" spc="-10"/>
              <a:t>EMBEDDED</a:t>
            </a:r>
            <a:r>
              <a:rPr dirty="0" spc="-80"/>
              <a:t> </a:t>
            </a:r>
            <a:r>
              <a:rPr dirty="0" spc="-45"/>
              <a:t>SYSTEMS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563543" y="5258422"/>
            <a:ext cx="556323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BEBEBE"/>
                </a:solidFill>
                <a:latin typeface="Calibri"/>
                <a:cs typeface="Calibri"/>
              </a:rPr>
              <a:t>Exploring</a:t>
            </a:r>
            <a:r>
              <a:rPr dirty="0" sz="3200" spc="-1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solidFill>
                  <a:srgbClr val="BEBEBE"/>
                </a:solidFill>
                <a:latin typeface="Calibri"/>
                <a:cs typeface="Calibri"/>
              </a:rPr>
              <a:t>the</a:t>
            </a:r>
            <a:r>
              <a:rPr dirty="0" sz="3200" spc="-1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solidFill>
                  <a:srgbClr val="BEBEBE"/>
                </a:solidFill>
                <a:latin typeface="Calibri"/>
                <a:cs typeface="Calibri"/>
              </a:rPr>
              <a:t>heart</a:t>
            </a:r>
            <a:r>
              <a:rPr dirty="0" sz="3200" spc="-1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BEBEBE"/>
                </a:solidFill>
                <a:latin typeface="Calibri"/>
                <a:cs typeface="Calibri"/>
              </a:rPr>
              <a:t>of</a:t>
            </a:r>
            <a:r>
              <a:rPr dirty="0" sz="3200" spc="-1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dirty="0" sz="3200" spc="-35">
                <a:solidFill>
                  <a:srgbClr val="BEBEBE"/>
                </a:solidFill>
                <a:latin typeface="Calibri"/>
                <a:cs typeface="Calibri"/>
              </a:rPr>
              <a:t>Technology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480606"/>
            <a:ext cx="6871334" cy="3266440"/>
            <a:chOff x="0" y="480606"/>
            <a:chExt cx="6871334" cy="326644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806" y="3304438"/>
              <a:ext cx="1919516" cy="4420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958" y="1456385"/>
              <a:ext cx="1573199" cy="162989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2958" y="1456562"/>
              <a:ext cx="1574165" cy="1630680"/>
            </a:xfrm>
            <a:custGeom>
              <a:avLst/>
              <a:gdLst/>
              <a:ahLst/>
              <a:cxnLst/>
              <a:rect l="l" t="t" r="r" b="b"/>
              <a:pathLst>
                <a:path w="1574164" h="1630680">
                  <a:moveTo>
                    <a:pt x="0" y="815035"/>
                  </a:moveTo>
                  <a:lnTo>
                    <a:pt x="1697" y="761466"/>
                  </a:lnTo>
                  <a:lnTo>
                    <a:pt x="6761" y="708328"/>
                  </a:lnTo>
                  <a:lnTo>
                    <a:pt x="15149" y="655781"/>
                  </a:lnTo>
                  <a:lnTo>
                    <a:pt x="26820" y="603985"/>
                  </a:lnTo>
                  <a:lnTo>
                    <a:pt x="41732" y="553100"/>
                  </a:lnTo>
                  <a:lnTo>
                    <a:pt x="59841" y="503287"/>
                  </a:lnTo>
                  <a:lnTo>
                    <a:pt x="81106" y="454706"/>
                  </a:lnTo>
                  <a:lnTo>
                    <a:pt x="105486" y="407517"/>
                  </a:lnTo>
                  <a:lnTo>
                    <a:pt x="132802" y="362077"/>
                  </a:lnTo>
                  <a:lnTo>
                    <a:pt x="162835" y="318717"/>
                  </a:lnTo>
                  <a:lnTo>
                    <a:pt x="195468" y="277558"/>
                  </a:lnTo>
                  <a:lnTo>
                    <a:pt x="230582" y="238725"/>
                  </a:lnTo>
                  <a:lnTo>
                    <a:pt x="268059" y="202337"/>
                  </a:lnTo>
                  <a:lnTo>
                    <a:pt x="307781" y="168519"/>
                  </a:lnTo>
                  <a:lnTo>
                    <a:pt x="349628" y="137393"/>
                  </a:lnTo>
                  <a:lnTo>
                    <a:pt x="393484" y="109080"/>
                  </a:lnTo>
                  <a:lnTo>
                    <a:pt x="439035" y="83824"/>
                  </a:lnTo>
                  <a:lnTo>
                    <a:pt x="485940" y="61813"/>
                  </a:lnTo>
                  <a:lnTo>
                    <a:pt x="534035" y="43083"/>
                  </a:lnTo>
                  <a:lnTo>
                    <a:pt x="583155" y="27674"/>
                  </a:lnTo>
                  <a:lnTo>
                    <a:pt x="633136" y="15624"/>
                  </a:lnTo>
                  <a:lnTo>
                    <a:pt x="683813" y="6969"/>
                  </a:lnTo>
                  <a:lnTo>
                    <a:pt x="735022" y="1748"/>
                  </a:lnTo>
                  <a:lnTo>
                    <a:pt x="786599" y="0"/>
                  </a:lnTo>
                  <a:lnTo>
                    <a:pt x="838295" y="1748"/>
                  </a:lnTo>
                  <a:lnTo>
                    <a:pt x="889594" y="6969"/>
                  </a:lnTo>
                  <a:lnTo>
                    <a:pt x="940336" y="15624"/>
                  </a:lnTo>
                  <a:lnTo>
                    <a:pt x="990361" y="27674"/>
                  </a:lnTo>
                  <a:lnTo>
                    <a:pt x="1039509" y="43083"/>
                  </a:lnTo>
                  <a:lnTo>
                    <a:pt x="1087619" y="61813"/>
                  </a:lnTo>
                  <a:lnTo>
                    <a:pt x="1134531" y="83824"/>
                  </a:lnTo>
                  <a:lnTo>
                    <a:pt x="1180084" y="109080"/>
                  </a:lnTo>
                  <a:lnTo>
                    <a:pt x="1223938" y="137393"/>
                  </a:lnTo>
                  <a:lnTo>
                    <a:pt x="1265785" y="168519"/>
                  </a:lnTo>
                  <a:lnTo>
                    <a:pt x="1305505" y="202337"/>
                  </a:lnTo>
                  <a:lnTo>
                    <a:pt x="1342980" y="238725"/>
                  </a:lnTo>
                  <a:lnTo>
                    <a:pt x="1378093" y="277558"/>
                  </a:lnTo>
                  <a:lnTo>
                    <a:pt x="1410727" y="318717"/>
                  </a:lnTo>
                  <a:lnTo>
                    <a:pt x="1440762" y="362077"/>
                  </a:lnTo>
                  <a:lnTo>
                    <a:pt x="1468081" y="407517"/>
                  </a:lnTo>
                  <a:lnTo>
                    <a:pt x="1492461" y="454706"/>
                  </a:lnTo>
                  <a:lnTo>
                    <a:pt x="1513726" y="503287"/>
                  </a:lnTo>
                  <a:lnTo>
                    <a:pt x="1531836" y="553100"/>
                  </a:lnTo>
                  <a:lnTo>
                    <a:pt x="1546747" y="603985"/>
                  </a:lnTo>
                  <a:lnTo>
                    <a:pt x="1558418" y="655781"/>
                  </a:lnTo>
                  <a:lnTo>
                    <a:pt x="1566806" y="708328"/>
                  </a:lnTo>
                  <a:lnTo>
                    <a:pt x="1571870" y="761466"/>
                  </a:lnTo>
                  <a:lnTo>
                    <a:pt x="1573568" y="815035"/>
                  </a:lnTo>
                  <a:lnTo>
                    <a:pt x="1571870" y="868603"/>
                  </a:lnTo>
                  <a:lnTo>
                    <a:pt x="1566806" y="921741"/>
                  </a:lnTo>
                  <a:lnTo>
                    <a:pt x="1558418" y="974289"/>
                  </a:lnTo>
                  <a:lnTo>
                    <a:pt x="1546747" y="1026085"/>
                  </a:lnTo>
                  <a:lnTo>
                    <a:pt x="1531836" y="1076970"/>
                  </a:lnTo>
                  <a:lnTo>
                    <a:pt x="1513726" y="1126783"/>
                  </a:lnTo>
                  <a:lnTo>
                    <a:pt x="1492461" y="1175364"/>
                  </a:lnTo>
                  <a:lnTo>
                    <a:pt x="1468081" y="1222552"/>
                  </a:lnTo>
                  <a:lnTo>
                    <a:pt x="1440762" y="1267997"/>
                  </a:lnTo>
                  <a:lnTo>
                    <a:pt x="1410727" y="1311360"/>
                  </a:lnTo>
                  <a:lnTo>
                    <a:pt x="1378093" y="1352521"/>
                  </a:lnTo>
                  <a:lnTo>
                    <a:pt x="1342980" y="1391356"/>
                  </a:lnTo>
                  <a:lnTo>
                    <a:pt x="1305505" y="1427744"/>
                  </a:lnTo>
                  <a:lnTo>
                    <a:pt x="1265785" y="1461563"/>
                  </a:lnTo>
                  <a:lnTo>
                    <a:pt x="1223938" y="1492689"/>
                  </a:lnTo>
                  <a:lnTo>
                    <a:pt x="1180084" y="1521002"/>
                  </a:lnTo>
                  <a:lnTo>
                    <a:pt x="1134531" y="1546270"/>
                  </a:lnTo>
                  <a:lnTo>
                    <a:pt x="1087625" y="1568320"/>
                  </a:lnTo>
                  <a:lnTo>
                    <a:pt x="1039529" y="1587106"/>
                  </a:lnTo>
                  <a:lnTo>
                    <a:pt x="990407" y="1602581"/>
                  </a:lnTo>
                  <a:lnTo>
                    <a:pt x="940426" y="1614698"/>
                  </a:lnTo>
                  <a:lnTo>
                    <a:pt x="889749" y="1623412"/>
                  </a:lnTo>
                  <a:lnTo>
                    <a:pt x="838541" y="1628674"/>
                  </a:lnTo>
                  <a:lnTo>
                    <a:pt x="786968" y="1630438"/>
                  </a:lnTo>
                  <a:lnTo>
                    <a:pt x="735269" y="1628674"/>
                  </a:lnTo>
                  <a:lnTo>
                    <a:pt x="683968" y="1623412"/>
                  </a:lnTo>
                  <a:lnTo>
                    <a:pt x="633225" y="1614698"/>
                  </a:lnTo>
                  <a:lnTo>
                    <a:pt x="583201" y="1602581"/>
                  </a:lnTo>
                  <a:lnTo>
                    <a:pt x="534055" y="1587106"/>
                  </a:lnTo>
                  <a:lnTo>
                    <a:pt x="485946" y="1568320"/>
                  </a:lnTo>
                  <a:lnTo>
                    <a:pt x="439036" y="1546270"/>
                  </a:lnTo>
                  <a:lnTo>
                    <a:pt x="393484" y="1521002"/>
                  </a:lnTo>
                  <a:lnTo>
                    <a:pt x="349628" y="1492689"/>
                  </a:lnTo>
                  <a:lnTo>
                    <a:pt x="307781" y="1461563"/>
                  </a:lnTo>
                  <a:lnTo>
                    <a:pt x="268059" y="1427744"/>
                  </a:lnTo>
                  <a:lnTo>
                    <a:pt x="230582" y="1391356"/>
                  </a:lnTo>
                  <a:lnTo>
                    <a:pt x="195468" y="1352521"/>
                  </a:lnTo>
                  <a:lnTo>
                    <a:pt x="162835" y="1311360"/>
                  </a:lnTo>
                  <a:lnTo>
                    <a:pt x="132802" y="1267997"/>
                  </a:lnTo>
                  <a:lnTo>
                    <a:pt x="105486" y="1222552"/>
                  </a:lnTo>
                  <a:lnTo>
                    <a:pt x="81106" y="1175364"/>
                  </a:lnTo>
                  <a:lnTo>
                    <a:pt x="59841" y="1126783"/>
                  </a:lnTo>
                  <a:lnTo>
                    <a:pt x="41732" y="1076970"/>
                  </a:lnTo>
                  <a:lnTo>
                    <a:pt x="26820" y="1026085"/>
                  </a:lnTo>
                  <a:lnTo>
                    <a:pt x="15149" y="974289"/>
                  </a:lnTo>
                  <a:lnTo>
                    <a:pt x="6761" y="921741"/>
                  </a:lnTo>
                  <a:lnTo>
                    <a:pt x="1697" y="868603"/>
                  </a:lnTo>
                  <a:lnTo>
                    <a:pt x="0" y="815035"/>
                  </a:lnTo>
                  <a:close/>
                </a:path>
              </a:pathLst>
            </a:custGeom>
            <a:ln w="6335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480606"/>
              <a:ext cx="6871334" cy="777875"/>
            </a:xfrm>
            <a:custGeom>
              <a:avLst/>
              <a:gdLst/>
              <a:ahLst/>
              <a:cxnLst/>
              <a:rect l="l" t="t" r="r" b="b"/>
              <a:pathLst>
                <a:path w="6871334" h="777875">
                  <a:moveTo>
                    <a:pt x="6870954" y="0"/>
                  </a:moveTo>
                  <a:lnTo>
                    <a:pt x="0" y="0"/>
                  </a:lnTo>
                  <a:lnTo>
                    <a:pt x="0" y="777595"/>
                  </a:lnTo>
                  <a:lnTo>
                    <a:pt x="3435477" y="777595"/>
                  </a:lnTo>
                  <a:lnTo>
                    <a:pt x="6870954" y="777595"/>
                  </a:lnTo>
                  <a:lnTo>
                    <a:pt x="6870954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8381" y="164071"/>
            <a:ext cx="674624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7129" sz="9000" spc="-15">
                <a:latin typeface="Calibri"/>
                <a:cs typeface="Calibri"/>
              </a:rPr>
              <a:t>E</a:t>
            </a:r>
            <a:r>
              <a:rPr dirty="0" baseline="-17129" sz="9000" spc="-7072">
                <a:latin typeface="Calibri"/>
                <a:cs typeface="Calibri"/>
              </a:rPr>
              <a:t>M</a:t>
            </a:r>
            <a:r>
              <a:rPr dirty="0" sz="3200" spc="-65"/>
              <a:t>C</a:t>
            </a:r>
            <a:r>
              <a:rPr dirty="0" sz="3200" spc="-75"/>
              <a:t>l</a:t>
            </a:r>
            <a:r>
              <a:rPr dirty="0" sz="3200" spc="-70"/>
              <a:t>i</a:t>
            </a:r>
            <a:r>
              <a:rPr dirty="0" sz="3200" spc="-960"/>
              <a:t>c</a:t>
            </a:r>
            <a:r>
              <a:rPr dirty="0" baseline="-17129" sz="9000" spc="-3727">
                <a:latin typeface="Calibri"/>
                <a:cs typeface="Calibri"/>
              </a:rPr>
              <a:t>B</a:t>
            </a:r>
            <a:r>
              <a:rPr dirty="0" sz="3200"/>
              <a:t>k</a:t>
            </a:r>
            <a:r>
              <a:rPr dirty="0" sz="3200" spc="-200"/>
              <a:t> </a:t>
            </a:r>
            <a:r>
              <a:rPr dirty="0" baseline="-17129" sz="9000" spc="-4320">
                <a:latin typeface="Calibri"/>
                <a:cs typeface="Calibri"/>
              </a:rPr>
              <a:t>E</a:t>
            </a:r>
            <a:r>
              <a:rPr dirty="0" sz="3200" spc="-70"/>
              <a:t>t</a:t>
            </a:r>
            <a:r>
              <a:rPr dirty="0" sz="3200" spc="-85"/>
              <a:t>o</a:t>
            </a:r>
            <a:r>
              <a:rPr dirty="0" baseline="-17129" sz="9000" spc="-4432">
                <a:latin typeface="Calibri"/>
                <a:cs typeface="Calibri"/>
              </a:rPr>
              <a:t>D</a:t>
            </a:r>
            <a:r>
              <a:rPr dirty="0" sz="3200" spc="-75"/>
              <a:t>e</a:t>
            </a:r>
            <a:r>
              <a:rPr dirty="0" sz="3200" spc="-720"/>
              <a:t>d</a:t>
            </a:r>
            <a:r>
              <a:rPr dirty="0" baseline="-17129" sz="9000" spc="-4702">
                <a:latin typeface="Calibri"/>
                <a:cs typeface="Calibri"/>
              </a:rPr>
              <a:t>D</a:t>
            </a:r>
            <a:r>
              <a:rPr dirty="0" sz="3200" spc="-75"/>
              <a:t>i</a:t>
            </a:r>
            <a:r>
              <a:rPr dirty="0" sz="3200"/>
              <a:t>t</a:t>
            </a:r>
            <a:r>
              <a:rPr dirty="0" sz="3200" spc="-145"/>
              <a:t> </a:t>
            </a:r>
            <a:r>
              <a:rPr dirty="0" sz="3200" spc="-2175"/>
              <a:t>M</a:t>
            </a:r>
            <a:r>
              <a:rPr dirty="0" baseline="-17129" sz="9000" spc="-1245">
                <a:latin typeface="Calibri"/>
                <a:cs typeface="Calibri"/>
              </a:rPr>
              <a:t>E</a:t>
            </a:r>
            <a:r>
              <a:rPr dirty="0" sz="3200" spc="-965"/>
              <a:t>a</a:t>
            </a:r>
            <a:r>
              <a:rPr dirty="0" baseline="-17129" sz="9000" spc="-4350">
                <a:latin typeface="Calibri"/>
                <a:cs typeface="Calibri"/>
              </a:rPr>
              <a:t>D</a:t>
            </a:r>
            <a:r>
              <a:rPr dirty="0" sz="3200" spc="-75"/>
              <a:t>st</a:t>
            </a:r>
            <a:r>
              <a:rPr dirty="0" sz="3200" spc="-240"/>
              <a:t>e</a:t>
            </a:r>
            <a:r>
              <a:rPr dirty="0" baseline="-17129" sz="9000" spc="-4012">
                <a:latin typeface="Calibri"/>
                <a:cs typeface="Calibri"/>
              </a:rPr>
              <a:t>S</a:t>
            </a:r>
            <a:r>
              <a:rPr dirty="0" sz="3200"/>
              <a:t>r</a:t>
            </a:r>
            <a:r>
              <a:rPr dirty="0" sz="3200" spc="-140"/>
              <a:t> </a:t>
            </a:r>
            <a:r>
              <a:rPr dirty="0" sz="3200" spc="-505"/>
              <a:t>t</a:t>
            </a:r>
            <a:r>
              <a:rPr dirty="0" baseline="-17129" sz="9000" spc="-4034">
                <a:latin typeface="Calibri"/>
                <a:cs typeface="Calibri"/>
              </a:rPr>
              <a:t>Y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114"/>
              <a:t>l</a:t>
            </a:r>
            <a:r>
              <a:rPr dirty="0" baseline="-17129" sz="9000" spc="-4200">
                <a:latin typeface="Calibri"/>
                <a:cs typeface="Calibri"/>
              </a:rPr>
              <a:t>S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1570"/>
              <a:t>s</a:t>
            </a:r>
            <a:r>
              <a:rPr dirty="0" baseline="-17129" sz="9000" spc="-2220">
                <a:latin typeface="Calibri"/>
                <a:cs typeface="Calibri"/>
              </a:rPr>
              <a:t>T</a:t>
            </a:r>
            <a:r>
              <a:rPr dirty="0" sz="3200" spc="-70"/>
              <a:t>t</a:t>
            </a:r>
            <a:r>
              <a:rPr dirty="0" sz="3200" spc="-1305"/>
              <a:t>y</a:t>
            </a:r>
            <a:r>
              <a:rPr dirty="0" baseline="-17129" sz="9000" spc="-2557">
                <a:latin typeface="Calibri"/>
                <a:cs typeface="Calibri"/>
              </a:rPr>
              <a:t>E</a:t>
            </a:r>
            <a:r>
              <a:rPr dirty="0" sz="3200" spc="-70"/>
              <a:t>l</a:t>
            </a:r>
            <a:r>
              <a:rPr dirty="0" sz="3200" spc="-900"/>
              <a:t>e</a:t>
            </a:r>
            <a:r>
              <a:rPr dirty="0" baseline="-17129" sz="9000" spc="-7">
                <a:latin typeface="Calibri"/>
                <a:cs typeface="Calibri"/>
              </a:rPr>
              <a:t>MS</a:t>
            </a:r>
            <a:endParaRPr baseline="-17129" sz="90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42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289B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4593" y="570947"/>
            <a:ext cx="10948670" cy="5943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535"/>
              </a:lnSpc>
            </a:pPr>
            <a:r>
              <a:rPr dirty="0" sz="3200" spc="-6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8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320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3200" spc="-8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2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8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50">
              <a:latin typeface="Arial"/>
              <a:cs typeface="Arial"/>
            </a:endParaRPr>
          </a:p>
          <a:p>
            <a:pPr algn="r">
              <a:lnSpc>
                <a:spcPct val="100000"/>
              </a:lnSpc>
            </a:pPr>
            <a:r>
              <a:rPr dirty="0" sz="1000" spc="-5">
                <a:solidFill>
                  <a:srgbClr val="FFFFFF"/>
                </a:solidFill>
                <a:latin typeface="Arial MT"/>
                <a:cs typeface="Arial MT"/>
              </a:rPr>
              <a:t>44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5" name="object 5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46C2D2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003151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003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003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-355" y="12"/>
            <a:ext cx="12192635" cy="6856095"/>
            <a:chOff x="-355" y="12"/>
            <a:chExt cx="12192635" cy="685609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"/>
              <a:ext cx="12191758" cy="68558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801" y="2220849"/>
              <a:ext cx="1242352" cy="12423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-355" y="3428644"/>
              <a:ext cx="12190730" cy="3427729"/>
            </a:xfrm>
            <a:custGeom>
              <a:avLst/>
              <a:gdLst/>
              <a:ahLst/>
              <a:cxnLst/>
              <a:rect l="l" t="t" r="r" b="b"/>
              <a:pathLst>
                <a:path w="12190730" h="3427729">
                  <a:moveTo>
                    <a:pt x="6072111" y="0"/>
                  </a:moveTo>
                  <a:lnTo>
                    <a:pt x="0" y="3427196"/>
                  </a:lnTo>
                  <a:lnTo>
                    <a:pt x="12190310" y="3427196"/>
                  </a:lnTo>
                  <a:lnTo>
                    <a:pt x="607211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175825" y="4383252"/>
            <a:ext cx="5833745" cy="13265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4250" spc="-70">
                <a:latin typeface="Arial MT"/>
                <a:cs typeface="Arial MT"/>
              </a:rPr>
              <a:t>WHAT</a:t>
            </a:r>
            <a:r>
              <a:rPr dirty="0" sz="4250" spc="-105">
                <a:latin typeface="Arial MT"/>
                <a:cs typeface="Arial MT"/>
              </a:rPr>
              <a:t> </a:t>
            </a:r>
            <a:r>
              <a:rPr dirty="0" sz="4250">
                <a:latin typeface="Arial MT"/>
                <a:cs typeface="Arial MT"/>
              </a:rPr>
              <a:t>IS</a:t>
            </a:r>
            <a:r>
              <a:rPr dirty="0" sz="4250" spc="-265">
                <a:latin typeface="Arial MT"/>
                <a:cs typeface="Arial MT"/>
              </a:rPr>
              <a:t> </a:t>
            </a:r>
            <a:r>
              <a:rPr dirty="0" sz="4250" spc="5">
                <a:latin typeface="Arial MT"/>
                <a:cs typeface="Arial MT"/>
              </a:rPr>
              <a:t>AN</a:t>
            </a:r>
            <a:endParaRPr sz="42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4250" spc="5" b="1">
                <a:latin typeface="Arial"/>
                <a:cs typeface="Arial"/>
              </a:rPr>
              <a:t>EMBEDDED</a:t>
            </a:r>
            <a:r>
              <a:rPr dirty="0" sz="4250" spc="-35" b="1">
                <a:latin typeface="Arial"/>
                <a:cs typeface="Arial"/>
              </a:rPr>
              <a:t> </a:t>
            </a:r>
            <a:r>
              <a:rPr dirty="0" sz="4250" spc="5" b="1">
                <a:latin typeface="Arial"/>
                <a:cs typeface="Arial"/>
              </a:rPr>
              <a:t>SYSTEM?</a:t>
            </a:r>
            <a:endParaRPr sz="42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88055" y="5670625"/>
            <a:ext cx="58286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4635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 MT"/>
                <a:cs typeface="Arial MT"/>
              </a:rPr>
              <a:t>An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embedded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system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is a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combination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of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600" spc="-5">
                <a:latin typeface="Arial MT"/>
                <a:cs typeface="Arial MT"/>
              </a:rPr>
              <a:t>computer</a:t>
            </a:r>
            <a:r>
              <a:rPr dirty="0" sz="1600" spc="-10">
                <a:latin typeface="Arial MT"/>
                <a:cs typeface="Arial MT"/>
              </a:rPr>
              <a:t> hardware</a:t>
            </a:r>
            <a:r>
              <a:rPr dirty="0" sz="1600" spc="-5">
                <a:latin typeface="Arial MT"/>
                <a:cs typeface="Arial MT"/>
              </a:rPr>
              <a:t> and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software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designed for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 specific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function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149101" y="6347421"/>
            <a:ext cx="10515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8225" algn="l"/>
              </a:tabLst>
            </a:pPr>
            <a:r>
              <a:rPr dirty="0" u="dbl" sz="1000" strike="dblStrike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bl" sz="1000" spc="-75" strike="dblStrike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bl" sz="1000" strike="dblStrike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  </a:t>
            </a:r>
            <a:r>
              <a:rPr dirty="0" u="dbl" sz="1000" spc="-10" strike="dblStrike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bl" sz="1000" spc="-5" strike="dblStrike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Arial MT"/>
                <a:cs typeface="Arial MT"/>
              </a:rPr>
              <a:t>45	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1797" y="369354"/>
            <a:ext cx="6273165" cy="966469"/>
          </a:xfrm>
          <a:custGeom>
            <a:avLst/>
            <a:gdLst/>
            <a:ahLst/>
            <a:cxnLst/>
            <a:rect l="l" t="t" r="r" b="b"/>
            <a:pathLst>
              <a:path w="6273165" h="966469">
                <a:moveTo>
                  <a:pt x="6272999" y="0"/>
                </a:moveTo>
                <a:lnTo>
                  <a:pt x="0" y="0"/>
                </a:lnTo>
                <a:lnTo>
                  <a:pt x="0" y="965885"/>
                </a:lnTo>
                <a:lnTo>
                  <a:pt x="3136684" y="965885"/>
                </a:lnTo>
                <a:lnTo>
                  <a:pt x="6272999" y="965885"/>
                </a:lnTo>
                <a:lnTo>
                  <a:pt x="6272999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694139" y="1652006"/>
            <a:ext cx="8321675" cy="463423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Silent</a:t>
            </a:r>
            <a:r>
              <a:rPr dirty="0" sz="2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endParaRPr sz="2400">
              <a:latin typeface="Calibri"/>
              <a:cs typeface="Calibri"/>
            </a:endParaRPr>
          </a:p>
          <a:p>
            <a:pPr marL="12700" marR="678815">
              <a:lnSpc>
                <a:spcPct val="100000"/>
              </a:lnSpc>
              <a:spcBef>
                <a:spcPts val="275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intricate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embedded</a:t>
            </a:r>
            <a:r>
              <a:rPr dirty="0" sz="20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silently</a:t>
            </a:r>
            <a:r>
              <a:rPr dirty="0" sz="20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orchestrating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modern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technology,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enhancing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efficiency,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automating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everyday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tasks.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Nervous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endParaRPr sz="2400">
              <a:latin typeface="Calibri"/>
              <a:cs typeface="Calibri"/>
            </a:endParaRPr>
          </a:p>
          <a:p>
            <a:pPr marL="12700" marR="379730">
              <a:lnSpc>
                <a:spcPct val="100000"/>
              </a:lnSpc>
              <a:spcBef>
                <a:spcPts val="27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Serving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 the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network,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embedded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play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pivotal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connecting,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sensing,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controlling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devices within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ecosystem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Things.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Bridging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Digital Realms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75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Acting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as the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bridge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digital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worlds,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embedded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seamlessly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diverse</a:t>
            </a:r>
            <a:r>
              <a:rPr dirty="0" sz="20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connected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environment.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64375" y="418223"/>
            <a:ext cx="615505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8333" sz="6000" spc="-1147">
                <a:latin typeface="Calibri"/>
                <a:cs typeface="Calibri"/>
              </a:rPr>
              <a:t>R</a:t>
            </a:r>
            <a:r>
              <a:rPr dirty="0" sz="3200" spc="-765"/>
              <a:t>C</a:t>
            </a:r>
            <a:r>
              <a:rPr dirty="0" baseline="-8333" sz="6000" spc="-1147">
                <a:latin typeface="Calibri"/>
                <a:cs typeface="Calibri"/>
              </a:rPr>
              <a:t>o</a:t>
            </a:r>
            <a:r>
              <a:rPr dirty="0" sz="3200" spc="-765"/>
              <a:t>li</a:t>
            </a:r>
            <a:r>
              <a:rPr dirty="0" baseline="-8333" sz="6000" spc="-1147">
                <a:latin typeface="Calibri"/>
                <a:cs typeface="Calibri"/>
              </a:rPr>
              <a:t>l</a:t>
            </a:r>
            <a:r>
              <a:rPr dirty="0" sz="3200" spc="-765"/>
              <a:t>c</a:t>
            </a:r>
            <a:r>
              <a:rPr dirty="0" baseline="-8333" sz="6000" spc="-1147">
                <a:latin typeface="Calibri"/>
                <a:cs typeface="Calibri"/>
              </a:rPr>
              <a:t>e</a:t>
            </a:r>
            <a:r>
              <a:rPr dirty="0" sz="3200" spc="-765"/>
              <a:t>k</a:t>
            </a:r>
            <a:r>
              <a:rPr dirty="0" baseline="-8333" sz="6000" spc="-1147">
                <a:latin typeface="Calibri"/>
                <a:cs typeface="Calibri"/>
              </a:rPr>
              <a:t>o</a:t>
            </a:r>
            <a:r>
              <a:rPr dirty="0" sz="3200" spc="-765"/>
              <a:t>to</a:t>
            </a:r>
            <a:r>
              <a:rPr dirty="0" baseline="-8333" sz="6000" spc="-1147">
                <a:latin typeface="Calibri"/>
                <a:cs typeface="Calibri"/>
              </a:rPr>
              <a:t>f</a:t>
            </a:r>
            <a:r>
              <a:rPr dirty="0" baseline="-8333" sz="6000" spc="-22">
                <a:latin typeface="Calibri"/>
                <a:cs typeface="Calibri"/>
              </a:rPr>
              <a:t> </a:t>
            </a:r>
            <a:r>
              <a:rPr dirty="0" baseline="-8333" sz="6000" spc="-1267">
                <a:latin typeface="Calibri"/>
                <a:cs typeface="Calibri"/>
              </a:rPr>
              <a:t>a</a:t>
            </a:r>
            <a:r>
              <a:rPr dirty="0" sz="3200" spc="-844"/>
              <a:t>e</a:t>
            </a:r>
            <a:r>
              <a:rPr dirty="0" baseline="-8333" sz="6000" spc="-1267">
                <a:latin typeface="Calibri"/>
                <a:cs typeface="Calibri"/>
              </a:rPr>
              <a:t>n</a:t>
            </a:r>
            <a:r>
              <a:rPr dirty="0" sz="3200" spc="-844"/>
              <a:t>dit</a:t>
            </a:r>
            <a:r>
              <a:rPr dirty="0" baseline="-8333" sz="6000" spc="-1267">
                <a:latin typeface="Calibri"/>
                <a:cs typeface="Calibri"/>
              </a:rPr>
              <a:t>e</a:t>
            </a:r>
            <a:r>
              <a:rPr dirty="0" sz="3200" spc="-844"/>
              <a:t>M</a:t>
            </a:r>
            <a:r>
              <a:rPr dirty="0" baseline="-8333" sz="6000" spc="-1267">
                <a:latin typeface="Calibri"/>
                <a:cs typeface="Calibri"/>
              </a:rPr>
              <a:t>m</a:t>
            </a:r>
            <a:r>
              <a:rPr dirty="0" sz="3200" spc="-844"/>
              <a:t>a</a:t>
            </a:r>
            <a:r>
              <a:rPr dirty="0" baseline="-8333" sz="6000" spc="-1267">
                <a:latin typeface="Calibri"/>
                <a:cs typeface="Calibri"/>
              </a:rPr>
              <a:t>b</a:t>
            </a:r>
            <a:r>
              <a:rPr dirty="0" sz="3200" spc="-844"/>
              <a:t>s</a:t>
            </a:r>
            <a:r>
              <a:rPr dirty="0" baseline="-8333" sz="6000" spc="-1267">
                <a:latin typeface="Calibri"/>
                <a:cs typeface="Calibri"/>
              </a:rPr>
              <a:t>e</a:t>
            </a:r>
            <a:r>
              <a:rPr dirty="0" sz="3200" spc="-844"/>
              <a:t>te</a:t>
            </a:r>
            <a:r>
              <a:rPr dirty="0" baseline="-8333" sz="6000" spc="-1267">
                <a:latin typeface="Calibri"/>
                <a:cs typeface="Calibri"/>
              </a:rPr>
              <a:t>d</a:t>
            </a:r>
            <a:r>
              <a:rPr dirty="0" sz="3200" spc="-844"/>
              <a:t>r</a:t>
            </a:r>
            <a:r>
              <a:rPr dirty="0" baseline="-8333" sz="6000" spc="-1267">
                <a:latin typeface="Calibri"/>
                <a:cs typeface="Calibri"/>
              </a:rPr>
              <a:t>d</a:t>
            </a:r>
            <a:r>
              <a:rPr dirty="0" sz="3200" spc="-844"/>
              <a:t>ti</a:t>
            </a:r>
            <a:r>
              <a:rPr dirty="0" baseline="-8333" sz="6000" spc="-1267">
                <a:latin typeface="Calibri"/>
                <a:cs typeface="Calibri"/>
              </a:rPr>
              <a:t>e</a:t>
            </a:r>
            <a:r>
              <a:rPr dirty="0" sz="3200" spc="-844"/>
              <a:t>tl</a:t>
            </a:r>
            <a:r>
              <a:rPr dirty="0" baseline="-8333" sz="6000" spc="-1267">
                <a:latin typeface="Calibri"/>
                <a:cs typeface="Calibri"/>
              </a:rPr>
              <a:t>d</a:t>
            </a:r>
            <a:r>
              <a:rPr dirty="0" sz="3200" spc="-844"/>
              <a:t>e</a:t>
            </a:r>
            <a:r>
              <a:rPr dirty="0" sz="3200" spc="-455"/>
              <a:t> </a:t>
            </a:r>
            <a:r>
              <a:rPr dirty="0" sz="3200" spc="-650"/>
              <a:t>s</a:t>
            </a:r>
            <a:r>
              <a:rPr dirty="0" baseline="-8333" sz="6000" spc="-975">
                <a:latin typeface="Calibri"/>
                <a:cs typeface="Calibri"/>
              </a:rPr>
              <a:t>s</a:t>
            </a:r>
            <a:r>
              <a:rPr dirty="0" sz="3200" spc="-650"/>
              <a:t>t</a:t>
            </a:r>
            <a:r>
              <a:rPr dirty="0" baseline="-8333" sz="6000" spc="-975">
                <a:latin typeface="Calibri"/>
                <a:cs typeface="Calibri"/>
              </a:rPr>
              <a:t>y</a:t>
            </a:r>
            <a:r>
              <a:rPr dirty="0" sz="3200" spc="-650"/>
              <a:t>y</a:t>
            </a:r>
            <a:r>
              <a:rPr dirty="0" baseline="-8333" sz="6000" spc="-975">
                <a:latin typeface="Calibri"/>
                <a:cs typeface="Calibri"/>
              </a:rPr>
              <a:t>s</a:t>
            </a:r>
            <a:r>
              <a:rPr dirty="0" sz="3200" spc="-650"/>
              <a:t>le</a:t>
            </a:r>
            <a:r>
              <a:rPr dirty="0" baseline="-8333" sz="6000" spc="-975">
                <a:latin typeface="Calibri"/>
                <a:cs typeface="Calibri"/>
              </a:rPr>
              <a:t>tem</a:t>
            </a:r>
            <a:endParaRPr baseline="-8333" sz="60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6958" y="1490764"/>
            <a:ext cx="1781175" cy="4718685"/>
            <a:chOff x="606958" y="1490764"/>
            <a:chExt cx="1781175" cy="471868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313" y="1490941"/>
              <a:ext cx="1726196" cy="13613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6958" y="1490764"/>
              <a:ext cx="1726564" cy="1362075"/>
            </a:xfrm>
            <a:custGeom>
              <a:avLst/>
              <a:gdLst/>
              <a:ahLst/>
              <a:cxnLst/>
              <a:rect l="l" t="t" r="r" b="b"/>
              <a:pathLst>
                <a:path w="1726564" h="1362075">
                  <a:moveTo>
                    <a:pt x="0" y="681113"/>
                  </a:moveTo>
                  <a:lnTo>
                    <a:pt x="2434" y="630056"/>
                  </a:lnTo>
                  <a:lnTo>
                    <a:pt x="9686" y="579465"/>
                  </a:lnTo>
                  <a:lnTo>
                    <a:pt x="21680" y="529541"/>
                  </a:lnTo>
                  <a:lnTo>
                    <a:pt x="38340" y="480487"/>
                  </a:lnTo>
                  <a:lnTo>
                    <a:pt x="59590" y="432502"/>
                  </a:lnTo>
                  <a:lnTo>
                    <a:pt x="85355" y="385789"/>
                  </a:lnTo>
                  <a:lnTo>
                    <a:pt x="115557" y="340550"/>
                  </a:lnTo>
                  <a:lnTo>
                    <a:pt x="145558" y="302634"/>
                  </a:lnTo>
                  <a:lnTo>
                    <a:pt x="178512" y="266444"/>
                  </a:lnTo>
                  <a:lnTo>
                    <a:pt x="214302" y="232083"/>
                  </a:lnTo>
                  <a:lnTo>
                    <a:pt x="252809" y="199659"/>
                  </a:lnTo>
                  <a:lnTo>
                    <a:pt x="293915" y="169277"/>
                  </a:lnTo>
                  <a:lnTo>
                    <a:pt x="337502" y="141043"/>
                  </a:lnTo>
                  <a:lnTo>
                    <a:pt x="383452" y="115062"/>
                  </a:lnTo>
                  <a:lnTo>
                    <a:pt x="431647" y="91440"/>
                  </a:lnTo>
                  <a:lnTo>
                    <a:pt x="476066" y="72563"/>
                  </a:lnTo>
                  <a:lnTo>
                    <a:pt x="521646" y="55797"/>
                  </a:lnTo>
                  <a:lnTo>
                    <a:pt x="568269" y="41170"/>
                  </a:lnTo>
                  <a:lnTo>
                    <a:pt x="615818" y="28713"/>
                  </a:lnTo>
                  <a:lnTo>
                    <a:pt x="664172" y="18455"/>
                  </a:lnTo>
                  <a:lnTo>
                    <a:pt x="713215" y="10425"/>
                  </a:lnTo>
                  <a:lnTo>
                    <a:pt x="762826" y="4653"/>
                  </a:lnTo>
                  <a:lnTo>
                    <a:pt x="812888" y="1168"/>
                  </a:lnTo>
                  <a:lnTo>
                    <a:pt x="863282" y="0"/>
                  </a:lnTo>
                  <a:lnTo>
                    <a:pt x="913676" y="1168"/>
                  </a:lnTo>
                  <a:lnTo>
                    <a:pt x="963738" y="4653"/>
                  </a:lnTo>
                  <a:lnTo>
                    <a:pt x="1013349" y="10425"/>
                  </a:lnTo>
                  <a:lnTo>
                    <a:pt x="1062392" y="18455"/>
                  </a:lnTo>
                  <a:lnTo>
                    <a:pt x="1110746" y="28713"/>
                  </a:lnTo>
                  <a:lnTo>
                    <a:pt x="1158295" y="41170"/>
                  </a:lnTo>
                  <a:lnTo>
                    <a:pt x="1204918" y="55797"/>
                  </a:lnTo>
                  <a:lnTo>
                    <a:pt x="1250498" y="72563"/>
                  </a:lnTo>
                  <a:lnTo>
                    <a:pt x="1294917" y="91440"/>
                  </a:lnTo>
                  <a:lnTo>
                    <a:pt x="1343111" y="115062"/>
                  </a:lnTo>
                  <a:lnTo>
                    <a:pt x="1389060" y="141043"/>
                  </a:lnTo>
                  <a:lnTo>
                    <a:pt x="1432645" y="169277"/>
                  </a:lnTo>
                  <a:lnTo>
                    <a:pt x="1473750" y="199659"/>
                  </a:lnTo>
                  <a:lnTo>
                    <a:pt x="1512257" y="232083"/>
                  </a:lnTo>
                  <a:lnTo>
                    <a:pt x="1548047" y="266444"/>
                  </a:lnTo>
                  <a:lnTo>
                    <a:pt x="1581003" y="302634"/>
                  </a:lnTo>
                  <a:lnTo>
                    <a:pt x="1611007" y="340550"/>
                  </a:lnTo>
                  <a:lnTo>
                    <a:pt x="1641209" y="385789"/>
                  </a:lnTo>
                  <a:lnTo>
                    <a:pt x="1666974" y="432502"/>
                  </a:lnTo>
                  <a:lnTo>
                    <a:pt x="1688224" y="480487"/>
                  </a:lnTo>
                  <a:lnTo>
                    <a:pt x="1704884" y="529541"/>
                  </a:lnTo>
                  <a:lnTo>
                    <a:pt x="1716878" y="579465"/>
                  </a:lnTo>
                  <a:lnTo>
                    <a:pt x="1724130" y="630056"/>
                  </a:lnTo>
                  <a:lnTo>
                    <a:pt x="1726564" y="681113"/>
                  </a:lnTo>
                  <a:lnTo>
                    <a:pt x="1724130" y="732170"/>
                  </a:lnTo>
                  <a:lnTo>
                    <a:pt x="1716878" y="782761"/>
                  </a:lnTo>
                  <a:lnTo>
                    <a:pt x="1704884" y="832685"/>
                  </a:lnTo>
                  <a:lnTo>
                    <a:pt x="1688224" y="881740"/>
                  </a:lnTo>
                  <a:lnTo>
                    <a:pt x="1666974" y="929724"/>
                  </a:lnTo>
                  <a:lnTo>
                    <a:pt x="1641209" y="976437"/>
                  </a:lnTo>
                  <a:lnTo>
                    <a:pt x="1611007" y="1021676"/>
                  </a:lnTo>
                  <a:lnTo>
                    <a:pt x="1581003" y="1059592"/>
                  </a:lnTo>
                  <a:lnTo>
                    <a:pt x="1548047" y="1095783"/>
                  </a:lnTo>
                  <a:lnTo>
                    <a:pt x="1512257" y="1130144"/>
                  </a:lnTo>
                  <a:lnTo>
                    <a:pt x="1473750" y="1162569"/>
                  </a:lnTo>
                  <a:lnTo>
                    <a:pt x="1432645" y="1192952"/>
                  </a:lnTo>
                  <a:lnTo>
                    <a:pt x="1389060" y="1221189"/>
                  </a:lnTo>
                  <a:lnTo>
                    <a:pt x="1343111" y="1247173"/>
                  </a:lnTo>
                  <a:lnTo>
                    <a:pt x="1294917" y="1270800"/>
                  </a:lnTo>
                  <a:lnTo>
                    <a:pt x="1250498" y="1289660"/>
                  </a:lnTo>
                  <a:lnTo>
                    <a:pt x="1204918" y="1306391"/>
                  </a:lnTo>
                  <a:lnTo>
                    <a:pt x="1158295" y="1320968"/>
                  </a:lnTo>
                  <a:lnTo>
                    <a:pt x="1110746" y="1333367"/>
                  </a:lnTo>
                  <a:lnTo>
                    <a:pt x="1062392" y="1343565"/>
                  </a:lnTo>
                  <a:lnTo>
                    <a:pt x="1013349" y="1351539"/>
                  </a:lnTo>
                  <a:lnTo>
                    <a:pt x="963738" y="1357263"/>
                  </a:lnTo>
                  <a:lnTo>
                    <a:pt x="913676" y="1360715"/>
                  </a:lnTo>
                  <a:lnTo>
                    <a:pt x="863282" y="1361871"/>
                  </a:lnTo>
                  <a:lnTo>
                    <a:pt x="812888" y="1360715"/>
                  </a:lnTo>
                  <a:lnTo>
                    <a:pt x="762826" y="1357263"/>
                  </a:lnTo>
                  <a:lnTo>
                    <a:pt x="713215" y="1351539"/>
                  </a:lnTo>
                  <a:lnTo>
                    <a:pt x="664172" y="1343565"/>
                  </a:lnTo>
                  <a:lnTo>
                    <a:pt x="615818" y="1333367"/>
                  </a:lnTo>
                  <a:lnTo>
                    <a:pt x="568269" y="1320968"/>
                  </a:lnTo>
                  <a:lnTo>
                    <a:pt x="521646" y="1306391"/>
                  </a:lnTo>
                  <a:lnTo>
                    <a:pt x="476066" y="1289660"/>
                  </a:lnTo>
                  <a:lnTo>
                    <a:pt x="431647" y="1270800"/>
                  </a:lnTo>
                  <a:lnTo>
                    <a:pt x="383452" y="1247173"/>
                  </a:lnTo>
                  <a:lnTo>
                    <a:pt x="337502" y="1221189"/>
                  </a:lnTo>
                  <a:lnTo>
                    <a:pt x="293915" y="1192952"/>
                  </a:lnTo>
                  <a:lnTo>
                    <a:pt x="252809" y="1162569"/>
                  </a:lnTo>
                  <a:lnTo>
                    <a:pt x="214302" y="1130144"/>
                  </a:lnTo>
                  <a:lnTo>
                    <a:pt x="178512" y="1095783"/>
                  </a:lnTo>
                  <a:lnTo>
                    <a:pt x="145558" y="1059592"/>
                  </a:lnTo>
                  <a:lnTo>
                    <a:pt x="115557" y="1021676"/>
                  </a:lnTo>
                  <a:lnTo>
                    <a:pt x="85355" y="976437"/>
                  </a:lnTo>
                  <a:lnTo>
                    <a:pt x="59590" y="929724"/>
                  </a:lnTo>
                  <a:lnTo>
                    <a:pt x="38340" y="881740"/>
                  </a:lnTo>
                  <a:lnTo>
                    <a:pt x="21680" y="832685"/>
                  </a:lnTo>
                  <a:lnTo>
                    <a:pt x="9686" y="782761"/>
                  </a:lnTo>
                  <a:lnTo>
                    <a:pt x="2434" y="732170"/>
                  </a:lnTo>
                  <a:lnTo>
                    <a:pt x="0" y="681113"/>
                  </a:lnTo>
                  <a:close/>
                </a:path>
              </a:pathLst>
            </a:custGeom>
            <a:ln w="31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314" y="3114001"/>
              <a:ext cx="1726196" cy="136475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0958" y="3114001"/>
              <a:ext cx="1726564" cy="1365250"/>
            </a:xfrm>
            <a:custGeom>
              <a:avLst/>
              <a:gdLst/>
              <a:ahLst/>
              <a:cxnLst/>
              <a:rect l="l" t="t" r="r" b="b"/>
              <a:pathLst>
                <a:path w="1726564" h="1365250">
                  <a:moveTo>
                    <a:pt x="0" y="682561"/>
                  </a:moveTo>
                  <a:lnTo>
                    <a:pt x="2434" y="631348"/>
                  </a:lnTo>
                  <a:lnTo>
                    <a:pt x="9686" y="580608"/>
                  </a:lnTo>
                  <a:lnTo>
                    <a:pt x="21680" y="530550"/>
                  </a:lnTo>
                  <a:lnTo>
                    <a:pt x="38340" y="481379"/>
                  </a:lnTo>
                  <a:lnTo>
                    <a:pt x="59590" y="433305"/>
                  </a:lnTo>
                  <a:lnTo>
                    <a:pt x="85355" y="386534"/>
                  </a:lnTo>
                  <a:lnTo>
                    <a:pt x="115557" y="341274"/>
                  </a:lnTo>
                  <a:lnTo>
                    <a:pt x="145557" y="303225"/>
                  </a:lnTo>
                  <a:lnTo>
                    <a:pt x="178512" y="266904"/>
                  </a:lnTo>
                  <a:lnTo>
                    <a:pt x="214301" y="232422"/>
                  </a:lnTo>
                  <a:lnTo>
                    <a:pt x="252807" y="199888"/>
                  </a:lnTo>
                  <a:lnTo>
                    <a:pt x="293912" y="169413"/>
                  </a:lnTo>
                  <a:lnTo>
                    <a:pt x="337497" y="141106"/>
                  </a:lnTo>
                  <a:lnTo>
                    <a:pt x="383444" y="115078"/>
                  </a:lnTo>
                  <a:lnTo>
                    <a:pt x="431634" y="91439"/>
                  </a:lnTo>
                  <a:lnTo>
                    <a:pt x="476057" y="72563"/>
                  </a:lnTo>
                  <a:lnTo>
                    <a:pt x="521640" y="55797"/>
                  </a:lnTo>
                  <a:lnTo>
                    <a:pt x="568266" y="41170"/>
                  </a:lnTo>
                  <a:lnTo>
                    <a:pt x="615816" y="28713"/>
                  </a:lnTo>
                  <a:lnTo>
                    <a:pt x="664171" y="18455"/>
                  </a:lnTo>
                  <a:lnTo>
                    <a:pt x="713214" y="10425"/>
                  </a:lnTo>
                  <a:lnTo>
                    <a:pt x="762826" y="4653"/>
                  </a:lnTo>
                  <a:lnTo>
                    <a:pt x="812888" y="1168"/>
                  </a:lnTo>
                  <a:lnTo>
                    <a:pt x="863282" y="0"/>
                  </a:lnTo>
                  <a:lnTo>
                    <a:pt x="913676" y="1168"/>
                  </a:lnTo>
                  <a:lnTo>
                    <a:pt x="963738" y="4653"/>
                  </a:lnTo>
                  <a:lnTo>
                    <a:pt x="1013349" y="10425"/>
                  </a:lnTo>
                  <a:lnTo>
                    <a:pt x="1062392" y="18455"/>
                  </a:lnTo>
                  <a:lnTo>
                    <a:pt x="1110746" y="28713"/>
                  </a:lnTo>
                  <a:lnTo>
                    <a:pt x="1158295" y="41170"/>
                  </a:lnTo>
                  <a:lnTo>
                    <a:pt x="1204918" y="55797"/>
                  </a:lnTo>
                  <a:lnTo>
                    <a:pt x="1250498" y="72563"/>
                  </a:lnTo>
                  <a:lnTo>
                    <a:pt x="1294917" y="91439"/>
                  </a:lnTo>
                  <a:lnTo>
                    <a:pt x="1343111" y="115078"/>
                  </a:lnTo>
                  <a:lnTo>
                    <a:pt x="1389060" y="141106"/>
                  </a:lnTo>
                  <a:lnTo>
                    <a:pt x="1432645" y="169413"/>
                  </a:lnTo>
                  <a:lnTo>
                    <a:pt x="1473749" y="199888"/>
                  </a:lnTo>
                  <a:lnTo>
                    <a:pt x="1512254" y="232422"/>
                  </a:lnTo>
                  <a:lnTo>
                    <a:pt x="1548041" y="266904"/>
                  </a:lnTo>
                  <a:lnTo>
                    <a:pt x="1580994" y="303225"/>
                  </a:lnTo>
                  <a:lnTo>
                    <a:pt x="1610995" y="341274"/>
                  </a:lnTo>
                  <a:lnTo>
                    <a:pt x="1641201" y="386534"/>
                  </a:lnTo>
                  <a:lnTo>
                    <a:pt x="1666969" y="433305"/>
                  </a:lnTo>
                  <a:lnTo>
                    <a:pt x="1688221" y="481379"/>
                  </a:lnTo>
                  <a:lnTo>
                    <a:pt x="1704883" y="530550"/>
                  </a:lnTo>
                  <a:lnTo>
                    <a:pt x="1716878" y="580608"/>
                  </a:lnTo>
                  <a:lnTo>
                    <a:pt x="1724130" y="631348"/>
                  </a:lnTo>
                  <a:lnTo>
                    <a:pt x="1726564" y="682561"/>
                  </a:lnTo>
                  <a:lnTo>
                    <a:pt x="1724130" y="733769"/>
                  </a:lnTo>
                  <a:lnTo>
                    <a:pt x="1716878" y="784506"/>
                  </a:lnTo>
                  <a:lnTo>
                    <a:pt x="1704883" y="834562"/>
                  </a:lnTo>
                  <a:lnTo>
                    <a:pt x="1688221" y="883731"/>
                  </a:lnTo>
                  <a:lnTo>
                    <a:pt x="1666969" y="931805"/>
                  </a:lnTo>
                  <a:lnTo>
                    <a:pt x="1641201" y="978575"/>
                  </a:lnTo>
                  <a:lnTo>
                    <a:pt x="1610995" y="1023835"/>
                  </a:lnTo>
                  <a:lnTo>
                    <a:pt x="1580994" y="1061888"/>
                  </a:lnTo>
                  <a:lnTo>
                    <a:pt x="1548041" y="1098211"/>
                  </a:lnTo>
                  <a:lnTo>
                    <a:pt x="1512254" y="1132694"/>
                  </a:lnTo>
                  <a:lnTo>
                    <a:pt x="1473749" y="1165228"/>
                  </a:lnTo>
                  <a:lnTo>
                    <a:pt x="1432645" y="1195703"/>
                  </a:lnTo>
                  <a:lnTo>
                    <a:pt x="1389060" y="1224010"/>
                  </a:lnTo>
                  <a:lnTo>
                    <a:pt x="1343111" y="1250040"/>
                  </a:lnTo>
                  <a:lnTo>
                    <a:pt x="1294917" y="1273683"/>
                  </a:lnTo>
                  <a:lnTo>
                    <a:pt x="1250498" y="1292556"/>
                  </a:lnTo>
                  <a:lnTo>
                    <a:pt x="1204918" y="1309320"/>
                  </a:lnTo>
                  <a:lnTo>
                    <a:pt x="1158295" y="1323946"/>
                  </a:lnTo>
                  <a:lnTo>
                    <a:pt x="1110746" y="1336404"/>
                  </a:lnTo>
                  <a:lnTo>
                    <a:pt x="1062392" y="1346663"/>
                  </a:lnTo>
                  <a:lnTo>
                    <a:pt x="1013349" y="1354694"/>
                  </a:lnTo>
                  <a:lnTo>
                    <a:pt x="963738" y="1360468"/>
                  </a:lnTo>
                  <a:lnTo>
                    <a:pt x="913676" y="1363954"/>
                  </a:lnTo>
                  <a:lnTo>
                    <a:pt x="863282" y="1365123"/>
                  </a:lnTo>
                  <a:lnTo>
                    <a:pt x="812888" y="1363954"/>
                  </a:lnTo>
                  <a:lnTo>
                    <a:pt x="762826" y="1360468"/>
                  </a:lnTo>
                  <a:lnTo>
                    <a:pt x="713214" y="1354694"/>
                  </a:lnTo>
                  <a:lnTo>
                    <a:pt x="664171" y="1346663"/>
                  </a:lnTo>
                  <a:lnTo>
                    <a:pt x="615816" y="1336404"/>
                  </a:lnTo>
                  <a:lnTo>
                    <a:pt x="568266" y="1323946"/>
                  </a:lnTo>
                  <a:lnTo>
                    <a:pt x="521640" y="1309320"/>
                  </a:lnTo>
                  <a:lnTo>
                    <a:pt x="476057" y="1292556"/>
                  </a:lnTo>
                  <a:lnTo>
                    <a:pt x="431634" y="1273683"/>
                  </a:lnTo>
                  <a:lnTo>
                    <a:pt x="383444" y="1250040"/>
                  </a:lnTo>
                  <a:lnTo>
                    <a:pt x="337497" y="1224010"/>
                  </a:lnTo>
                  <a:lnTo>
                    <a:pt x="293912" y="1195703"/>
                  </a:lnTo>
                  <a:lnTo>
                    <a:pt x="252807" y="1165228"/>
                  </a:lnTo>
                  <a:lnTo>
                    <a:pt x="214301" y="1132694"/>
                  </a:lnTo>
                  <a:lnTo>
                    <a:pt x="178512" y="1098211"/>
                  </a:lnTo>
                  <a:lnTo>
                    <a:pt x="145557" y="1061888"/>
                  </a:lnTo>
                  <a:lnTo>
                    <a:pt x="115557" y="1023835"/>
                  </a:lnTo>
                  <a:lnTo>
                    <a:pt x="85355" y="978575"/>
                  </a:lnTo>
                  <a:lnTo>
                    <a:pt x="59590" y="931805"/>
                  </a:lnTo>
                  <a:lnTo>
                    <a:pt x="38340" y="883731"/>
                  </a:lnTo>
                  <a:lnTo>
                    <a:pt x="21680" y="834562"/>
                  </a:lnTo>
                  <a:lnTo>
                    <a:pt x="9686" y="784506"/>
                  </a:lnTo>
                  <a:lnTo>
                    <a:pt x="2434" y="733769"/>
                  </a:lnTo>
                  <a:lnTo>
                    <a:pt x="0" y="682561"/>
                  </a:lnTo>
                  <a:close/>
                </a:path>
              </a:pathLst>
            </a:custGeom>
            <a:ln w="31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314" y="4741024"/>
              <a:ext cx="1618195" cy="146718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14959" y="4741202"/>
              <a:ext cx="1618615" cy="1468120"/>
            </a:xfrm>
            <a:custGeom>
              <a:avLst/>
              <a:gdLst/>
              <a:ahLst/>
              <a:cxnLst/>
              <a:rect l="l" t="t" r="r" b="b"/>
              <a:pathLst>
                <a:path w="1618614" h="1468120">
                  <a:moveTo>
                    <a:pt x="0" y="733679"/>
                  </a:moveTo>
                  <a:lnTo>
                    <a:pt x="1747" y="685490"/>
                  </a:lnTo>
                  <a:lnTo>
                    <a:pt x="6958" y="637682"/>
                  </a:lnTo>
                  <a:lnTo>
                    <a:pt x="15585" y="590396"/>
                  </a:lnTo>
                  <a:lnTo>
                    <a:pt x="27584" y="543777"/>
                  </a:lnTo>
                  <a:lnTo>
                    <a:pt x="42907" y="497968"/>
                  </a:lnTo>
                  <a:lnTo>
                    <a:pt x="61507" y="453113"/>
                  </a:lnTo>
                  <a:lnTo>
                    <a:pt x="83339" y="409355"/>
                  </a:lnTo>
                  <a:lnTo>
                    <a:pt x="108356" y="366839"/>
                  </a:lnTo>
                  <a:lnTo>
                    <a:pt x="136402" y="325898"/>
                  </a:lnTo>
                  <a:lnTo>
                    <a:pt x="167260" y="286853"/>
                  </a:lnTo>
                  <a:lnTo>
                    <a:pt x="200809" y="249807"/>
                  </a:lnTo>
                  <a:lnTo>
                    <a:pt x="236926" y="214868"/>
                  </a:lnTo>
                  <a:lnTo>
                    <a:pt x="275489" y="182139"/>
                  </a:lnTo>
                  <a:lnTo>
                    <a:pt x="316377" y="151726"/>
                  </a:lnTo>
                  <a:lnTo>
                    <a:pt x="359466" y="123736"/>
                  </a:lnTo>
                  <a:lnTo>
                    <a:pt x="404634" y="98272"/>
                  </a:lnTo>
                  <a:lnTo>
                    <a:pt x="451540" y="75548"/>
                  </a:lnTo>
                  <a:lnTo>
                    <a:pt x="499807" y="55731"/>
                  </a:lnTo>
                  <a:lnTo>
                    <a:pt x="549281" y="38860"/>
                  </a:lnTo>
                  <a:lnTo>
                    <a:pt x="599805" y="24971"/>
                  </a:lnTo>
                  <a:lnTo>
                    <a:pt x="651223" y="14103"/>
                  </a:lnTo>
                  <a:lnTo>
                    <a:pt x="703379" y="6293"/>
                  </a:lnTo>
                  <a:lnTo>
                    <a:pt x="756117" y="1579"/>
                  </a:lnTo>
                  <a:lnTo>
                    <a:pt x="809282" y="0"/>
                  </a:lnTo>
                  <a:lnTo>
                    <a:pt x="862446" y="1579"/>
                  </a:lnTo>
                  <a:lnTo>
                    <a:pt x="915184" y="6293"/>
                  </a:lnTo>
                  <a:lnTo>
                    <a:pt x="967340" y="14103"/>
                  </a:lnTo>
                  <a:lnTo>
                    <a:pt x="1018757" y="24971"/>
                  </a:lnTo>
                  <a:lnTo>
                    <a:pt x="1069279" y="38860"/>
                  </a:lnTo>
                  <a:lnTo>
                    <a:pt x="1118751" y="55731"/>
                  </a:lnTo>
                  <a:lnTo>
                    <a:pt x="1167015" y="75548"/>
                  </a:lnTo>
                  <a:lnTo>
                    <a:pt x="1213916" y="98272"/>
                  </a:lnTo>
                  <a:lnTo>
                    <a:pt x="1259089" y="123736"/>
                  </a:lnTo>
                  <a:lnTo>
                    <a:pt x="1302181" y="151726"/>
                  </a:lnTo>
                  <a:lnTo>
                    <a:pt x="1343070" y="182139"/>
                  </a:lnTo>
                  <a:lnTo>
                    <a:pt x="1381634" y="214868"/>
                  </a:lnTo>
                  <a:lnTo>
                    <a:pt x="1417751" y="249807"/>
                  </a:lnTo>
                  <a:lnTo>
                    <a:pt x="1451298" y="286853"/>
                  </a:lnTo>
                  <a:lnTo>
                    <a:pt x="1482153" y="325898"/>
                  </a:lnTo>
                  <a:lnTo>
                    <a:pt x="1510195" y="366839"/>
                  </a:lnTo>
                  <a:lnTo>
                    <a:pt x="1535216" y="409355"/>
                  </a:lnTo>
                  <a:lnTo>
                    <a:pt x="1557051" y="453113"/>
                  </a:lnTo>
                  <a:lnTo>
                    <a:pt x="1575653" y="497968"/>
                  </a:lnTo>
                  <a:lnTo>
                    <a:pt x="1590978" y="543777"/>
                  </a:lnTo>
                  <a:lnTo>
                    <a:pt x="1602977" y="590396"/>
                  </a:lnTo>
                  <a:lnTo>
                    <a:pt x="1611605" y="637682"/>
                  </a:lnTo>
                  <a:lnTo>
                    <a:pt x="1616816" y="685490"/>
                  </a:lnTo>
                  <a:lnTo>
                    <a:pt x="1618564" y="733679"/>
                  </a:lnTo>
                  <a:lnTo>
                    <a:pt x="1616816" y="781867"/>
                  </a:lnTo>
                  <a:lnTo>
                    <a:pt x="1611605" y="829675"/>
                  </a:lnTo>
                  <a:lnTo>
                    <a:pt x="1602977" y="876961"/>
                  </a:lnTo>
                  <a:lnTo>
                    <a:pt x="1590978" y="923580"/>
                  </a:lnTo>
                  <a:lnTo>
                    <a:pt x="1575653" y="969389"/>
                  </a:lnTo>
                  <a:lnTo>
                    <a:pt x="1557051" y="1014244"/>
                  </a:lnTo>
                  <a:lnTo>
                    <a:pt x="1535216" y="1058002"/>
                  </a:lnTo>
                  <a:lnTo>
                    <a:pt x="1510195" y="1100518"/>
                  </a:lnTo>
                  <a:lnTo>
                    <a:pt x="1482153" y="1141454"/>
                  </a:lnTo>
                  <a:lnTo>
                    <a:pt x="1451298" y="1180497"/>
                  </a:lnTo>
                  <a:lnTo>
                    <a:pt x="1417751" y="1217540"/>
                  </a:lnTo>
                  <a:lnTo>
                    <a:pt x="1381634" y="1252478"/>
                  </a:lnTo>
                  <a:lnTo>
                    <a:pt x="1343070" y="1285206"/>
                  </a:lnTo>
                  <a:lnTo>
                    <a:pt x="1302181" y="1315618"/>
                  </a:lnTo>
                  <a:lnTo>
                    <a:pt x="1259089" y="1343609"/>
                  </a:lnTo>
                  <a:lnTo>
                    <a:pt x="1213916" y="1369072"/>
                  </a:lnTo>
                  <a:lnTo>
                    <a:pt x="1167015" y="1391812"/>
                  </a:lnTo>
                  <a:lnTo>
                    <a:pt x="1118751" y="1411670"/>
                  </a:lnTo>
                  <a:lnTo>
                    <a:pt x="1069279" y="1428601"/>
                  </a:lnTo>
                  <a:lnTo>
                    <a:pt x="1018757" y="1442558"/>
                  </a:lnTo>
                  <a:lnTo>
                    <a:pt x="967340" y="1453493"/>
                  </a:lnTo>
                  <a:lnTo>
                    <a:pt x="915184" y="1461362"/>
                  </a:lnTo>
                  <a:lnTo>
                    <a:pt x="862446" y="1466118"/>
                  </a:lnTo>
                  <a:lnTo>
                    <a:pt x="809282" y="1467713"/>
                  </a:lnTo>
                  <a:lnTo>
                    <a:pt x="756117" y="1466118"/>
                  </a:lnTo>
                  <a:lnTo>
                    <a:pt x="703379" y="1461362"/>
                  </a:lnTo>
                  <a:lnTo>
                    <a:pt x="651223" y="1453493"/>
                  </a:lnTo>
                  <a:lnTo>
                    <a:pt x="599805" y="1442558"/>
                  </a:lnTo>
                  <a:lnTo>
                    <a:pt x="549281" y="1428601"/>
                  </a:lnTo>
                  <a:lnTo>
                    <a:pt x="499807" y="1411670"/>
                  </a:lnTo>
                  <a:lnTo>
                    <a:pt x="451540" y="1391812"/>
                  </a:lnTo>
                  <a:lnTo>
                    <a:pt x="404634" y="1369072"/>
                  </a:lnTo>
                  <a:lnTo>
                    <a:pt x="359466" y="1343609"/>
                  </a:lnTo>
                  <a:lnTo>
                    <a:pt x="316377" y="1315618"/>
                  </a:lnTo>
                  <a:lnTo>
                    <a:pt x="275489" y="1285206"/>
                  </a:lnTo>
                  <a:lnTo>
                    <a:pt x="236926" y="1252478"/>
                  </a:lnTo>
                  <a:lnTo>
                    <a:pt x="200809" y="1217540"/>
                  </a:lnTo>
                  <a:lnTo>
                    <a:pt x="167260" y="1180497"/>
                  </a:lnTo>
                  <a:lnTo>
                    <a:pt x="136402" y="1141454"/>
                  </a:lnTo>
                  <a:lnTo>
                    <a:pt x="108356" y="1100518"/>
                  </a:lnTo>
                  <a:lnTo>
                    <a:pt x="83339" y="1058002"/>
                  </a:lnTo>
                  <a:lnTo>
                    <a:pt x="61507" y="1014244"/>
                  </a:lnTo>
                  <a:lnTo>
                    <a:pt x="42907" y="969389"/>
                  </a:lnTo>
                  <a:lnTo>
                    <a:pt x="27584" y="923580"/>
                  </a:lnTo>
                  <a:lnTo>
                    <a:pt x="15585" y="876961"/>
                  </a:lnTo>
                  <a:lnTo>
                    <a:pt x="6958" y="829675"/>
                  </a:lnTo>
                  <a:lnTo>
                    <a:pt x="1747" y="781867"/>
                  </a:lnTo>
                  <a:lnTo>
                    <a:pt x="0" y="733679"/>
                  </a:lnTo>
                  <a:close/>
                </a:path>
              </a:pathLst>
            </a:custGeom>
            <a:ln w="31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329098" y="6347421"/>
            <a:ext cx="1663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-635" y="0"/>
            <a:ext cx="12192000" cy="6859270"/>
            <a:chOff x="-635" y="0"/>
            <a:chExt cx="12192000" cy="6859270"/>
          </a:xfrm>
        </p:grpSpPr>
        <p:sp>
          <p:nvSpPr>
            <p:cNvPr id="20" name="object 20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2159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-355" y="4356353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0" y="460679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21893" y="164071"/>
            <a:ext cx="851344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70"/>
              <a:t>d</a:t>
            </a:r>
            <a:r>
              <a:rPr dirty="0" spc="-75"/>
              <a:t>i</a:t>
            </a:r>
            <a:r>
              <a:rPr dirty="0"/>
              <a:t>t</a:t>
            </a:r>
            <a:r>
              <a:rPr dirty="0" spc="-145"/>
              <a:t> </a:t>
            </a:r>
            <a:r>
              <a:rPr dirty="0" spc="-75"/>
              <a:t>M</a:t>
            </a:r>
            <a:r>
              <a:rPr dirty="0" spc="-565"/>
              <a:t>a</a:t>
            </a:r>
            <a:r>
              <a:rPr dirty="0" baseline="-5555" sz="9000" spc="-4320">
                <a:latin typeface="Calibri"/>
                <a:cs typeface="Calibri"/>
              </a:rPr>
              <a:t>B</a:t>
            </a:r>
            <a:r>
              <a:rPr dirty="0" sz="3200" spc="-75"/>
              <a:t>st</a:t>
            </a:r>
            <a:r>
              <a:rPr dirty="0" sz="3200" spc="-1610"/>
              <a:t>e</a:t>
            </a:r>
            <a:r>
              <a:rPr dirty="0" baseline="-5555" sz="9000" spc="-3577">
                <a:latin typeface="Calibri"/>
                <a:cs typeface="Calibri"/>
              </a:rPr>
              <a:t>U</a:t>
            </a:r>
            <a:r>
              <a:rPr dirty="0" sz="3200"/>
              <a:t>r</a:t>
            </a:r>
            <a:r>
              <a:rPr dirty="0" sz="3200" spc="-140"/>
              <a:t> </a:t>
            </a:r>
            <a:r>
              <a:rPr dirty="0" sz="3200" spc="-690"/>
              <a:t>t</a:t>
            </a:r>
            <a:r>
              <a:rPr dirty="0" baseline="-5555" sz="9000" spc="-1477">
                <a:latin typeface="Calibri"/>
                <a:cs typeface="Calibri"/>
              </a:rPr>
              <a:t>I</a:t>
            </a:r>
            <a:r>
              <a:rPr dirty="0" sz="3200" spc="-70"/>
              <a:t>i</a:t>
            </a:r>
            <a:r>
              <a:rPr dirty="0" sz="3200" spc="-910"/>
              <a:t>t</a:t>
            </a:r>
            <a:r>
              <a:rPr dirty="0" baseline="-5555" sz="9000" spc="-2557">
                <a:latin typeface="Calibri"/>
                <a:cs typeface="Calibri"/>
              </a:rPr>
              <a:t>L</a:t>
            </a:r>
            <a:r>
              <a:rPr dirty="0" sz="3200" spc="-70"/>
              <a:t>l</a:t>
            </a:r>
            <a:r>
              <a:rPr dirty="0" sz="3200" spc="-905"/>
              <a:t>e</a:t>
            </a:r>
            <a:r>
              <a:rPr dirty="0" baseline="-5555" sz="9000" spc="-3209">
                <a:latin typeface="Calibri"/>
                <a:cs typeface="Calibri"/>
              </a:rPr>
              <a:t>D</a:t>
            </a:r>
            <a:r>
              <a:rPr dirty="0" sz="3200" spc="-75"/>
              <a:t>s</a:t>
            </a:r>
            <a:r>
              <a:rPr dirty="0" sz="3200" spc="-640"/>
              <a:t>t</a:t>
            </a:r>
            <a:r>
              <a:rPr dirty="0" baseline="-5555" sz="9000" spc="-1545">
                <a:latin typeface="Calibri"/>
                <a:cs typeface="Calibri"/>
              </a:rPr>
              <a:t>I</a:t>
            </a:r>
            <a:r>
              <a:rPr dirty="0" sz="3200" spc="-760"/>
              <a:t>y</a:t>
            </a:r>
            <a:r>
              <a:rPr dirty="0" baseline="-5555" sz="9000" spc="-4912">
                <a:latin typeface="Calibri"/>
                <a:cs typeface="Calibri"/>
              </a:rPr>
              <a:t>N</a:t>
            </a:r>
            <a:r>
              <a:rPr dirty="0" sz="3200" spc="-70"/>
              <a:t>l</a:t>
            </a:r>
            <a:r>
              <a:rPr dirty="0" sz="3200"/>
              <a:t>e</a:t>
            </a:r>
            <a:r>
              <a:rPr dirty="0" sz="3200" spc="-225"/>
              <a:t> </a:t>
            </a:r>
            <a:r>
              <a:rPr dirty="0" baseline="-5555" sz="9000">
                <a:latin typeface="Calibri"/>
                <a:cs typeface="Calibri"/>
              </a:rPr>
              <a:t>G</a:t>
            </a:r>
            <a:r>
              <a:rPr dirty="0" baseline="-5555" sz="9000" spc="-15">
                <a:latin typeface="Calibri"/>
                <a:cs typeface="Calibri"/>
              </a:rPr>
              <a:t> </a:t>
            </a:r>
            <a:r>
              <a:rPr dirty="0" baseline="-5555" sz="9000" spc="-7">
                <a:latin typeface="Calibri"/>
                <a:cs typeface="Calibri"/>
              </a:rPr>
              <a:t>B</a:t>
            </a:r>
            <a:r>
              <a:rPr dirty="0" baseline="-5555" sz="9000" spc="-150">
                <a:latin typeface="Calibri"/>
                <a:cs typeface="Calibri"/>
              </a:rPr>
              <a:t>L</a:t>
            </a:r>
            <a:r>
              <a:rPr dirty="0" baseline="-5555" sz="9000" spc="-7">
                <a:latin typeface="Calibri"/>
                <a:cs typeface="Calibri"/>
              </a:rPr>
              <a:t>OC</a:t>
            </a:r>
            <a:r>
              <a:rPr dirty="0" baseline="-5555" sz="9000" spc="-60">
                <a:latin typeface="Calibri"/>
                <a:cs typeface="Calibri"/>
              </a:rPr>
              <a:t>K</a:t>
            </a:r>
            <a:r>
              <a:rPr dirty="0" baseline="-5555" sz="9000">
                <a:latin typeface="Calibri"/>
                <a:cs typeface="Calibri"/>
              </a:rPr>
              <a:t>S</a:t>
            </a:r>
            <a:endParaRPr baseline="-5555" sz="90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825075" y="2057831"/>
            <a:ext cx="4568190" cy="4110354"/>
            <a:chOff x="3825075" y="2057831"/>
            <a:chExt cx="4568190" cy="4110354"/>
          </a:xfrm>
        </p:grpSpPr>
        <p:sp>
          <p:nvSpPr>
            <p:cNvPr id="41" name="object 41"/>
            <p:cNvSpPr/>
            <p:nvPr/>
          </p:nvSpPr>
          <p:spPr>
            <a:xfrm>
              <a:off x="5510161" y="2077199"/>
              <a:ext cx="1198245" cy="1198245"/>
            </a:xfrm>
            <a:custGeom>
              <a:avLst/>
              <a:gdLst/>
              <a:ahLst/>
              <a:cxnLst/>
              <a:rect l="l" t="t" r="r" b="b"/>
              <a:pathLst>
                <a:path w="1198245" h="1198245">
                  <a:moveTo>
                    <a:pt x="599033" y="0"/>
                  </a:moveTo>
                  <a:lnTo>
                    <a:pt x="546673" y="2296"/>
                  </a:lnTo>
                  <a:lnTo>
                    <a:pt x="494903" y="9134"/>
                  </a:lnTo>
                  <a:lnTo>
                    <a:pt x="444012" y="20431"/>
                  </a:lnTo>
                  <a:lnTo>
                    <a:pt x="394291" y="36107"/>
                  </a:lnTo>
                  <a:lnTo>
                    <a:pt x="346029" y="56082"/>
                  </a:lnTo>
                  <a:lnTo>
                    <a:pt x="299516" y="80276"/>
                  </a:lnTo>
                  <a:lnTo>
                    <a:pt x="255300" y="108444"/>
                  </a:lnTo>
                  <a:lnTo>
                    <a:pt x="213875" y="140240"/>
                  </a:lnTo>
                  <a:lnTo>
                    <a:pt x="175452" y="175456"/>
                  </a:lnTo>
                  <a:lnTo>
                    <a:pt x="140238" y="213881"/>
                  </a:lnTo>
                  <a:lnTo>
                    <a:pt x="108443" y="255305"/>
                  </a:lnTo>
                  <a:lnTo>
                    <a:pt x="80276" y="299516"/>
                  </a:lnTo>
                  <a:lnTo>
                    <a:pt x="56082" y="346029"/>
                  </a:lnTo>
                  <a:lnTo>
                    <a:pt x="36107" y="394292"/>
                  </a:lnTo>
                  <a:lnTo>
                    <a:pt x="20431" y="444014"/>
                  </a:lnTo>
                  <a:lnTo>
                    <a:pt x="9134" y="494906"/>
                  </a:lnTo>
                  <a:lnTo>
                    <a:pt x="2296" y="546680"/>
                  </a:lnTo>
                  <a:lnTo>
                    <a:pt x="0" y="599046"/>
                  </a:lnTo>
                  <a:lnTo>
                    <a:pt x="2296" y="651406"/>
                  </a:lnTo>
                  <a:lnTo>
                    <a:pt x="9134" y="703176"/>
                  </a:lnTo>
                  <a:lnTo>
                    <a:pt x="20431" y="754067"/>
                  </a:lnTo>
                  <a:lnTo>
                    <a:pt x="36107" y="803788"/>
                  </a:lnTo>
                  <a:lnTo>
                    <a:pt x="56082" y="852049"/>
                  </a:lnTo>
                  <a:lnTo>
                    <a:pt x="80276" y="898563"/>
                  </a:lnTo>
                  <a:lnTo>
                    <a:pt x="108443" y="942774"/>
                  </a:lnTo>
                  <a:lnTo>
                    <a:pt x="140238" y="984198"/>
                  </a:lnTo>
                  <a:lnTo>
                    <a:pt x="175452" y="1022623"/>
                  </a:lnTo>
                  <a:lnTo>
                    <a:pt x="213875" y="1057838"/>
                  </a:lnTo>
                  <a:lnTo>
                    <a:pt x="255300" y="1089635"/>
                  </a:lnTo>
                  <a:lnTo>
                    <a:pt x="299516" y="1117803"/>
                  </a:lnTo>
                  <a:lnTo>
                    <a:pt x="346029" y="1141997"/>
                  </a:lnTo>
                  <a:lnTo>
                    <a:pt x="394291" y="1161972"/>
                  </a:lnTo>
                  <a:lnTo>
                    <a:pt x="444012" y="1177648"/>
                  </a:lnTo>
                  <a:lnTo>
                    <a:pt x="494903" y="1188945"/>
                  </a:lnTo>
                  <a:lnTo>
                    <a:pt x="546673" y="1195782"/>
                  </a:lnTo>
                  <a:lnTo>
                    <a:pt x="599033" y="1198079"/>
                  </a:lnTo>
                  <a:lnTo>
                    <a:pt x="651399" y="1195782"/>
                  </a:lnTo>
                  <a:lnTo>
                    <a:pt x="703173" y="1188945"/>
                  </a:lnTo>
                  <a:lnTo>
                    <a:pt x="754065" y="1177648"/>
                  </a:lnTo>
                  <a:lnTo>
                    <a:pt x="803787" y="1161972"/>
                  </a:lnTo>
                  <a:lnTo>
                    <a:pt x="852049" y="1141997"/>
                  </a:lnTo>
                  <a:lnTo>
                    <a:pt x="898563" y="1117803"/>
                  </a:lnTo>
                  <a:lnTo>
                    <a:pt x="942774" y="1089635"/>
                  </a:lnTo>
                  <a:lnTo>
                    <a:pt x="984198" y="1057838"/>
                  </a:lnTo>
                  <a:lnTo>
                    <a:pt x="1022623" y="1022623"/>
                  </a:lnTo>
                  <a:lnTo>
                    <a:pt x="1057838" y="984198"/>
                  </a:lnTo>
                  <a:lnTo>
                    <a:pt x="1089635" y="942774"/>
                  </a:lnTo>
                  <a:lnTo>
                    <a:pt x="1117803" y="898563"/>
                  </a:lnTo>
                  <a:lnTo>
                    <a:pt x="1141997" y="852049"/>
                  </a:lnTo>
                  <a:lnTo>
                    <a:pt x="1161972" y="803788"/>
                  </a:lnTo>
                  <a:lnTo>
                    <a:pt x="1177648" y="754067"/>
                  </a:lnTo>
                  <a:lnTo>
                    <a:pt x="1188945" y="703176"/>
                  </a:lnTo>
                  <a:lnTo>
                    <a:pt x="1195782" y="651406"/>
                  </a:lnTo>
                  <a:lnTo>
                    <a:pt x="1198079" y="599046"/>
                  </a:lnTo>
                  <a:lnTo>
                    <a:pt x="1195782" y="546680"/>
                  </a:lnTo>
                  <a:lnTo>
                    <a:pt x="1188945" y="494906"/>
                  </a:lnTo>
                  <a:lnTo>
                    <a:pt x="1177648" y="444014"/>
                  </a:lnTo>
                  <a:lnTo>
                    <a:pt x="1161972" y="394292"/>
                  </a:lnTo>
                  <a:lnTo>
                    <a:pt x="1141997" y="346029"/>
                  </a:lnTo>
                  <a:lnTo>
                    <a:pt x="1117803" y="299516"/>
                  </a:lnTo>
                  <a:lnTo>
                    <a:pt x="1089635" y="255305"/>
                  </a:lnTo>
                  <a:lnTo>
                    <a:pt x="1057838" y="213881"/>
                  </a:lnTo>
                  <a:lnTo>
                    <a:pt x="1022623" y="175456"/>
                  </a:lnTo>
                  <a:lnTo>
                    <a:pt x="984198" y="140240"/>
                  </a:lnTo>
                  <a:lnTo>
                    <a:pt x="942774" y="108444"/>
                  </a:lnTo>
                  <a:lnTo>
                    <a:pt x="898563" y="80276"/>
                  </a:lnTo>
                  <a:lnTo>
                    <a:pt x="852049" y="56082"/>
                  </a:lnTo>
                  <a:lnTo>
                    <a:pt x="803787" y="36107"/>
                  </a:lnTo>
                  <a:lnTo>
                    <a:pt x="754065" y="20431"/>
                  </a:lnTo>
                  <a:lnTo>
                    <a:pt x="703173" y="9134"/>
                  </a:lnTo>
                  <a:lnTo>
                    <a:pt x="651399" y="2296"/>
                  </a:lnTo>
                  <a:lnTo>
                    <a:pt x="599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10161" y="2077199"/>
              <a:ext cx="1198245" cy="1198245"/>
            </a:xfrm>
            <a:custGeom>
              <a:avLst/>
              <a:gdLst/>
              <a:ahLst/>
              <a:cxnLst/>
              <a:rect l="l" t="t" r="r" b="b"/>
              <a:pathLst>
                <a:path w="1198245" h="1198245">
                  <a:moveTo>
                    <a:pt x="0" y="599046"/>
                  </a:moveTo>
                  <a:lnTo>
                    <a:pt x="2296" y="546680"/>
                  </a:lnTo>
                  <a:lnTo>
                    <a:pt x="9134" y="494906"/>
                  </a:lnTo>
                  <a:lnTo>
                    <a:pt x="20431" y="444014"/>
                  </a:lnTo>
                  <a:lnTo>
                    <a:pt x="36107" y="394292"/>
                  </a:lnTo>
                  <a:lnTo>
                    <a:pt x="56082" y="346029"/>
                  </a:lnTo>
                  <a:lnTo>
                    <a:pt x="80276" y="299516"/>
                  </a:lnTo>
                  <a:lnTo>
                    <a:pt x="108443" y="255305"/>
                  </a:lnTo>
                  <a:lnTo>
                    <a:pt x="140238" y="213881"/>
                  </a:lnTo>
                  <a:lnTo>
                    <a:pt x="175452" y="175456"/>
                  </a:lnTo>
                  <a:lnTo>
                    <a:pt x="213875" y="140240"/>
                  </a:lnTo>
                  <a:lnTo>
                    <a:pt x="255300" y="108444"/>
                  </a:lnTo>
                  <a:lnTo>
                    <a:pt x="299516" y="80276"/>
                  </a:lnTo>
                  <a:lnTo>
                    <a:pt x="346029" y="56082"/>
                  </a:lnTo>
                  <a:lnTo>
                    <a:pt x="394291" y="36107"/>
                  </a:lnTo>
                  <a:lnTo>
                    <a:pt x="444012" y="20431"/>
                  </a:lnTo>
                  <a:lnTo>
                    <a:pt x="494903" y="9134"/>
                  </a:lnTo>
                  <a:lnTo>
                    <a:pt x="546673" y="2296"/>
                  </a:lnTo>
                  <a:lnTo>
                    <a:pt x="599033" y="0"/>
                  </a:lnTo>
                  <a:lnTo>
                    <a:pt x="651399" y="2296"/>
                  </a:lnTo>
                  <a:lnTo>
                    <a:pt x="703173" y="9134"/>
                  </a:lnTo>
                  <a:lnTo>
                    <a:pt x="754065" y="20431"/>
                  </a:lnTo>
                  <a:lnTo>
                    <a:pt x="803787" y="36107"/>
                  </a:lnTo>
                  <a:lnTo>
                    <a:pt x="852049" y="56082"/>
                  </a:lnTo>
                  <a:lnTo>
                    <a:pt x="898563" y="80276"/>
                  </a:lnTo>
                  <a:lnTo>
                    <a:pt x="942774" y="108444"/>
                  </a:lnTo>
                  <a:lnTo>
                    <a:pt x="984198" y="140240"/>
                  </a:lnTo>
                  <a:lnTo>
                    <a:pt x="1022623" y="175456"/>
                  </a:lnTo>
                  <a:lnTo>
                    <a:pt x="1057838" y="213881"/>
                  </a:lnTo>
                  <a:lnTo>
                    <a:pt x="1089635" y="255305"/>
                  </a:lnTo>
                  <a:lnTo>
                    <a:pt x="1117803" y="299516"/>
                  </a:lnTo>
                  <a:lnTo>
                    <a:pt x="1141997" y="346029"/>
                  </a:lnTo>
                  <a:lnTo>
                    <a:pt x="1161972" y="394292"/>
                  </a:lnTo>
                  <a:lnTo>
                    <a:pt x="1177648" y="444014"/>
                  </a:lnTo>
                  <a:lnTo>
                    <a:pt x="1188945" y="494906"/>
                  </a:lnTo>
                  <a:lnTo>
                    <a:pt x="1195782" y="546680"/>
                  </a:lnTo>
                  <a:lnTo>
                    <a:pt x="1198079" y="599046"/>
                  </a:lnTo>
                  <a:lnTo>
                    <a:pt x="1195782" y="651406"/>
                  </a:lnTo>
                  <a:lnTo>
                    <a:pt x="1188945" y="703176"/>
                  </a:lnTo>
                  <a:lnTo>
                    <a:pt x="1177648" y="754067"/>
                  </a:lnTo>
                  <a:lnTo>
                    <a:pt x="1161972" y="803788"/>
                  </a:lnTo>
                  <a:lnTo>
                    <a:pt x="1141997" y="852049"/>
                  </a:lnTo>
                  <a:lnTo>
                    <a:pt x="1117803" y="898563"/>
                  </a:lnTo>
                  <a:lnTo>
                    <a:pt x="1089635" y="942774"/>
                  </a:lnTo>
                  <a:lnTo>
                    <a:pt x="1057838" y="984198"/>
                  </a:lnTo>
                  <a:lnTo>
                    <a:pt x="1022623" y="1022623"/>
                  </a:lnTo>
                  <a:lnTo>
                    <a:pt x="984198" y="1057838"/>
                  </a:lnTo>
                  <a:lnTo>
                    <a:pt x="942774" y="1089635"/>
                  </a:lnTo>
                  <a:lnTo>
                    <a:pt x="898563" y="1117803"/>
                  </a:lnTo>
                  <a:lnTo>
                    <a:pt x="852049" y="1141997"/>
                  </a:lnTo>
                  <a:lnTo>
                    <a:pt x="803787" y="1161972"/>
                  </a:lnTo>
                  <a:lnTo>
                    <a:pt x="754065" y="1177648"/>
                  </a:lnTo>
                  <a:lnTo>
                    <a:pt x="703173" y="1188945"/>
                  </a:lnTo>
                  <a:lnTo>
                    <a:pt x="651399" y="1195782"/>
                  </a:lnTo>
                  <a:lnTo>
                    <a:pt x="599033" y="1198079"/>
                  </a:lnTo>
                  <a:lnTo>
                    <a:pt x="546673" y="1195782"/>
                  </a:lnTo>
                  <a:lnTo>
                    <a:pt x="494903" y="1188945"/>
                  </a:lnTo>
                  <a:lnTo>
                    <a:pt x="444012" y="1177648"/>
                  </a:lnTo>
                  <a:lnTo>
                    <a:pt x="394291" y="1161972"/>
                  </a:lnTo>
                  <a:lnTo>
                    <a:pt x="346029" y="1141997"/>
                  </a:lnTo>
                  <a:lnTo>
                    <a:pt x="299516" y="1117803"/>
                  </a:lnTo>
                  <a:lnTo>
                    <a:pt x="255300" y="1089635"/>
                  </a:lnTo>
                  <a:lnTo>
                    <a:pt x="213875" y="1057838"/>
                  </a:lnTo>
                  <a:lnTo>
                    <a:pt x="175452" y="1022623"/>
                  </a:lnTo>
                  <a:lnTo>
                    <a:pt x="140238" y="984198"/>
                  </a:lnTo>
                  <a:lnTo>
                    <a:pt x="108443" y="942774"/>
                  </a:lnTo>
                  <a:lnTo>
                    <a:pt x="80276" y="898563"/>
                  </a:lnTo>
                  <a:lnTo>
                    <a:pt x="56082" y="852049"/>
                  </a:lnTo>
                  <a:lnTo>
                    <a:pt x="36107" y="803788"/>
                  </a:lnTo>
                  <a:lnTo>
                    <a:pt x="20431" y="754067"/>
                  </a:lnTo>
                  <a:lnTo>
                    <a:pt x="9134" y="703176"/>
                  </a:lnTo>
                  <a:lnTo>
                    <a:pt x="2296" y="651406"/>
                  </a:lnTo>
                  <a:lnTo>
                    <a:pt x="0" y="599046"/>
                  </a:lnTo>
                  <a:close/>
                </a:path>
              </a:pathLst>
            </a:custGeom>
            <a:ln w="3815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844442" y="3056039"/>
              <a:ext cx="1198245" cy="1198245"/>
            </a:xfrm>
            <a:custGeom>
              <a:avLst/>
              <a:gdLst/>
              <a:ahLst/>
              <a:cxnLst/>
              <a:rect l="l" t="t" r="r" b="b"/>
              <a:pathLst>
                <a:path w="1198245" h="1198245">
                  <a:moveTo>
                    <a:pt x="599033" y="0"/>
                  </a:moveTo>
                  <a:lnTo>
                    <a:pt x="546673" y="2296"/>
                  </a:lnTo>
                  <a:lnTo>
                    <a:pt x="494903" y="9134"/>
                  </a:lnTo>
                  <a:lnTo>
                    <a:pt x="444012" y="20431"/>
                  </a:lnTo>
                  <a:lnTo>
                    <a:pt x="394291" y="36107"/>
                  </a:lnTo>
                  <a:lnTo>
                    <a:pt x="346029" y="56082"/>
                  </a:lnTo>
                  <a:lnTo>
                    <a:pt x="299516" y="80276"/>
                  </a:lnTo>
                  <a:lnTo>
                    <a:pt x="255300" y="108444"/>
                  </a:lnTo>
                  <a:lnTo>
                    <a:pt x="213875" y="140240"/>
                  </a:lnTo>
                  <a:lnTo>
                    <a:pt x="175452" y="175456"/>
                  </a:lnTo>
                  <a:lnTo>
                    <a:pt x="140238" y="213881"/>
                  </a:lnTo>
                  <a:lnTo>
                    <a:pt x="108443" y="255305"/>
                  </a:lnTo>
                  <a:lnTo>
                    <a:pt x="80276" y="299516"/>
                  </a:lnTo>
                  <a:lnTo>
                    <a:pt x="56078" y="346029"/>
                  </a:lnTo>
                  <a:lnTo>
                    <a:pt x="36101" y="394292"/>
                  </a:lnTo>
                  <a:lnTo>
                    <a:pt x="20426" y="444014"/>
                  </a:lnTo>
                  <a:lnTo>
                    <a:pt x="9131" y="494906"/>
                  </a:lnTo>
                  <a:lnTo>
                    <a:pt x="2296" y="546680"/>
                  </a:lnTo>
                  <a:lnTo>
                    <a:pt x="0" y="599046"/>
                  </a:lnTo>
                  <a:lnTo>
                    <a:pt x="2296" y="651406"/>
                  </a:lnTo>
                  <a:lnTo>
                    <a:pt x="9131" y="703176"/>
                  </a:lnTo>
                  <a:lnTo>
                    <a:pt x="20426" y="754067"/>
                  </a:lnTo>
                  <a:lnTo>
                    <a:pt x="36101" y="803788"/>
                  </a:lnTo>
                  <a:lnTo>
                    <a:pt x="56078" y="852049"/>
                  </a:lnTo>
                  <a:lnTo>
                    <a:pt x="80276" y="898563"/>
                  </a:lnTo>
                  <a:lnTo>
                    <a:pt x="108443" y="942774"/>
                  </a:lnTo>
                  <a:lnTo>
                    <a:pt x="140238" y="984198"/>
                  </a:lnTo>
                  <a:lnTo>
                    <a:pt x="175452" y="1022623"/>
                  </a:lnTo>
                  <a:lnTo>
                    <a:pt x="213875" y="1057838"/>
                  </a:lnTo>
                  <a:lnTo>
                    <a:pt x="255300" y="1089635"/>
                  </a:lnTo>
                  <a:lnTo>
                    <a:pt x="299516" y="1117803"/>
                  </a:lnTo>
                  <a:lnTo>
                    <a:pt x="346029" y="1141997"/>
                  </a:lnTo>
                  <a:lnTo>
                    <a:pt x="394291" y="1161972"/>
                  </a:lnTo>
                  <a:lnTo>
                    <a:pt x="444012" y="1177648"/>
                  </a:lnTo>
                  <a:lnTo>
                    <a:pt x="494903" y="1188945"/>
                  </a:lnTo>
                  <a:lnTo>
                    <a:pt x="546673" y="1195782"/>
                  </a:lnTo>
                  <a:lnTo>
                    <a:pt x="599033" y="1198079"/>
                  </a:lnTo>
                  <a:lnTo>
                    <a:pt x="651394" y="1195782"/>
                  </a:lnTo>
                  <a:lnTo>
                    <a:pt x="703167" y="1188945"/>
                  </a:lnTo>
                  <a:lnTo>
                    <a:pt x="754060" y="1177648"/>
                  </a:lnTo>
                  <a:lnTo>
                    <a:pt x="803784" y="1161972"/>
                  </a:lnTo>
                  <a:lnTo>
                    <a:pt x="852049" y="1141997"/>
                  </a:lnTo>
                  <a:lnTo>
                    <a:pt x="898563" y="1117803"/>
                  </a:lnTo>
                  <a:lnTo>
                    <a:pt x="942774" y="1089635"/>
                  </a:lnTo>
                  <a:lnTo>
                    <a:pt x="984198" y="1057838"/>
                  </a:lnTo>
                  <a:lnTo>
                    <a:pt x="1022623" y="1022623"/>
                  </a:lnTo>
                  <a:lnTo>
                    <a:pt x="1057838" y="984198"/>
                  </a:lnTo>
                  <a:lnTo>
                    <a:pt x="1089635" y="942774"/>
                  </a:lnTo>
                  <a:lnTo>
                    <a:pt x="1117803" y="898563"/>
                  </a:lnTo>
                  <a:lnTo>
                    <a:pt x="1141997" y="852049"/>
                  </a:lnTo>
                  <a:lnTo>
                    <a:pt x="1161972" y="803788"/>
                  </a:lnTo>
                  <a:lnTo>
                    <a:pt x="1177648" y="754067"/>
                  </a:lnTo>
                  <a:lnTo>
                    <a:pt x="1188945" y="703176"/>
                  </a:lnTo>
                  <a:lnTo>
                    <a:pt x="1195782" y="651406"/>
                  </a:lnTo>
                  <a:lnTo>
                    <a:pt x="1198079" y="599046"/>
                  </a:lnTo>
                  <a:lnTo>
                    <a:pt x="1195782" y="546680"/>
                  </a:lnTo>
                  <a:lnTo>
                    <a:pt x="1188945" y="494906"/>
                  </a:lnTo>
                  <a:lnTo>
                    <a:pt x="1177648" y="444014"/>
                  </a:lnTo>
                  <a:lnTo>
                    <a:pt x="1161972" y="394292"/>
                  </a:lnTo>
                  <a:lnTo>
                    <a:pt x="1141997" y="346029"/>
                  </a:lnTo>
                  <a:lnTo>
                    <a:pt x="1117803" y="299516"/>
                  </a:lnTo>
                  <a:lnTo>
                    <a:pt x="1089635" y="255305"/>
                  </a:lnTo>
                  <a:lnTo>
                    <a:pt x="1057838" y="213881"/>
                  </a:lnTo>
                  <a:lnTo>
                    <a:pt x="1022623" y="175456"/>
                  </a:lnTo>
                  <a:lnTo>
                    <a:pt x="984198" y="140240"/>
                  </a:lnTo>
                  <a:lnTo>
                    <a:pt x="942774" y="108444"/>
                  </a:lnTo>
                  <a:lnTo>
                    <a:pt x="898563" y="80276"/>
                  </a:lnTo>
                  <a:lnTo>
                    <a:pt x="852049" y="56082"/>
                  </a:lnTo>
                  <a:lnTo>
                    <a:pt x="803784" y="36107"/>
                  </a:lnTo>
                  <a:lnTo>
                    <a:pt x="754060" y="20431"/>
                  </a:lnTo>
                  <a:lnTo>
                    <a:pt x="703167" y="9134"/>
                  </a:lnTo>
                  <a:lnTo>
                    <a:pt x="651394" y="2296"/>
                  </a:lnTo>
                  <a:lnTo>
                    <a:pt x="599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7446" y="2617558"/>
              <a:ext cx="4035594" cy="355031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44442" y="3056039"/>
              <a:ext cx="1198245" cy="1198245"/>
            </a:xfrm>
            <a:custGeom>
              <a:avLst/>
              <a:gdLst/>
              <a:ahLst/>
              <a:cxnLst/>
              <a:rect l="l" t="t" r="r" b="b"/>
              <a:pathLst>
                <a:path w="1198245" h="1198245">
                  <a:moveTo>
                    <a:pt x="0" y="599046"/>
                  </a:moveTo>
                  <a:lnTo>
                    <a:pt x="2296" y="546680"/>
                  </a:lnTo>
                  <a:lnTo>
                    <a:pt x="9131" y="494906"/>
                  </a:lnTo>
                  <a:lnTo>
                    <a:pt x="20426" y="444014"/>
                  </a:lnTo>
                  <a:lnTo>
                    <a:pt x="36101" y="394292"/>
                  </a:lnTo>
                  <a:lnTo>
                    <a:pt x="56078" y="346029"/>
                  </a:lnTo>
                  <a:lnTo>
                    <a:pt x="80276" y="299516"/>
                  </a:lnTo>
                  <a:lnTo>
                    <a:pt x="108443" y="255305"/>
                  </a:lnTo>
                  <a:lnTo>
                    <a:pt x="140238" y="213881"/>
                  </a:lnTo>
                  <a:lnTo>
                    <a:pt x="175452" y="175456"/>
                  </a:lnTo>
                  <a:lnTo>
                    <a:pt x="213875" y="140240"/>
                  </a:lnTo>
                  <a:lnTo>
                    <a:pt x="255300" y="108444"/>
                  </a:lnTo>
                  <a:lnTo>
                    <a:pt x="299516" y="80276"/>
                  </a:lnTo>
                  <a:lnTo>
                    <a:pt x="346029" y="56082"/>
                  </a:lnTo>
                  <a:lnTo>
                    <a:pt x="394291" y="36107"/>
                  </a:lnTo>
                  <a:lnTo>
                    <a:pt x="444012" y="20431"/>
                  </a:lnTo>
                  <a:lnTo>
                    <a:pt x="494903" y="9134"/>
                  </a:lnTo>
                  <a:lnTo>
                    <a:pt x="546673" y="2296"/>
                  </a:lnTo>
                  <a:lnTo>
                    <a:pt x="599033" y="0"/>
                  </a:lnTo>
                  <a:lnTo>
                    <a:pt x="651394" y="2296"/>
                  </a:lnTo>
                  <a:lnTo>
                    <a:pt x="703167" y="9134"/>
                  </a:lnTo>
                  <a:lnTo>
                    <a:pt x="754060" y="20431"/>
                  </a:lnTo>
                  <a:lnTo>
                    <a:pt x="803784" y="36107"/>
                  </a:lnTo>
                  <a:lnTo>
                    <a:pt x="852049" y="56082"/>
                  </a:lnTo>
                  <a:lnTo>
                    <a:pt x="898563" y="80276"/>
                  </a:lnTo>
                  <a:lnTo>
                    <a:pt x="942774" y="108444"/>
                  </a:lnTo>
                  <a:lnTo>
                    <a:pt x="984198" y="140240"/>
                  </a:lnTo>
                  <a:lnTo>
                    <a:pt x="1022623" y="175456"/>
                  </a:lnTo>
                  <a:lnTo>
                    <a:pt x="1057838" y="213881"/>
                  </a:lnTo>
                  <a:lnTo>
                    <a:pt x="1089635" y="255305"/>
                  </a:lnTo>
                  <a:lnTo>
                    <a:pt x="1117803" y="299516"/>
                  </a:lnTo>
                  <a:lnTo>
                    <a:pt x="1141997" y="346029"/>
                  </a:lnTo>
                  <a:lnTo>
                    <a:pt x="1161972" y="394292"/>
                  </a:lnTo>
                  <a:lnTo>
                    <a:pt x="1177648" y="444014"/>
                  </a:lnTo>
                  <a:lnTo>
                    <a:pt x="1188945" y="494906"/>
                  </a:lnTo>
                  <a:lnTo>
                    <a:pt x="1195782" y="546680"/>
                  </a:lnTo>
                  <a:lnTo>
                    <a:pt x="1198079" y="599046"/>
                  </a:lnTo>
                  <a:lnTo>
                    <a:pt x="1195782" y="651406"/>
                  </a:lnTo>
                  <a:lnTo>
                    <a:pt x="1188945" y="703176"/>
                  </a:lnTo>
                  <a:lnTo>
                    <a:pt x="1177648" y="754067"/>
                  </a:lnTo>
                  <a:lnTo>
                    <a:pt x="1161972" y="803788"/>
                  </a:lnTo>
                  <a:lnTo>
                    <a:pt x="1141997" y="852049"/>
                  </a:lnTo>
                  <a:lnTo>
                    <a:pt x="1117803" y="898563"/>
                  </a:lnTo>
                  <a:lnTo>
                    <a:pt x="1089635" y="942774"/>
                  </a:lnTo>
                  <a:lnTo>
                    <a:pt x="1057838" y="984198"/>
                  </a:lnTo>
                  <a:lnTo>
                    <a:pt x="1022623" y="1022623"/>
                  </a:lnTo>
                  <a:lnTo>
                    <a:pt x="984198" y="1057838"/>
                  </a:lnTo>
                  <a:lnTo>
                    <a:pt x="942774" y="1089635"/>
                  </a:lnTo>
                  <a:lnTo>
                    <a:pt x="898563" y="1117803"/>
                  </a:lnTo>
                  <a:lnTo>
                    <a:pt x="852049" y="1141997"/>
                  </a:lnTo>
                  <a:lnTo>
                    <a:pt x="803784" y="1161972"/>
                  </a:lnTo>
                  <a:lnTo>
                    <a:pt x="754060" y="1177648"/>
                  </a:lnTo>
                  <a:lnTo>
                    <a:pt x="703167" y="1188945"/>
                  </a:lnTo>
                  <a:lnTo>
                    <a:pt x="651394" y="1195782"/>
                  </a:lnTo>
                  <a:lnTo>
                    <a:pt x="599033" y="1198079"/>
                  </a:lnTo>
                  <a:lnTo>
                    <a:pt x="546673" y="1195782"/>
                  </a:lnTo>
                  <a:lnTo>
                    <a:pt x="494903" y="1188945"/>
                  </a:lnTo>
                  <a:lnTo>
                    <a:pt x="444012" y="1177648"/>
                  </a:lnTo>
                  <a:lnTo>
                    <a:pt x="394291" y="1161972"/>
                  </a:lnTo>
                  <a:lnTo>
                    <a:pt x="346029" y="1141997"/>
                  </a:lnTo>
                  <a:lnTo>
                    <a:pt x="299516" y="1117803"/>
                  </a:lnTo>
                  <a:lnTo>
                    <a:pt x="255300" y="1089635"/>
                  </a:lnTo>
                  <a:lnTo>
                    <a:pt x="213875" y="1057838"/>
                  </a:lnTo>
                  <a:lnTo>
                    <a:pt x="175452" y="1022623"/>
                  </a:lnTo>
                  <a:lnTo>
                    <a:pt x="140238" y="984198"/>
                  </a:lnTo>
                  <a:lnTo>
                    <a:pt x="108443" y="942774"/>
                  </a:lnTo>
                  <a:lnTo>
                    <a:pt x="80276" y="898563"/>
                  </a:lnTo>
                  <a:lnTo>
                    <a:pt x="56078" y="852049"/>
                  </a:lnTo>
                  <a:lnTo>
                    <a:pt x="36101" y="803788"/>
                  </a:lnTo>
                  <a:lnTo>
                    <a:pt x="20426" y="754067"/>
                  </a:lnTo>
                  <a:lnTo>
                    <a:pt x="9131" y="703176"/>
                  </a:lnTo>
                  <a:lnTo>
                    <a:pt x="2296" y="651406"/>
                  </a:lnTo>
                  <a:lnTo>
                    <a:pt x="0" y="599046"/>
                  </a:lnTo>
                  <a:close/>
                </a:path>
              </a:pathLst>
            </a:custGeom>
            <a:ln w="3815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754880" y="2623324"/>
              <a:ext cx="654685" cy="490220"/>
            </a:xfrm>
            <a:custGeom>
              <a:avLst/>
              <a:gdLst/>
              <a:ahLst/>
              <a:cxnLst/>
              <a:rect l="l" t="t" r="r" b="b"/>
              <a:pathLst>
                <a:path w="654685" h="490219">
                  <a:moveTo>
                    <a:pt x="428764" y="0"/>
                  </a:moveTo>
                  <a:lnTo>
                    <a:pt x="468363" y="70561"/>
                  </a:lnTo>
                  <a:lnTo>
                    <a:pt x="424228" y="94923"/>
                  </a:lnTo>
                  <a:lnTo>
                    <a:pt x="380942" y="120653"/>
                  </a:lnTo>
                  <a:lnTo>
                    <a:pt x="338529" y="147723"/>
                  </a:lnTo>
                  <a:lnTo>
                    <a:pt x="297013" y="176105"/>
                  </a:lnTo>
                  <a:lnTo>
                    <a:pt x="256417" y="205773"/>
                  </a:lnTo>
                  <a:lnTo>
                    <a:pt x="216765" y="236697"/>
                  </a:lnTo>
                  <a:lnTo>
                    <a:pt x="178080" y="268852"/>
                  </a:lnTo>
                  <a:lnTo>
                    <a:pt x="140387" y="302210"/>
                  </a:lnTo>
                  <a:lnTo>
                    <a:pt x="103708" y="336742"/>
                  </a:lnTo>
                  <a:lnTo>
                    <a:pt x="68069" y="372422"/>
                  </a:lnTo>
                  <a:lnTo>
                    <a:pt x="33491" y="409223"/>
                  </a:lnTo>
                  <a:lnTo>
                    <a:pt x="0" y="447116"/>
                  </a:lnTo>
                  <a:lnTo>
                    <a:pt x="50037" y="489953"/>
                  </a:lnTo>
                  <a:lnTo>
                    <a:pt x="82328" y="453568"/>
                  </a:lnTo>
                  <a:lnTo>
                    <a:pt x="115648" y="418230"/>
                  </a:lnTo>
                  <a:lnTo>
                    <a:pt x="149976" y="383968"/>
                  </a:lnTo>
                  <a:lnTo>
                    <a:pt x="185290" y="350808"/>
                  </a:lnTo>
                  <a:lnTo>
                    <a:pt x="221569" y="318778"/>
                  </a:lnTo>
                  <a:lnTo>
                    <a:pt x="258792" y="287905"/>
                  </a:lnTo>
                  <a:lnTo>
                    <a:pt x="296938" y="258218"/>
                  </a:lnTo>
                  <a:lnTo>
                    <a:pt x="335985" y="229742"/>
                  </a:lnTo>
                  <a:lnTo>
                    <a:pt x="375912" y="202506"/>
                  </a:lnTo>
                  <a:lnTo>
                    <a:pt x="416698" y="176537"/>
                  </a:lnTo>
                  <a:lnTo>
                    <a:pt x="458321" y="151863"/>
                  </a:lnTo>
                  <a:lnTo>
                    <a:pt x="500761" y="128511"/>
                  </a:lnTo>
                  <a:lnTo>
                    <a:pt x="545757" y="208800"/>
                  </a:lnTo>
                  <a:lnTo>
                    <a:pt x="654481" y="10439"/>
                  </a:lnTo>
                  <a:lnTo>
                    <a:pt x="428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165225" y="5139176"/>
            <a:ext cx="3084830" cy="821055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marL="560070">
              <a:lnSpc>
                <a:spcPct val="100000"/>
              </a:lnSpc>
              <a:spcBef>
                <a:spcPts val="1155"/>
              </a:spcBef>
            </a:pPr>
            <a:r>
              <a:rPr dirty="0" sz="1850" spc="-5" b="1">
                <a:solidFill>
                  <a:srgbClr val="FFFFFF"/>
                </a:solidFill>
                <a:latin typeface="Calibri"/>
                <a:cs typeface="Calibri"/>
              </a:rPr>
              <a:t>Sensors/Actuators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perception/output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777414" y="3509431"/>
            <a:ext cx="1588135" cy="79184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850" spc="5" b="1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7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Exchange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78977" y="5063393"/>
            <a:ext cx="1529715" cy="824865"/>
          </a:xfrm>
          <a:prstGeom prst="rect">
            <a:avLst/>
          </a:prstGeom>
        </p:spPr>
        <p:txBody>
          <a:bodyPr wrap="square" lIns="0" tIns="148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dirty="0" sz="1850" b="1">
                <a:solidFill>
                  <a:srgbClr val="FFFFFF"/>
                </a:solidFill>
                <a:latin typeface="Calibri"/>
                <a:cs typeface="Calibri"/>
              </a:rPr>
              <a:t>Real-time</a:t>
            </a:r>
            <a:r>
              <a:rPr dirty="0" sz="185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50" spc="5" b="1">
                <a:solidFill>
                  <a:srgbClr val="FFFFFF"/>
                </a:solidFill>
                <a:latin typeface="Calibri"/>
                <a:cs typeface="Calibri"/>
              </a:rPr>
              <a:t>clock</a:t>
            </a:r>
            <a:endParaRPr sz="1850">
              <a:latin typeface="Calibri"/>
              <a:cs typeface="Calibri"/>
            </a:endParaRPr>
          </a:p>
          <a:p>
            <a:pPr marL="19050">
              <a:lnSpc>
                <a:spcPct val="100000"/>
              </a:lnSpc>
              <a:spcBef>
                <a:spcPts val="960"/>
              </a:spcBef>
            </a:pP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Timing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precision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23497" y="1354285"/>
            <a:ext cx="1566545" cy="65151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455"/>
              </a:spcBef>
            </a:pPr>
            <a:r>
              <a:rPr dirty="0" sz="1850" b="1">
                <a:solidFill>
                  <a:srgbClr val="FFFFFF"/>
                </a:solidFill>
                <a:latin typeface="Calibri"/>
                <a:cs typeface="Calibri"/>
              </a:rPr>
              <a:t>Microcontroller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dirty="0" sz="17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Processor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70861" y="3345559"/>
            <a:ext cx="1149985" cy="63436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algn="ctr" marR="31750">
              <a:lnSpc>
                <a:spcPct val="100000"/>
              </a:lnSpc>
              <a:spcBef>
                <a:spcPts val="385"/>
              </a:spcBef>
            </a:pPr>
            <a:r>
              <a:rPr dirty="0" sz="1850" spc="10" b="1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8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7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983761" y="2255761"/>
            <a:ext cx="4267835" cy="3712845"/>
            <a:chOff x="3983761" y="2255761"/>
            <a:chExt cx="4267835" cy="3712845"/>
          </a:xfrm>
        </p:grpSpPr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9234" y="2255761"/>
              <a:ext cx="796315" cy="77292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3761" y="3331083"/>
              <a:ext cx="933475" cy="68256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9160" y="5222519"/>
              <a:ext cx="807478" cy="74556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0195" y="5276519"/>
              <a:ext cx="832319" cy="66131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3873" y="3371037"/>
              <a:ext cx="877684" cy="610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259903" y="1347025"/>
            <a:ext cx="97561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SYNERGY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ELECTRONICS</a:t>
            </a:r>
            <a:r>
              <a:rPr dirty="0" sz="28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EMBEDDED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5724" y="513715"/>
            <a:ext cx="11351895" cy="5161915"/>
            <a:chOff x="135724" y="513715"/>
            <a:chExt cx="11351895" cy="5161915"/>
          </a:xfrm>
        </p:grpSpPr>
        <p:sp>
          <p:nvSpPr>
            <p:cNvPr id="20" name="object 20"/>
            <p:cNvSpPr/>
            <p:nvPr/>
          </p:nvSpPr>
          <p:spPr>
            <a:xfrm>
              <a:off x="600125" y="1724405"/>
              <a:ext cx="10887710" cy="2277745"/>
            </a:xfrm>
            <a:custGeom>
              <a:avLst/>
              <a:gdLst/>
              <a:ahLst/>
              <a:cxnLst/>
              <a:rect l="l" t="t" r="r" b="b"/>
              <a:pathLst>
                <a:path w="10887710" h="2277745">
                  <a:moveTo>
                    <a:pt x="141833" y="0"/>
                  </a:moveTo>
                  <a:lnTo>
                    <a:pt x="0" y="0"/>
                  </a:lnTo>
                  <a:lnTo>
                    <a:pt x="0" y="2205710"/>
                  </a:lnTo>
                  <a:lnTo>
                    <a:pt x="70916" y="2205710"/>
                  </a:lnTo>
                  <a:lnTo>
                    <a:pt x="141833" y="2205710"/>
                  </a:lnTo>
                  <a:lnTo>
                    <a:pt x="141833" y="0"/>
                  </a:lnTo>
                  <a:close/>
                </a:path>
                <a:path w="10887710" h="2277745">
                  <a:moveTo>
                    <a:pt x="10887113" y="71996"/>
                  </a:moveTo>
                  <a:lnTo>
                    <a:pt x="10745280" y="71996"/>
                  </a:lnTo>
                  <a:lnTo>
                    <a:pt x="10745280" y="2277719"/>
                  </a:lnTo>
                  <a:lnTo>
                    <a:pt x="10816196" y="2277719"/>
                  </a:lnTo>
                  <a:lnTo>
                    <a:pt x="10887113" y="2277719"/>
                  </a:lnTo>
                  <a:lnTo>
                    <a:pt x="10887113" y="719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6117" y="2730601"/>
              <a:ext cx="2855518" cy="285551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51845" y="2686685"/>
              <a:ext cx="2944495" cy="2944495"/>
            </a:xfrm>
            <a:custGeom>
              <a:avLst/>
              <a:gdLst/>
              <a:ahLst/>
              <a:cxnLst/>
              <a:rect l="l" t="t" r="r" b="b"/>
              <a:pathLst>
                <a:path w="2944495" h="2944495">
                  <a:moveTo>
                    <a:pt x="0" y="0"/>
                  </a:moveTo>
                  <a:lnTo>
                    <a:pt x="2944431" y="0"/>
                  </a:lnTo>
                  <a:lnTo>
                    <a:pt x="2944431" y="2944431"/>
                  </a:lnTo>
                  <a:lnTo>
                    <a:pt x="0" y="2944431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5724" y="513715"/>
              <a:ext cx="6725920" cy="723900"/>
            </a:xfrm>
            <a:custGeom>
              <a:avLst/>
              <a:gdLst/>
              <a:ahLst/>
              <a:cxnLst/>
              <a:rect l="l" t="t" r="r" b="b"/>
              <a:pathLst>
                <a:path w="6725920" h="723900">
                  <a:moveTo>
                    <a:pt x="6725513" y="0"/>
                  </a:moveTo>
                  <a:lnTo>
                    <a:pt x="0" y="0"/>
                  </a:lnTo>
                  <a:lnTo>
                    <a:pt x="0" y="723607"/>
                  </a:lnTo>
                  <a:lnTo>
                    <a:pt x="3362756" y="723607"/>
                  </a:lnTo>
                  <a:lnTo>
                    <a:pt x="6725513" y="723607"/>
                  </a:lnTo>
                  <a:lnTo>
                    <a:pt x="67255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900264" y="6371539"/>
            <a:ext cx="8229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ol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48699" y="6130340"/>
            <a:ext cx="34124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9154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automation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dirty="0" sz="2000" spc="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u="dbl" sz="2000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dbl" sz="2000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	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22701" y="6347421"/>
            <a:ext cx="2578100" cy="418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0825">
              <a:lnSpc>
                <a:spcPts val="944"/>
              </a:lnSpc>
              <a:spcBef>
                <a:spcPts val="100"/>
              </a:spcBef>
              <a:tabLst>
                <a:tab pos="1718945" algn="l"/>
                <a:tab pos="2564765" algn="l"/>
              </a:tabLst>
            </a:pPr>
            <a:r>
              <a:rPr dirty="0" u="dbl" sz="1000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dbl" sz="1000" spc="-5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Arial MT"/>
                <a:cs typeface="Arial MT"/>
              </a:rPr>
              <a:t>47	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2145"/>
              </a:lnSpc>
              <a:tabLst>
                <a:tab pos="2564765" algn="l"/>
              </a:tabLst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functionali</a:t>
            </a:r>
            <a:r>
              <a:rPr dirty="0" u="dbl" sz="2000" spc="-5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Calibri"/>
                <a:cs typeface="Calibri"/>
              </a:rPr>
              <a:t>ti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u="dbl" sz="2000" spc="-5" strike="dblStrike">
                <a:solidFill>
                  <a:srgbClr val="FFFFFF"/>
                </a:solidFill>
                <a:uFill>
                  <a:solidFill>
                    <a:srgbClr val="1A6771"/>
                  </a:solidFill>
                </a:uFill>
                <a:latin typeface="Calibri"/>
                <a:cs typeface="Calibri"/>
              </a:rPr>
              <a:t>s.	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41333" y="1782728"/>
            <a:ext cx="2540000" cy="437324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321310">
              <a:lnSpc>
                <a:spcPct val="100000"/>
              </a:lnSpc>
              <a:spcBef>
                <a:spcPts val="585"/>
              </a:spcBef>
            </a:pP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Embedded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endParaRPr sz="1600">
              <a:latin typeface="Arial"/>
              <a:cs typeface="Arial"/>
            </a:endParaRPr>
          </a:p>
          <a:p>
            <a:pPr algn="r" marL="12700" marR="5080" indent="344170">
              <a:lnSpc>
                <a:spcPct val="100000"/>
              </a:lnSpc>
              <a:spcBef>
                <a:spcPts val="615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Electronics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empower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embedded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intelligence to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interact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with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surrounding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environment.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Through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processing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units, electronics enable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embedded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sense, process,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respond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real-world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facilitating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0264" y="1770868"/>
            <a:ext cx="2630805" cy="462661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204"/>
              </a:spcBef>
            </a:pPr>
            <a:r>
              <a:rPr dirty="0" sz="1700" spc="-5" b="1">
                <a:solidFill>
                  <a:srgbClr val="FFFFFF"/>
                </a:solidFill>
                <a:latin typeface="Arial"/>
                <a:cs typeface="Arial"/>
              </a:rPr>
              <a:t>Integration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700" spc="-5" b="1">
                <a:solidFill>
                  <a:srgbClr val="FFFFFF"/>
                </a:solidFill>
                <a:latin typeface="Arial"/>
                <a:cs typeface="Arial"/>
              </a:rPr>
              <a:t>Electronics </a:t>
            </a:r>
            <a:r>
              <a:rPr dirty="0" sz="1700" spc="-45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Embedded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 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heavily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rely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000">
              <a:latin typeface="Calibri"/>
              <a:cs typeface="Calibri"/>
            </a:endParaRPr>
          </a:p>
          <a:p>
            <a:pPr marL="12700" marR="17907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electronic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components, </a:t>
            </a:r>
            <a:r>
              <a:rPr dirty="0" sz="2000" spc="-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including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microcontrollers,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sensors,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actuators,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to perform dedicated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 functions. Electronics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serve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 the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foundational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building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blocks</a:t>
            </a:r>
            <a:r>
              <a:rPr dirty="0" sz="2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libri"/>
                <a:cs typeface="Calibri"/>
              </a:rPr>
              <a:t>embedded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systems,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 providing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dirty="0" sz="2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necessary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hardware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000" spc="-4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computation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01015" y="164071"/>
            <a:ext cx="63861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7592" sz="9000" spc="-2085">
                <a:latin typeface="Calibri"/>
                <a:cs typeface="Calibri"/>
              </a:rPr>
              <a:t>E</a:t>
            </a:r>
            <a:r>
              <a:rPr dirty="0" sz="3200" spc="-935"/>
              <a:t>C</a:t>
            </a:r>
            <a:r>
              <a:rPr dirty="0" baseline="-17592" sz="9000" spc="-6569">
                <a:latin typeface="Calibri"/>
                <a:cs typeface="Calibri"/>
              </a:rPr>
              <a:t>M</a:t>
            </a:r>
            <a:r>
              <a:rPr dirty="0" sz="3200" spc="-75"/>
              <a:t>l</a:t>
            </a:r>
            <a:r>
              <a:rPr dirty="0" sz="3200" spc="-70"/>
              <a:t>i</a:t>
            </a:r>
            <a:r>
              <a:rPr dirty="0" sz="3200" spc="-80"/>
              <a:t>c</a:t>
            </a:r>
            <a:r>
              <a:rPr dirty="0" sz="3200" spc="-755"/>
              <a:t>k</a:t>
            </a:r>
            <a:r>
              <a:rPr dirty="0" baseline="-17592" sz="9000" spc="-2812">
                <a:latin typeface="Calibri"/>
                <a:cs typeface="Calibri"/>
              </a:rPr>
              <a:t>B</a:t>
            </a:r>
            <a:r>
              <a:rPr dirty="0" sz="3200" spc="-70"/>
              <a:t>t</a:t>
            </a:r>
            <a:r>
              <a:rPr dirty="0" sz="3200" spc="-1095"/>
              <a:t>o</a:t>
            </a:r>
            <a:r>
              <a:rPr dirty="0" baseline="-17592" sz="9000" spc="-1635">
                <a:latin typeface="Calibri"/>
                <a:cs typeface="Calibri"/>
              </a:rPr>
              <a:t>E</a:t>
            </a:r>
            <a:r>
              <a:rPr dirty="0" sz="3200" spc="-700"/>
              <a:t>e</a:t>
            </a:r>
            <a:r>
              <a:rPr dirty="0" baseline="-17592" sz="9000" spc="-4740">
                <a:latin typeface="Calibri"/>
                <a:cs typeface="Calibri"/>
              </a:rPr>
              <a:t>D</a:t>
            </a:r>
            <a:r>
              <a:rPr dirty="0" sz="3200" spc="-70"/>
              <a:t>d</a:t>
            </a:r>
            <a:r>
              <a:rPr dirty="0" sz="3200" spc="-75"/>
              <a:t>i</a:t>
            </a:r>
            <a:r>
              <a:rPr dirty="0" sz="3200" spc="-620"/>
              <a:t>t</a:t>
            </a:r>
            <a:r>
              <a:rPr dirty="0" baseline="-17592" sz="9000" spc="-3622">
                <a:latin typeface="Calibri"/>
                <a:cs typeface="Calibri"/>
              </a:rPr>
              <a:t>D</a:t>
            </a:r>
            <a:r>
              <a:rPr dirty="0" sz="3200" spc="-265"/>
              <a:t>M</a:t>
            </a:r>
            <a:r>
              <a:rPr dirty="0" baseline="-17592" sz="9000" spc="-4109">
                <a:latin typeface="Calibri"/>
                <a:cs typeface="Calibri"/>
              </a:rPr>
              <a:t>E</a:t>
            </a:r>
            <a:r>
              <a:rPr dirty="0" sz="3200" spc="-80"/>
              <a:t>a</a:t>
            </a:r>
            <a:r>
              <a:rPr dirty="0" sz="3200" spc="-760"/>
              <a:t>s</a:t>
            </a:r>
            <a:r>
              <a:rPr dirty="0" baseline="-17592" sz="9000" spc="-4657">
                <a:latin typeface="Calibri"/>
                <a:cs typeface="Calibri"/>
              </a:rPr>
              <a:t>D</a:t>
            </a:r>
            <a:r>
              <a:rPr dirty="0" sz="3200" spc="-75"/>
              <a:t>te</a:t>
            </a:r>
            <a:r>
              <a:rPr dirty="0" sz="3200"/>
              <a:t>r</a:t>
            </a:r>
            <a:r>
              <a:rPr dirty="0" sz="3200" spc="-390"/>
              <a:t> </a:t>
            </a:r>
            <a:r>
              <a:rPr dirty="0" baseline="-17592" sz="9000" spc="-3884">
                <a:latin typeface="Calibri"/>
                <a:cs typeface="Calibri"/>
              </a:rPr>
              <a:t>S</a:t>
            </a:r>
            <a:r>
              <a:rPr dirty="0" sz="3200" spc="-75"/>
              <a:t>t</a:t>
            </a:r>
            <a:r>
              <a:rPr dirty="0" sz="3200" spc="-70"/>
              <a:t>i</a:t>
            </a:r>
            <a:r>
              <a:rPr dirty="0" sz="3200" spc="-409"/>
              <a:t>t</a:t>
            </a:r>
            <a:r>
              <a:rPr dirty="0" baseline="-17592" sz="9000" spc="-4177">
                <a:latin typeface="Calibri"/>
                <a:cs typeface="Calibri"/>
              </a:rPr>
              <a:t>Y</a:t>
            </a:r>
            <a:r>
              <a:rPr dirty="0" sz="3200" spc="-70"/>
              <a:t>l</a:t>
            </a:r>
            <a:r>
              <a:rPr dirty="0" sz="3200" spc="90"/>
              <a:t>e</a:t>
            </a:r>
            <a:r>
              <a:rPr dirty="0" baseline="-17592" sz="9000" spc="-3284">
                <a:latin typeface="Calibri"/>
                <a:cs typeface="Calibri"/>
              </a:rPr>
              <a:t>S</a:t>
            </a:r>
            <a:r>
              <a:rPr dirty="0" sz="3200" spc="-75"/>
              <a:t>s</a:t>
            </a:r>
            <a:r>
              <a:rPr dirty="0" sz="3200" spc="-650"/>
              <a:t>t</a:t>
            </a:r>
            <a:r>
              <a:rPr dirty="0" baseline="-17592" sz="9000" spc="-3592">
                <a:latin typeface="Calibri"/>
                <a:cs typeface="Calibri"/>
              </a:rPr>
              <a:t>T</a:t>
            </a:r>
            <a:r>
              <a:rPr dirty="0" sz="3200" spc="-80"/>
              <a:t>y</a:t>
            </a:r>
            <a:r>
              <a:rPr dirty="0" sz="3200" spc="-204"/>
              <a:t>l</a:t>
            </a:r>
            <a:r>
              <a:rPr dirty="0" baseline="-17592" sz="9000" spc="-4200">
                <a:latin typeface="Calibri"/>
                <a:cs typeface="Calibri"/>
              </a:rPr>
              <a:t>E</a:t>
            </a:r>
            <a:r>
              <a:rPr dirty="0" sz="3200"/>
              <a:t>e</a:t>
            </a:r>
            <a:r>
              <a:rPr dirty="0" sz="3200" spc="125"/>
              <a:t> </a:t>
            </a:r>
            <a:r>
              <a:rPr dirty="0" baseline="-17592" sz="9000" spc="-7">
                <a:latin typeface="Calibri"/>
                <a:cs typeface="Calibri"/>
              </a:rPr>
              <a:t>M</a:t>
            </a:r>
            <a:endParaRPr baseline="-17592" sz="9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670" y="1448650"/>
              <a:ext cx="10673270" cy="47491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5398" y="1404365"/>
              <a:ext cx="10762615" cy="4838700"/>
            </a:xfrm>
            <a:custGeom>
              <a:avLst/>
              <a:gdLst/>
              <a:ahLst/>
              <a:cxnLst/>
              <a:rect l="l" t="t" r="r" b="b"/>
              <a:pathLst>
                <a:path w="10762615" h="4838700">
                  <a:moveTo>
                    <a:pt x="0" y="0"/>
                  </a:moveTo>
                  <a:lnTo>
                    <a:pt x="10762195" y="0"/>
                  </a:lnTo>
                  <a:lnTo>
                    <a:pt x="10762195" y="4838395"/>
                  </a:lnTo>
                  <a:lnTo>
                    <a:pt x="0" y="4838395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0004" y="515873"/>
              <a:ext cx="6708140" cy="615315"/>
            </a:xfrm>
            <a:custGeom>
              <a:avLst/>
              <a:gdLst/>
              <a:ahLst/>
              <a:cxnLst/>
              <a:rect l="l" t="t" r="r" b="b"/>
              <a:pathLst>
                <a:path w="6708140" h="615315">
                  <a:moveTo>
                    <a:pt x="6707873" y="0"/>
                  </a:moveTo>
                  <a:lnTo>
                    <a:pt x="0" y="0"/>
                  </a:lnTo>
                  <a:lnTo>
                    <a:pt x="0" y="614883"/>
                  </a:lnTo>
                  <a:lnTo>
                    <a:pt x="3354120" y="614883"/>
                  </a:lnTo>
                  <a:lnTo>
                    <a:pt x="6707873" y="614883"/>
                  </a:lnTo>
                  <a:lnTo>
                    <a:pt x="670787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1056" y="164071"/>
            <a:ext cx="6537959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3888" sz="9000" spc="-1582">
                <a:latin typeface="Calibri"/>
                <a:cs typeface="Calibri"/>
              </a:rPr>
              <a:t>Te</a:t>
            </a:r>
            <a:r>
              <a:rPr dirty="0" sz="3200" spc="-1055"/>
              <a:t>Cl</a:t>
            </a:r>
            <a:r>
              <a:rPr dirty="0" baseline="-13888" sz="9000" spc="-1582">
                <a:latin typeface="Calibri"/>
                <a:cs typeface="Calibri"/>
              </a:rPr>
              <a:t>c</a:t>
            </a:r>
            <a:r>
              <a:rPr dirty="0" sz="3200" spc="-1055"/>
              <a:t>ic</a:t>
            </a:r>
            <a:r>
              <a:rPr dirty="0" baseline="-13888" sz="9000" spc="-1582">
                <a:latin typeface="Calibri"/>
                <a:cs typeface="Calibri"/>
              </a:rPr>
              <a:t>h</a:t>
            </a:r>
            <a:r>
              <a:rPr dirty="0" sz="3200" spc="-1055"/>
              <a:t>k</a:t>
            </a:r>
            <a:r>
              <a:rPr dirty="0" sz="3200" spc="-150"/>
              <a:t> </a:t>
            </a:r>
            <a:r>
              <a:rPr dirty="0" sz="3200" spc="-1100"/>
              <a:t>t</a:t>
            </a:r>
            <a:r>
              <a:rPr dirty="0" baseline="-13888" sz="9000" spc="-1650">
                <a:latin typeface="Calibri"/>
                <a:cs typeface="Calibri"/>
              </a:rPr>
              <a:t>n</a:t>
            </a:r>
            <a:r>
              <a:rPr dirty="0" sz="3200" spc="-1100"/>
              <a:t>o</a:t>
            </a:r>
            <a:r>
              <a:rPr dirty="0" sz="3200" spc="-140"/>
              <a:t> </a:t>
            </a:r>
            <a:r>
              <a:rPr dirty="0" sz="3200" spc="-975"/>
              <a:t>e</a:t>
            </a:r>
            <a:r>
              <a:rPr dirty="0" baseline="-13888" sz="9000" spc="-1462">
                <a:latin typeface="Calibri"/>
                <a:cs typeface="Calibri"/>
              </a:rPr>
              <a:t>o</a:t>
            </a:r>
            <a:r>
              <a:rPr dirty="0" sz="3200" spc="-975"/>
              <a:t>d</a:t>
            </a:r>
            <a:r>
              <a:rPr dirty="0" baseline="-13888" sz="9000" spc="-1462">
                <a:latin typeface="Calibri"/>
                <a:cs typeface="Calibri"/>
              </a:rPr>
              <a:t>l</a:t>
            </a:r>
            <a:r>
              <a:rPr dirty="0" sz="3200" spc="-975"/>
              <a:t>it</a:t>
            </a:r>
            <a:r>
              <a:rPr dirty="0" baseline="-13888" sz="9000" spc="-1462">
                <a:latin typeface="Calibri"/>
                <a:cs typeface="Calibri"/>
              </a:rPr>
              <a:t>o</a:t>
            </a:r>
            <a:r>
              <a:rPr dirty="0" sz="3200" spc="-975"/>
              <a:t>M</a:t>
            </a:r>
            <a:r>
              <a:rPr dirty="0" baseline="-13888" sz="9000" spc="-1462">
                <a:latin typeface="Calibri"/>
                <a:cs typeface="Calibri"/>
              </a:rPr>
              <a:t>g</a:t>
            </a:r>
            <a:r>
              <a:rPr dirty="0" sz="3200" spc="-975"/>
              <a:t>as</a:t>
            </a:r>
            <a:r>
              <a:rPr dirty="0" baseline="-13888" sz="9000" spc="-1462">
                <a:latin typeface="Calibri"/>
                <a:cs typeface="Calibri"/>
              </a:rPr>
              <a:t>y</a:t>
            </a:r>
            <a:r>
              <a:rPr dirty="0" sz="3200" spc="-975"/>
              <a:t>ter</a:t>
            </a:r>
            <a:r>
              <a:rPr dirty="0" baseline="-13888" sz="9000" spc="-1462">
                <a:latin typeface="Calibri"/>
                <a:cs typeface="Calibri"/>
              </a:rPr>
              <a:t>T</a:t>
            </a:r>
            <a:r>
              <a:rPr dirty="0" sz="3200" spc="-975"/>
              <a:t>ti</a:t>
            </a:r>
            <a:r>
              <a:rPr dirty="0" baseline="-13888" sz="9000" spc="-1462">
                <a:latin typeface="Calibri"/>
                <a:cs typeface="Calibri"/>
              </a:rPr>
              <a:t>i</a:t>
            </a:r>
            <a:r>
              <a:rPr dirty="0" sz="3200" spc="-975"/>
              <a:t>t</a:t>
            </a:r>
            <a:r>
              <a:rPr dirty="0" baseline="-13888" sz="9000" spc="-1462">
                <a:latin typeface="Calibri"/>
                <a:cs typeface="Calibri"/>
              </a:rPr>
              <a:t>m</a:t>
            </a:r>
            <a:r>
              <a:rPr dirty="0" sz="3200" spc="-975"/>
              <a:t>le</a:t>
            </a:r>
            <a:r>
              <a:rPr dirty="0" sz="3200" spc="-150"/>
              <a:t> </a:t>
            </a:r>
            <a:r>
              <a:rPr dirty="0" sz="3200" spc="-610"/>
              <a:t>s</a:t>
            </a:r>
            <a:r>
              <a:rPr dirty="0" baseline="-13888" sz="9000" spc="-914">
                <a:latin typeface="Calibri"/>
                <a:cs typeface="Calibri"/>
              </a:rPr>
              <a:t>e</a:t>
            </a:r>
            <a:r>
              <a:rPr dirty="0" sz="3200" spc="-610"/>
              <a:t>ty</a:t>
            </a:r>
            <a:r>
              <a:rPr dirty="0" baseline="-13888" sz="9000" spc="-914">
                <a:latin typeface="Calibri"/>
                <a:cs typeface="Calibri"/>
              </a:rPr>
              <a:t>l</a:t>
            </a:r>
            <a:r>
              <a:rPr dirty="0" sz="3200" spc="-610"/>
              <a:t>le</a:t>
            </a:r>
            <a:r>
              <a:rPr dirty="0" baseline="-13888" sz="9000" spc="-914">
                <a:latin typeface="Calibri"/>
                <a:cs typeface="Calibri"/>
              </a:rPr>
              <a:t>ine</a:t>
            </a:r>
            <a:endParaRPr baseline="-13888" sz="9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48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92277" y="1769033"/>
              <a:ext cx="10716260" cy="4255770"/>
            </a:xfrm>
            <a:custGeom>
              <a:avLst/>
              <a:gdLst/>
              <a:ahLst/>
              <a:cxnLst/>
              <a:rect l="l" t="t" r="r" b="b"/>
              <a:pathLst>
                <a:path w="10716260" h="4255770">
                  <a:moveTo>
                    <a:pt x="10006558" y="0"/>
                  </a:moveTo>
                  <a:lnTo>
                    <a:pt x="709206" y="0"/>
                  </a:lnTo>
                  <a:lnTo>
                    <a:pt x="656010" y="1996"/>
                  </a:lnTo>
                  <a:lnTo>
                    <a:pt x="603323" y="7948"/>
                  </a:lnTo>
                  <a:lnTo>
                    <a:pt x="551348" y="17798"/>
                  </a:lnTo>
                  <a:lnTo>
                    <a:pt x="500286" y="31490"/>
                  </a:lnTo>
                  <a:lnTo>
                    <a:pt x="450339" y="48967"/>
                  </a:lnTo>
                  <a:lnTo>
                    <a:pt x="401709" y="70171"/>
                  </a:lnTo>
                  <a:lnTo>
                    <a:pt x="354596" y="95046"/>
                  </a:lnTo>
                  <a:lnTo>
                    <a:pt x="309572" y="123386"/>
                  </a:lnTo>
                  <a:lnTo>
                    <a:pt x="266893" y="154911"/>
                  </a:lnTo>
                  <a:lnTo>
                    <a:pt x="226752" y="189459"/>
                  </a:lnTo>
                  <a:lnTo>
                    <a:pt x="189458" y="226718"/>
                  </a:lnTo>
                  <a:lnTo>
                    <a:pt x="154911" y="266814"/>
                  </a:lnTo>
                  <a:lnTo>
                    <a:pt x="123315" y="309605"/>
                  </a:lnTo>
                  <a:lnTo>
                    <a:pt x="95046" y="354609"/>
                  </a:lnTo>
                  <a:lnTo>
                    <a:pt x="70120" y="401721"/>
                  </a:lnTo>
                  <a:lnTo>
                    <a:pt x="48967" y="450188"/>
                  </a:lnTo>
                  <a:lnTo>
                    <a:pt x="31449" y="500294"/>
                  </a:lnTo>
                  <a:lnTo>
                    <a:pt x="17776" y="551353"/>
                  </a:lnTo>
                  <a:lnTo>
                    <a:pt x="7941" y="603326"/>
                  </a:lnTo>
                  <a:lnTo>
                    <a:pt x="1995" y="656010"/>
                  </a:lnTo>
                  <a:lnTo>
                    <a:pt x="0" y="709206"/>
                  </a:lnTo>
                  <a:lnTo>
                    <a:pt x="0" y="3546360"/>
                  </a:lnTo>
                  <a:lnTo>
                    <a:pt x="1996" y="3599556"/>
                  </a:lnTo>
                  <a:lnTo>
                    <a:pt x="7948" y="3652243"/>
                  </a:lnTo>
                  <a:lnTo>
                    <a:pt x="17798" y="3704217"/>
                  </a:lnTo>
                  <a:lnTo>
                    <a:pt x="31490" y="3755279"/>
                  </a:lnTo>
                  <a:lnTo>
                    <a:pt x="48967" y="3805227"/>
                  </a:lnTo>
                  <a:lnTo>
                    <a:pt x="70171" y="3853857"/>
                  </a:lnTo>
                  <a:lnTo>
                    <a:pt x="95046" y="3900970"/>
                  </a:lnTo>
                  <a:lnTo>
                    <a:pt x="123367" y="3945969"/>
                  </a:lnTo>
                  <a:lnTo>
                    <a:pt x="154849" y="3988603"/>
                  </a:lnTo>
                  <a:lnTo>
                    <a:pt x="189346" y="4028705"/>
                  </a:lnTo>
                  <a:lnTo>
                    <a:pt x="226715" y="4066113"/>
                  </a:lnTo>
                  <a:lnTo>
                    <a:pt x="266810" y="4100660"/>
                  </a:lnTo>
                  <a:lnTo>
                    <a:pt x="309485" y="4132184"/>
                  </a:lnTo>
                  <a:lnTo>
                    <a:pt x="354596" y="4160520"/>
                  </a:lnTo>
                  <a:lnTo>
                    <a:pt x="401597" y="4185395"/>
                  </a:lnTo>
                  <a:lnTo>
                    <a:pt x="450184" y="4206599"/>
                  </a:lnTo>
                  <a:lnTo>
                    <a:pt x="500137" y="4224076"/>
                  </a:lnTo>
                  <a:lnTo>
                    <a:pt x="551236" y="4237767"/>
                  </a:lnTo>
                  <a:lnTo>
                    <a:pt x="603261" y="4247618"/>
                  </a:lnTo>
                  <a:lnTo>
                    <a:pt x="655991" y="4253570"/>
                  </a:lnTo>
                  <a:lnTo>
                    <a:pt x="709206" y="4255566"/>
                  </a:lnTo>
                  <a:lnTo>
                    <a:pt x="10006926" y="4255211"/>
                  </a:lnTo>
                  <a:lnTo>
                    <a:pt x="10060122" y="4253214"/>
                  </a:lnTo>
                  <a:lnTo>
                    <a:pt x="10112806" y="4247262"/>
                  </a:lnTo>
                  <a:lnTo>
                    <a:pt x="10164779" y="4237412"/>
                  </a:lnTo>
                  <a:lnTo>
                    <a:pt x="10215838" y="4223720"/>
                  </a:lnTo>
                  <a:lnTo>
                    <a:pt x="10265783" y="4206243"/>
                  </a:lnTo>
                  <a:lnTo>
                    <a:pt x="10314411" y="4185039"/>
                  </a:lnTo>
                  <a:lnTo>
                    <a:pt x="10361523" y="4160164"/>
                  </a:lnTo>
                  <a:lnTo>
                    <a:pt x="10406527" y="4131843"/>
                  </a:lnTo>
                  <a:lnTo>
                    <a:pt x="10449162" y="4100361"/>
                  </a:lnTo>
                  <a:lnTo>
                    <a:pt x="10489265" y="4065863"/>
                  </a:lnTo>
                  <a:lnTo>
                    <a:pt x="10526673" y="4028493"/>
                  </a:lnTo>
                  <a:lnTo>
                    <a:pt x="10561221" y="3988396"/>
                  </a:lnTo>
                  <a:lnTo>
                    <a:pt x="10592746" y="3945717"/>
                  </a:lnTo>
                  <a:lnTo>
                    <a:pt x="10621086" y="3900601"/>
                  </a:lnTo>
                  <a:lnTo>
                    <a:pt x="10645960" y="3853606"/>
                  </a:lnTo>
                  <a:lnTo>
                    <a:pt x="10667163" y="3805022"/>
                  </a:lnTo>
                  <a:lnTo>
                    <a:pt x="10684637" y="3755071"/>
                  </a:lnTo>
                  <a:lnTo>
                    <a:pt x="10698326" y="3703973"/>
                  </a:lnTo>
                  <a:lnTo>
                    <a:pt x="10708174" y="3651949"/>
                  </a:lnTo>
                  <a:lnTo>
                    <a:pt x="10714124" y="3599219"/>
                  </a:lnTo>
                  <a:lnTo>
                    <a:pt x="10716120" y="3546005"/>
                  </a:lnTo>
                  <a:lnTo>
                    <a:pt x="10715764" y="709206"/>
                  </a:lnTo>
                  <a:lnTo>
                    <a:pt x="10713765" y="655991"/>
                  </a:lnTo>
                  <a:lnTo>
                    <a:pt x="10707803" y="603261"/>
                  </a:lnTo>
                  <a:lnTo>
                    <a:pt x="10697934" y="551237"/>
                  </a:lnTo>
                  <a:lnTo>
                    <a:pt x="10684219" y="500139"/>
                  </a:lnTo>
                  <a:lnTo>
                    <a:pt x="10666797" y="450349"/>
                  </a:lnTo>
                  <a:lnTo>
                    <a:pt x="10645531" y="401605"/>
                  </a:lnTo>
                  <a:lnTo>
                    <a:pt x="10620717" y="354609"/>
                  </a:lnTo>
                  <a:lnTo>
                    <a:pt x="10592315" y="309493"/>
                  </a:lnTo>
                  <a:lnTo>
                    <a:pt x="10560917" y="266970"/>
                  </a:lnTo>
                  <a:lnTo>
                    <a:pt x="10526421" y="226867"/>
                  </a:lnTo>
                  <a:lnTo>
                    <a:pt x="10489054" y="189459"/>
                  </a:lnTo>
                  <a:lnTo>
                    <a:pt x="10448875" y="154849"/>
                  </a:lnTo>
                  <a:lnTo>
                    <a:pt x="10406253" y="123367"/>
                  </a:lnTo>
                  <a:lnTo>
                    <a:pt x="10361168" y="95046"/>
                  </a:lnTo>
                  <a:lnTo>
                    <a:pt x="10314167" y="70171"/>
                  </a:lnTo>
                  <a:lnTo>
                    <a:pt x="10265580" y="48967"/>
                  </a:lnTo>
                  <a:lnTo>
                    <a:pt x="10215627" y="31490"/>
                  </a:lnTo>
                  <a:lnTo>
                    <a:pt x="10164527" y="17798"/>
                  </a:lnTo>
                  <a:lnTo>
                    <a:pt x="10112503" y="7948"/>
                  </a:lnTo>
                  <a:lnTo>
                    <a:pt x="10059773" y="1996"/>
                  </a:lnTo>
                  <a:lnTo>
                    <a:pt x="10006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2277" y="1769033"/>
              <a:ext cx="10716260" cy="4255770"/>
            </a:xfrm>
            <a:custGeom>
              <a:avLst/>
              <a:gdLst/>
              <a:ahLst/>
              <a:cxnLst/>
              <a:rect l="l" t="t" r="r" b="b"/>
              <a:pathLst>
                <a:path w="10716260" h="4255770">
                  <a:moveTo>
                    <a:pt x="0" y="709206"/>
                  </a:moveTo>
                  <a:lnTo>
                    <a:pt x="1996" y="655991"/>
                  </a:lnTo>
                  <a:lnTo>
                    <a:pt x="7948" y="603261"/>
                  </a:lnTo>
                  <a:lnTo>
                    <a:pt x="17798" y="551237"/>
                  </a:lnTo>
                  <a:lnTo>
                    <a:pt x="31490" y="500139"/>
                  </a:lnTo>
                  <a:lnTo>
                    <a:pt x="48967" y="450188"/>
                  </a:lnTo>
                  <a:lnTo>
                    <a:pt x="70171" y="401605"/>
                  </a:lnTo>
                  <a:lnTo>
                    <a:pt x="95046" y="354609"/>
                  </a:lnTo>
                  <a:lnTo>
                    <a:pt x="123386" y="309493"/>
                  </a:lnTo>
                  <a:lnTo>
                    <a:pt x="154911" y="266814"/>
                  </a:lnTo>
                  <a:lnTo>
                    <a:pt x="189458" y="226718"/>
                  </a:lnTo>
                  <a:lnTo>
                    <a:pt x="226864" y="189347"/>
                  </a:lnTo>
                  <a:lnTo>
                    <a:pt x="266965" y="154849"/>
                  </a:lnTo>
                  <a:lnTo>
                    <a:pt x="309597" y="123367"/>
                  </a:lnTo>
                  <a:lnTo>
                    <a:pt x="354596" y="95046"/>
                  </a:lnTo>
                  <a:lnTo>
                    <a:pt x="401709" y="70171"/>
                  </a:lnTo>
                  <a:lnTo>
                    <a:pt x="450339" y="48967"/>
                  </a:lnTo>
                  <a:lnTo>
                    <a:pt x="500286" y="31490"/>
                  </a:lnTo>
                  <a:lnTo>
                    <a:pt x="551348" y="17798"/>
                  </a:lnTo>
                  <a:lnTo>
                    <a:pt x="603323" y="7948"/>
                  </a:lnTo>
                  <a:lnTo>
                    <a:pt x="656010" y="1996"/>
                  </a:lnTo>
                  <a:lnTo>
                    <a:pt x="709206" y="0"/>
                  </a:lnTo>
                  <a:lnTo>
                    <a:pt x="10006558" y="0"/>
                  </a:lnTo>
                  <a:lnTo>
                    <a:pt x="10059773" y="1996"/>
                  </a:lnTo>
                  <a:lnTo>
                    <a:pt x="10112503" y="7948"/>
                  </a:lnTo>
                  <a:lnTo>
                    <a:pt x="10164527" y="17798"/>
                  </a:lnTo>
                  <a:lnTo>
                    <a:pt x="10215627" y="31490"/>
                  </a:lnTo>
                  <a:lnTo>
                    <a:pt x="10265580" y="48967"/>
                  </a:lnTo>
                  <a:lnTo>
                    <a:pt x="10314167" y="70171"/>
                  </a:lnTo>
                  <a:lnTo>
                    <a:pt x="10361168" y="95046"/>
                  </a:lnTo>
                  <a:lnTo>
                    <a:pt x="10406283" y="123386"/>
                  </a:lnTo>
                  <a:lnTo>
                    <a:pt x="10448960" y="154911"/>
                  </a:lnTo>
                  <a:lnTo>
                    <a:pt x="10489054" y="189459"/>
                  </a:lnTo>
                  <a:lnTo>
                    <a:pt x="10526421" y="226867"/>
                  </a:lnTo>
                  <a:lnTo>
                    <a:pt x="10560917" y="266970"/>
                  </a:lnTo>
                  <a:lnTo>
                    <a:pt x="10592397" y="309605"/>
                  </a:lnTo>
                  <a:lnTo>
                    <a:pt x="10620717" y="354609"/>
                  </a:lnTo>
                  <a:lnTo>
                    <a:pt x="10645593" y="401721"/>
                  </a:lnTo>
                  <a:lnTo>
                    <a:pt x="10666797" y="450349"/>
                  </a:lnTo>
                  <a:lnTo>
                    <a:pt x="10684274" y="500294"/>
                  </a:lnTo>
                  <a:lnTo>
                    <a:pt x="10697965" y="551353"/>
                  </a:lnTo>
                  <a:lnTo>
                    <a:pt x="10707816" y="603326"/>
                  </a:lnTo>
                  <a:lnTo>
                    <a:pt x="10713768" y="656010"/>
                  </a:lnTo>
                  <a:lnTo>
                    <a:pt x="10715764" y="709206"/>
                  </a:lnTo>
                  <a:lnTo>
                    <a:pt x="10716120" y="3546005"/>
                  </a:lnTo>
                  <a:lnTo>
                    <a:pt x="10714124" y="3599219"/>
                  </a:lnTo>
                  <a:lnTo>
                    <a:pt x="10708174" y="3651949"/>
                  </a:lnTo>
                  <a:lnTo>
                    <a:pt x="10698326" y="3703973"/>
                  </a:lnTo>
                  <a:lnTo>
                    <a:pt x="10684637" y="3755071"/>
                  </a:lnTo>
                  <a:lnTo>
                    <a:pt x="10667163" y="3805022"/>
                  </a:lnTo>
                  <a:lnTo>
                    <a:pt x="10645960" y="3853606"/>
                  </a:lnTo>
                  <a:lnTo>
                    <a:pt x="10621086" y="3900601"/>
                  </a:lnTo>
                  <a:lnTo>
                    <a:pt x="10592746" y="3945717"/>
                  </a:lnTo>
                  <a:lnTo>
                    <a:pt x="10561221" y="3988396"/>
                  </a:lnTo>
                  <a:lnTo>
                    <a:pt x="10526673" y="4028493"/>
                  </a:lnTo>
                  <a:lnTo>
                    <a:pt x="10489265" y="4065863"/>
                  </a:lnTo>
                  <a:lnTo>
                    <a:pt x="10449162" y="4100361"/>
                  </a:lnTo>
                  <a:lnTo>
                    <a:pt x="10406527" y="4131843"/>
                  </a:lnTo>
                  <a:lnTo>
                    <a:pt x="10361523" y="4160164"/>
                  </a:lnTo>
                  <a:lnTo>
                    <a:pt x="10314411" y="4185039"/>
                  </a:lnTo>
                  <a:lnTo>
                    <a:pt x="10265783" y="4206243"/>
                  </a:lnTo>
                  <a:lnTo>
                    <a:pt x="10215838" y="4223720"/>
                  </a:lnTo>
                  <a:lnTo>
                    <a:pt x="10164779" y="4237412"/>
                  </a:lnTo>
                  <a:lnTo>
                    <a:pt x="10112806" y="4247262"/>
                  </a:lnTo>
                  <a:lnTo>
                    <a:pt x="10060122" y="4253214"/>
                  </a:lnTo>
                  <a:lnTo>
                    <a:pt x="10006926" y="4255211"/>
                  </a:lnTo>
                  <a:lnTo>
                    <a:pt x="709206" y="4255566"/>
                  </a:lnTo>
                  <a:lnTo>
                    <a:pt x="655991" y="4253570"/>
                  </a:lnTo>
                  <a:lnTo>
                    <a:pt x="603261" y="4247618"/>
                  </a:lnTo>
                  <a:lnTo>
                    <a:pt x="551236" y="4237767"/>
                  </a:lnTo>
                  <a:lnTo>
                    <a:pt x="500137" y="4224076"/>
                  </a:lnTo>
                  <a:lnTo>
                    <a:pt x="450184" y="4206599"/>
                  </a:lnTo>
                  <a:lnTo>
                    <a:pt x="401597" y="4185395"/>
                  </a:lnTo>
                  <a:lnTo>
                    <a:pt x="354596" y="4160520"/>
                  </a:lnTo>
                  <a:lnTo>
                    <a:pt x="309485" y="4132184"/>
                  </a:lnTo>
                  <a:lnTo>
                    <a:pt x="266810" y="4100660"/>
                  </a:lnTo>
                  <a:lnTo>
                    <a:pt x="226715" y="4066113"/>
                  </a:lnTo>
                  <a:lnTo>
                    <a:pt x="189346" y="4028705"/>
                  </a:lnTo>
                  <a:lnTo>
                    <a:pt x="154849" y="3988603"/>
                  </a:lnTo>
                  <a:lnTo>
                    <a:pt x="123367" y="3945969"/>
                  </a:lnTo>
                  <a:lnTo>
                    <a:pt x="95046" y="3900970"/>
                  </a:lnTo>
                  <a:lnTo>
                    <a:pt x="70171" y="3853857"/>
                  </a:lnTo>
                  <a:lnTo>
                    <a:pt x="48967" y="3805227"/>
                  </a:lnTo>
                  <a:lnTo>
                    <a:pt x="31490" y="3755279"/>
                  </a:lnTo>
                  <a:lnTo>
                    <a:pt x="17798" y="3704217"/>
                  </a:lnTo>
                  <a:lnTo>
                    <a:pt x="7948" y="3652243"/>
                  </a:lnTo>
                  <a:lnTo>
                    <a:pt x="1996" y="3599556"/>
                  </a:lnTo>
                  <a:lnTo>
                    <a:pt x="0" y="3546360"/>
                  </a:lnTo>
                  <a:lnTo>
                    <a:pt x="0" y="709206"/>
                  </a:lnTo>
                  <a:close/>
                </a:path>
              </a:pathLst>
            </a:custGeom>
            <a:ln w="12599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77303" y="2636901"/>
            <a:ext cx="20701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1741" y="2649499"/>
            <a:ext cx="858202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13840">
              <a:lnSpc>
                <a:spcPct val="100000"/>
              </a:lnSpc>
              <a:spcBef>
                <a:spcPts val="100"/>
              </a:spcBef>
            </a:pPr>
            <a:r>
              <a:rPr dirty="0" u="heavy" sz="1800" spc="-10">
                <a:solidFill>
                  <a:srgbClr val="48A0F9"/>
                </a:solidFill>
                <a:uFill>
                  <a:solidFill>
                    <a:srgbClr val="48A0F9"/>
                  </a:solidFill>
                </a:uFill>
                <a:latin typeface="Arial MT"/>
                <a:cs typeface="Arial MT"/>
                <a:hlinkClick r:id="rId2"/>
              </a:rPr>
              <a:t>https://www.techtarget.com/iotagenda/definition/Internet-of-Things-IoT </a:t>
            </a:r>
            <a:r>
              <a:rPr dirty="0" sz="1800" spc="-490">
                <a:solidFill>
                  <a:srgbClr val="48A0F9"/>
                </a:solidFill>
                <a:latin typeface="Arial MT"/>
                <a:cs typeface="Arial MT"/>
              </a:rPr>
              <a:t> </a:t>
            </a:r>
            <a:r>
              <a:rPr dirty="0" u="heavy" sz="1800" spc="-10">
                <a:solidFill>
                  <a:srgbClr val="48A0F9"/>
                </a:solidFill>
                <a:uFill>
                  <a:solidFill>
                    <a:srgbClr val="48A0F9"/>
                  </a:solidFill>
                </a:uFill>
                <a:latin typeface="Arial MT"/>
                <a:cs typeface="Arial MT"/>
                <a:hlinkClick r:id="rId3"/>
              </a:rPr>
              <a:t>https://link.springer.com/article/10.1007/s11036-018-1090-3 </a:t>
            </a:r>
            <a:r>
              <a:rPr dirty="0" sz="1800" spc="-5">
                <a:solidFill>
                  <a:srgbClr val="48A0F9"/>
                </a:solidFill>
                <a:latin typeface="Arial MT"/>
                <a:cs typeface="Arial MT"/>
              </a:rPr>
              <a:t> </a:t>
            </a:r>
            <a:r>
              <a:rPr dirty="0" u="heavy" sz="1800" spc="-5">
                <a:solidFill>
                  <a:srgbClr val="48A0F9"/>
                </a:solidFill>
                <a:uFill>
                  <a:solidFill>
                    <a:srgbClr val="48A0F9"/>
                  </a:solidFill>
                </a:uFill>
                <a:latin typeface="Arial MT"/>
                <a:cs typeface="Arial MT"/>
                <a:hlinkClick r:id="rId4"/>
              </a:rPr>
              <a:t>https://jasupdates.com/iot/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u="heavy" sz="1800" spc="-10">
                <a:solidFill>
                  <a:srgbClr val="48A0F9"/>
                </a:solidFill>
                <a:uFill>
                  <a:solidFill>
                    <a:srgbClr val="48A0F9"/>
                  </a:solidFill>
                </a:uFill>
                <a:latin typeface="Arial MT"/>
                <a:cs typeface="Arial MT"/>
                <a:hlinkClick r:id="rId5"/>
              </a:rPr>
              <a:t>https://www.slideshare.net/ShreeDevi42/iot-module-1-pptpptx </a:t>
            </a:r>
            <a:r>
              <a:rPr dirty="0" sz="1800" spc="-5">
                <a:solidFill>
                  <a:srgbClr val="48A0F9"/>
                </a:solidFill>
                <a:latin typeface="Arial MT"/>
                <a:cs typeface="Arial MT"/>
              </a:rPr>
              <a:t> </a:t>
            </a:r>
            <a:r>
              <a:rPr dirty="0" u="heavy" sz="1800" spc="-10">
                <a:solidFill>
                  <a:srgbClr val="48A0F9"/>
                </a:solidFill>
                <a:uFill>
                  <a:solidFill>
                    <a:srgbClr val="48A0F9"/>
                  </a:solidFill>
                </a:uFill>
                <a:latin typeface="Arial MT"/>
                <a:cs typeface="Arial MT"/>
                <a:hlinkClick r:id="rId6"/>
              </a:rPr>
              <a:t>https://www.hexacta.com/iot-security-mitigating-the-risk-of-an-attack-on-your-system/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6514" y="560882"/>
            <a:ext cx="5558155" cy="588010"/>
          </a:xfrm>
          <a:custGeom>
            <a:avLst/>
            <a:gdLst/>
            <a:ahLst/>
            <a:cxnLst/>
            <a:rect l="l" t="t" r="r" b="b"/>
            <a:pathLst>
              <a:path w="5558155" h="588010">
                <a:moveTo>
                  <a:pt x="5558040" y="0"/>
                </a:moveTo>
                <a:lnTo>
                  <a:pt x="0" y="0"/>
                </a:lnTo>
                <a:lnTo>
                  <a:pt x="0" y="587883"/>
                </a:lnTo>
                <a:lnTo>
                  <a:pt x="2779204" y="587883"/>
                </a:lnTo>
                <a:lnTo>
                  <a:pt x="5558040" y="587883"/>
                </a:lnTo>
                <a:lnTo>
                  <a:pt x="5558040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835"/>
              <a:t>l</a:t>
            </a:r>
            <a:r>
              <a:rPr dirty="0" baseline="-16203" sz="9000" spc="-3937">
                <a:latin typeface="Calibri"/>
                <a:cs typeface="Calibri"/>
              </a:rPr>
              <a:t>R</a:t>
            </a:r>
            <a:r>
              <a:rPr dirty="0" sz="3200" spc="-70"/>
              <a:t>i</a:t>
            </a:r>
            <a:r>
              <a:rPr dirty="0" sz="3200" spc="-80"/>
              <a:t>c</a:t>
            </a:r>
            <a:r>
              <a:rPr dirty="0" sz="3200" spc="-1775"/>
              <a:t>k</a:t>
            </a:r>
            <a:r>
              <a:rPr dirty="0" baseline="-16203" sz="9000" spc="-765">
                <a:latin typeface="Calibri"/>
                <a:cs typeface="Calibri"/>
              </a:rPr>
              <a:t>e</a:t>
            </a:r>
            <a:r>
              <a:rPr dirty="0" sz="3200" spc="-605"/>
              <a:t>t</a:t>
            </a:r>
            <a:r>
              <a:rPr dirty="0" baseline="-16203" sz="9000" spc="-2047">
                <a:latin typeface="Calibri"/>
                <a:cs typeface="Calibri"/>
              </a:rPr>
              <a:t>f</a:t>
            </a:r>
            <a:r>
              <a:rPr dirty="0" sz="3200" spc="-705"/>
              <a:t>o</a:t>
            </a:r>
            <a:r>
              <a:rPr dirty="0" baseline="-16203" sz="9000" spc="-2362">
                <a:latin typeface="Calibri"/>
                <a:cs typeface="Calibri"/>
              </a:rPr>
              <a:t>e</a:t>
            </a:r>
            <a:r>
              <a:rPr dirty="0" sz="3200" spc="-210"/>
              <a:t>e</a:t>
            </a:r>
            <a:r>
              <a:rPr dirty="0" baseline="-16203" sz="9000" spc="-3000">
                <a:latin typeface="Calibri"/>
                <a:cs typeface="Calibri"/>
              </a:rPr>
              <a:t>r</a:t>
            </a:r>
            <a:r>
              <a:rPr dirty="0" sz="3200" spc="-70"/>
              <a:t>d</a:t>
            </a:r>
            <a:r>
              <a:rPr dirty="0" sz="3200" spc="-844"/>
              <a:t>i</a:t>
            </a:r>
            <a:r>
              <a:rPr dirty="0" baseline="-16203" sz="9000" spc="-3375">
                <a:latin typeface="Calibri"/>
                <a:cs typeface="Calibri"/>
              </a:rPr>
              <a:t>e</a:t>
            </a:r>
            <a:r>
              <a:rPr dirty="0" sz="3200"/>
              <a:t>t</a:t>
            </a:r>
            <a:r>
              <a:rPr dirty="0" sz="3200" spc="-145"/>
              <a:t> </a:t>
            </a:r>
            <a:r>
              <a:rPr dirty="0" sz="3200" spc="-2240"/>
              <a:t>M</a:t>
            </a:r>
            <a:r>
              <a:rPr dirty="0" baseline="-16203" sz="9000" spc="-1582">
                <a:latin typeface="Calibri"/>
                <a:cs typeface="Calibri"/>
              </a:rPr>
              <a:t>n</a:t>
            </a:r>
            <a:r>
              <a:rPr dirty="0" sz="3200" spc="-735"/>
              <a:t>a</a:t>
            </a:r>
            <a:r>
              <a:rPr dirty="0" baseline="-16203" sz="9000" spc="-2790">
                <a:latin typeface="Calibri"/>
                <a:cs typeface="Calibri"/>
              </a:rPr>
              <a:t>c</a:t>
            </a:r>
            <a:r>
              <a:rPr dirty="0" sz="3200" spc="-75"/>
              <a:t>s</a:t>
            </a:r>
            <a:r>
              <a:rPr dirty="0" sz="3200" spc="-919"/>
              <a:t>t</a:t>
            </a:r>
            <a:r>
              <a:rPr dirty="0" baseline="-16203" sz="9000" spc="-3262">
                <a:latin typeface="Calibri"/>
                <a:cs typeface="Calibri"/>
              </a:rPr>
              <a:t>e</a:t>
            </a:r>
            <a:r>
              <a:rPr dirty="0" sz="3200" spc="-75"/>
              <a:t>e</a:t>
            </a:r>
            <a:r>
              <a:rPr dirty="0" sz="3200"/>
              <a:t>r</a:t>
            </a:r>
            <a:r>
              <a:rPr dirty="0" sz="3200" spc="-320"/>
              <a:t> </a:t>
            </a:r>
            <a:r>
              <a:rPr dirty="0" baseline="-16203" sz="9000" spc="-3540">
                <a:latin typeface="Calibri"/>
                <a:cs typeface="Calibri"/>
              </a:rPr>
              <a:t>L</a:t>
            </a:r>
            <a:r>
              <a:rPr dirty="0" sz="3200" spc="-75"/>
              <a:t>t</a:t>
            </a:r>
            <a:r>
              <a:rPr dirty="0" sz="3200" spc="-70"/>
              <a:t>i</a:t>
            </a:r>
            <a:r>
              <a:rPr dirty="0" sz="3200" spc="-530"/>
              <a:t>t</a:t>
            </a:r>
            <a:r>
              <a:rPr dirty="0" baseline="-16203" sz="9000" spc="-1530">
                <a:latin typeface="Calibri"/>
                <a:cs typeface="Calibri"/>
              </a:rPr>
              <a:t>i</a:t>
            </a:r>
            <a:r>
              <a:rPr dirty="0" sz="3200" spc="-70"/>
              <a:t>l</a:t>
            </a:r>
            <a:r>
              <a:rPr dirty="0" sz="3200" spc="-1590"/>
              <a:t>e</a:t>
            </a:r>
            <a:r>
              <a:rPr dirty="0" baseline="-16203" sz="9000" spc="-1342">
                <a:latin typeface="Calibri"/>
                <a:cs typeface="Calibri"/>
              </a:rPr>
              <a:t>n</a:t>
            </a:r>
            <a:r>
              <a:rPr dirty="0" sz="3200" spc="-894"/>
              <a:t>s</a:t>
            </a:r>
            <a:r>
              <a:rPr dirty="0" baseline="-16203" sz="9000" spc="-3097">
                <a:latin typeface="Calibri"/>
                <a:cs typeface="Calibri"/>
              </a:rPr>
              <a:t>k</a:t>
            </a:r>
            <a:r>
              <a:rPr dirty="0" sz="3200" spc="-70"/>
              <a:t>t</a:t>
            </a:r>
            <a:r>
              <a:rPr dirty="0" sz="3200" spc="-765"/>
              <a:t>y</a:t>
            </a:r>
            <a:r>
              <a:rPr dirty="0" baseline="-16203" sz="9000" spc="-2565">
                <a:latin typeface="Calibri"/>
                <a:cs typeface="Calibri"/>
              </a:rPr>
              <a:t>s</a:t>
            </a:r>
            <a:r>
              <a:rPr dirty="0" sz="3200" spc="-70"/>
              <a:t>l</a:t>
            </a:r>
            <a:r>
              <a:rPr dirty="0" sz="3200"/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48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635" y="0"/>
            <a:ext cx="12193905" cy="6861175"/>
            <a:chOff x="-635" y="0"/>
            <a:chExt cx="12193905" cy="6861175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2159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-355" y="4356353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0" y="460679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92309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70"/>
              <a:t>d</a:t>
            </a:r>
            <a:r>
              <a:rPr dirty="0" spc="-75"/>
              <a:t>i</a:t>
            </a:r>
            <a:r>
              <a:rPr dirty="0"/>
              <a:t>t</a:t>
            </a:r>
            <a:r>
              <a:rPr dirty="0" spc="-145"/>
              <a:t> </a:t>
            </a:r>
            <a:r>
              <a:rPr dirty="0" spc="-75"/>
              <a:t>M</a:t>
            </a:r>
            <a:r>
              <a:rPr dirty="0" spc="-80"/>
              <a:t>a</a:t>
            </a:r>
            <a:r>
              <a:rPr dirty="0" spc="-75"/>
              <a:t>ste</a:t>
            </a:r>
            <a:r>
              <a:rPr dirty="0"/>
              <a:t>r</a:t>
            </a:r>
            <a:r>
              <a:rPr dirty="0" spc="-140"/>
              <a:t> </a:t>
            </a:r>
            <a:r>
              <a:rPr dirty="0" spc="-75"/>
              <a:t>t</a:t>
            </a:r>
            <a:r>
              <a:rPr dirty="0" spc="-70"/>
              <a:t>i</a:t>
            </a:r>
            <a:r>
              <a:rPr dirty="0" spc="-75"/>
              <a:t>t</a:t>
            </a:r>
            <a:r>
              <a:rPr dirty="0" spc="-635"/>
              <a:t>l</a:t>
            </a:r>
            <a:r>
              <a:rPr dirty="0" baseline="-29166" sz="9000" spc="-3922">
                <a:latin typeface="Calibri"/>
                <a:cs typeface="Calibri"/>
              </a:rPr>
              <a:t>C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1689"/>
              <a:t>s</a:t>
            </a:r>
            <a:r>
              <a:rPr dirty="0" baseline="-29166" sz="9000" spc="-2422">
                <a:latin typeface="Calibri"/>
                <a:cs typeface="Calibri"/>
              </a:rPr>
              <a:t>o</a:t>
            </a:r>
            <a:r>
              <a:rPr dirty="0" sz="3200" spc="-70"/>
              <a:t>t</a:t>
            </a:r>
            <a:r>
              <a:rPr dirty="0" sz="3200" spc="-1170"/>
              <a:t>y</a:t>
            </a:r>
            <a:r>
              <a:rPr dirty="0" baseline="-29166" sz="9000" spc="-3195">
                <a:latin typeface="Calibri"/>
                <a:cs typeface="Calibri"/>
              </a:rPr>
              <a:t>u</a:t>
            </a:r>
            <a:r>
              <a:rPr dirty="0" sz="3200" spc="-70"/>
              <a:t>l</a:t>
            </a:r>
            <a:r>
              <a:rPr dirty="0" sz="3200" spc="-475"/>
              <a:t>e</a:t>
            </a:r>
            <a:r>
              <a:rPr dirty="0" baseline="-29166" sz="9000" spc="-104">
                <a:latin typeface="Calibri"/>
                <a:cs typeface="Calibri"/>
              </a:rPr>
              <a:t>r</a:t>
            </a:r>
            <a:r>
              <a:rPr dirty="0" baseline="-29166" sz="9000" spc="-22">
                <a:latin typeface="Calibri"/>
                <a:cs typeface="Calibri"/>
              </a:rPr>
              <a:t>s</a:t>
            </a:r>
            <a:r>
              <a:rPr dirty="0" baseline="-29166" sz="9000">
                <a:latin typeface="Calibri"/>
                <a:cs typeface="Calibri"/>
              </a:rPr>
              <a:t>e</a:t>
            </a:r>
            <a:r>
              <a:rPr dirty="0" baseline="-29166" sz="9000" spc="-22">
                <a:latin typeface="Calibri"/>
                <a:cs typeface="Calibri"/>
              </a:rPr>
              <a:t> </a:t>
            </a:r>
            <a:r>
              <a:rPr dirty="0" baseline="-29166" sz="9000" spc="-7">
                <a:latin typeface="Calibri"/>
                <a:cs typeface="Calibri"/>
              </a:rPr>
              <a:t>Du</a:t>
            </a:r>
            <a:r>
              <a:rPr dirty="0" baseline="-29166" sz="9000" spc="-195">
                <a:latin typeface="Calibri"/>
                <a:cs typeface="Calibri"/>
              </a:rPr>
              <a:t>r</a:t>
            </a:r>
            <a:r>
              <a:rPr dirty="0" baseline="-29166" sz="9000" spc="-89">
                <a:latin typeface="Calibri"/>
                <a:cs typeface="Calibri"/>
              </a:rPr>
              <a:t>a</a:t>
            </a:r>
            <a:r>
              <a:rPr dirty="0" baseline="-29166" sz="9000" spc="-44">
                <a:latin typeface="Calibri"/>
                <a:cs typeface="Calibri"/>
              </a:rPr>
              <a:t>ti</a:t>
            </a:r>
            <a:r>
              <a:rPr dirty="0" baseline="-29166" sz="9000" spc="-7">
                <a:latin typeface="Calibri"/>
                <a:cs typeface="Calibri"/>
              </a:rPr>
              <a:t>on</a:t>
            </a:r>
            <a:endParaRPr baseline="-29166" sz="9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8054" y="2022960"/>
            <a:ext cx="8211820" cy="1861820"/>
          </a:xfrm>
          <a:prstGeom prst="rect">
            <a:avLst/>
          </a:prstGeom>
        </p:spPr>
        <p:txBody>
          <a:bodyPr wrap="square" lIns="0" tIns="197485" rIns="0" bIns="0" rtlCol="0" vert="horz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1555"/>
              </a:spcBef>
              <a:buClr>
                <a:srgbClr val="EC7C30"/>
              </a:buClr>
              <a:buFont typeface="Wingdings"/>
              <a:buChar char=""/>
              <a:tabLst>
                <a:tab pos="412115" algn="l"/>
                <a:tab pos="745490" algn="l"/>
                <a:tab pos="1896110" algn="l"/>
                <a:tab pos="2599055" algn="l"/>
              </a:tabLst>
            </a:pP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4	</a:t>
            </a: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Hours	</a:t>
            </a:r>
            <a:r>
              <a:rPr dirty="0" sz="2800" spc="165">
                <a:solidFill>
                  <a:srgbClr val="FFFFFF"/>
                </a:solidFill>
                <a:latin typeface="Calibri"/>
                <a:cs typeface="Calibri"/>
              </a:rPr>
              <a:t>Per	</a:t>
            </a:r>
            <a:r>
              <a:rPr dirty="0" sz="2800" spc="185">
                <a:solidFill>
                  <a:srgbClr val="FFFFFF"/>
                </a:solidFill>
                <a:latin typeface="Calibri"/>
                <a:cs typeface="Calibri"/>
              </a:rPr>
              <a:t>Week</a:t>
            </a:r>
            <a:endParaRPr sz="28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1460"/>
              </a:spcBef>
              <a:buClr>
                <a:srgbClr val="EC7C30"/>
              </a:buClr>
              <a:buFont typeface="Wingdings"/>
              <a:buChar char=""/>
              <a:tabLst>
                <a:tab pos="412115" algn="l"/>
                <a:tab pos="1694814" algn="l"/>
                <a:tab pos="2028189" algn="l"/>
                <a:tab pos="3143885" algn="l"/>
                <a:tab pos="4106545" algn="l"/>
                <a:tab pos="4429760" algn="l"/>
                <a:tab pos="5459095" algn="l"/>
              </a:tabLst>
            </a:pP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Onlin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e	4	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s	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nc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e	a	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2800" spc="285">
                <a:solidFill>
                  <a:srgbClr val="FFFFFF"/>
                </a:solidFill>
                <a:latin typeface="Calibri"/>
                <a:cs typeface="Calibri"/>
              </a:rPr>
              <a:t>ee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k	9</a:t>
            </a:r>
            <a:r>
              <a:rPr dirty="0" sz="28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28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dirty="0" sz="28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8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28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28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dirty="0" sz="28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28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1460"/>
              </a:spcBef>
              <a:buClr>
                <a:srgbClr val="EC7C30"/>
              </a:buClr>
              <a:buFont typeface="Wingdings"/>
              <a:buChar char=""/>
              <a:tabLst>
                <a:tab pos="412115" algn="l"/>
                <a:tab pos="1404620" algn="l"/>
                <a:tab pos="1890395" algn="l"/>
                <a:tab pos="2440305" algn="l"/>
                <a:tab pos="3692525" algn="l"/>
              </a:tabLst>
            </a:pPr>
            <a:r>
              <a:rPr dirty="0" sz="2800" spc="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 spc="25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l	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f	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2	</a:t>
            </a:r>
            <a:r>
              <a:rPr dirty="0" sz="2800" spc="17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2800" spc="285">
                <a:solidFill>
                  <a:srgbClr val="FFFFFF"/>
                </a:solidFill>
                <a:latin typeface="Calibri"/>
                <a:cs typeface="Calibri"/>
              </a:rPr>
              <a:t>ee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s	</a:t>
            </a:r>
            <a:r>
              <a:rPr dirty="0" sz="2800" spc="285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dirty="0" sz="28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8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800" spc="27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800" spc="28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800" spc="23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0195" y="316445"/>
            <a:ext cx="1991156" cy="147491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1303698" y="6359459"/>
            <a:ext cx="14732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1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355" y="0"/>
            <a:ext cx="12193270" cy="6859270"/>
            <a:chOff x="-355" y="0"/>
            <a:chExt cx="12193270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1893" y="519747"/>
            <a:ext cx="534479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70"/>
              <a:t>d</a:t>
            </a:r>
            <a:r>
              <a:rPr dirty="0" spc="-75"/>
              <a:t>i</a:t>
            </a:r>
            <a:r>
              <a:rPr dirty="0"/>
              <a:t>t</a:t>
            </a:r>
            <a:r>
              <a:rPr dirty="0" spc="-145"/>
              <a:t> </a:t>
            </a:r>
            <a:r>
              <a:rPr dirty="0" spc="-75"/>
              <a:t>M</a:t>
            </a:r>
            <a:r>
              <a:rPr dirty="0" spc="-80"/>
              <a:t>a</a:t>
            </a:r>
            <a:r>
              <a:rPr dirty="0" spc="-75"/>
              <a:t>ste</a:t>
            </a:r>
            <a:r>
              <a:rPr dirty="0"/>
              <a:t>r</a:t>
            </a:r>
            <a:r>
              <a:rPr dirty="0" spc="-140"/>
              <a:t> </a:t>
            </a:r>
            <a:r>
              <a:rPr dirty="0" spc="-75"/>
              <a:t>t</a:t>
            </a:r>
            <a:r>
              <a:rPr dirty="0" spc="-70"/>
              <a:t>i</a:t>
            </a:r>
            <a:r>
              <a:rPr dirty="0" spc="-75"/>
              <a:t>t</a:t>
            </a:r>
            <a:r>
              <a:rPr dirty="0" spc="-70"/>
              <a:t>l</a:t>
            </a:r>
            <a:r>
              <a:rPr dirty="0"/>
              <a:t>e</a:t>
            </a:r>
            <a:r>
              <a:rPr dirty="0" spc="-155"/>
              <a:t> </a:t>
            </a:r>
            <a:r>
              <a:rPr dirty="0" spc="-75"/>
              <a:t>s</a:t>
            </a:r>
            <a:r>
              <a:rPr dirty="0" spc="-70"/>
              <a:t>t</a:t>
            </a:r>
            <a:r>
              <a:rPr dirty="0" spc="-80"/>
              <a:t>y</a:t>
            </a:r>
            <a:r>
              <a:rPr dirty="0" spc="-70"/>
              <a:t>l</a:t>
            </a:r>
            <a:r>
              <a:rPr dirty="0"/>
              <a:t>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-635" y="0"/>
            <a:ext cx="12192000" cy="6859270"/>
            <a:chOff x="-635" y="0"/>
            <a:chExt cx="12192000" cy="6859270"/>
          </a:xfrm>
        </p:grpSpPr>
        <p:sp>
          <p:nvSpPr>
            <p:cNvPr id="12" name="object 12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2159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-355" y="4356353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0" y="460679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989975" y="1307071"/>
            <a:ext cx="7004050" cy="319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0" b="1">
                <a:solidFill>
                  <a:srgbClr val="969696"/>
                </a:solidFill>
                <a:latin typeface="Calibri"/>
                <a:cs typeface="Calibri"/>
              </a:rPr>
              <a:t>QUESTIONS?</a:t>
            </a:r>
            <a:endParaRPr sz="6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650">
              <a:latin typeface="Calibri"/>
              <a:cs typeface="Calibri"/>
            </a:endParaRPr>
          </a:p>
          <a:p>
            <a:pPr algn="ctr" marL="1717039">
              <a:lnSpc>
                <a:spcPct val="100000"/>
              </a:lnSpc>
            </a:pPr>
            <a:r>
              <a:rPr dirty="0" sz="6000" spc="-65">
                <a:solidFill>
                  <a:srgbClr val="FFFFFF"/>
                </a:solidFill>
                <a:latin typeface="Arial Black"/>
                <a:cs typeface="Arial Black"/>
              </a:rPr>
              <a:t>THANK</a:t>
            </a:r>
            <a:r>
              <a:rPr dirty="0" sz="60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6000" spc="-200">
                <a:solidFill>
                  <a:srgbClr val="FFFFFF"/>
                </a:solidFill>
                <a:latin typeface="Arial Black"/>
                <a:cs typeface="Arial Black"/>
              </a:rPr>
              <a:t>YOU.</a:t>
            </a:r>
            <a:endParaRPr sz="60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329098" y="6359459"/>
            <a:ext cx="16637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12192635" h="6858000">
                <a:moveTo>
                  <a:pt x="12192114" y="0"/>
                </a:moveTo>
                <a:lnTo>
                  <a:pt x="0" y="0"/>
                </a:lnTo>
                <a:lnTo>
                  <a:pt x="0" y="6858000"/>
                </a:lnTo>
                <a:lnTo>
                  <a:pt x="12192114" y="6858000"/>
                </a:lnTo>
                <a:lnTo>
                  <a:pt x="12192114" y="0"/>
                </a:lnTo>
                <a:close/>
              </a:path>
            </a:pathLst>
          </a:custGeom>
          <a:solidFill>
            <a:srgbClr val="E6E5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-635" y="0"/>
            <a:ext cx="12193905" cy="6861175"/>
            <a:chOff x="-635" y="0"/>
            <a:chExt cx="12193905" cy="6861175"/>
          </a:xfrm>
        </p:grpSpPr>
        <p:sp>
          <p:nvSpPr>
            <p:cNvPr id="5" name="object 5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431990" y="953998"/>
                  </a:moveTo>
                  <a:lnTo>
                    <a:pt x="1403984" y="953998"/>
                  </a:lnTo>
                </a:path>
                <a:path w="1403984" h="1386204">
                  <a:moveTo>
                    <a:pt x="413994" y="971994"/>
                  </a:moveTo>
                  <a:lnTo>
                    <a:pt x="1403984" y="971994"/>
                  </a:lnTo>
                </a:path>
                <a:path w="1403984" h="1386204">
                  <a:moveTo>
                    <a:pt x="395998" y="989990"/>
                  </a:moveTo>
                  <a:lnTo>
                    <a:pt x="1403984" y="989990"/>
                  </a:lnTo>
                </a:path>
                <a:path w="1403984" h="1386204">
                  <a:moveTo>
                    <a:pt x="377990" y="1007998"/>
                  </a:moveTo>
                  <a:lnTo>
                    <a:pt x="1403984" y="1007998"/>
                  </a:lnTo>
                </a:path>
                <a:path w="1403984" h="1386204">
                  <a:moveTo>
                    <a:pt x="359994" y="1025994"/>
                  </a:moveTo>
                  <a:lnTo>
                    <a:pt x="1403984" y="1025994"/>
                  </a:lnTo>
                </a:path>
                <a:path w="1403984" h="1386204">
                  <a:moveTo>
                    <a:pt x="341998" y="1043990"/>
                  </a:moveTo>
                  <a:lnTo>
                    <a:pt x="1403984" y="1043990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-355" y="0"/>
              <a:ext cx="12190095" cy="6856095"/>
            </a:xfrm>
            <a:custGeom>
              <a:avLst/>
              <a:gdLst/>
              <a:ahLst/>
              <a:cxnLst/>
              <a:rect l="l" t="t" r="r" b="b"/>
              <a:pathLst>
                <a:path w="12190095" h="6856095">
                  <a:moveTo>
                    <a:pt x="12189955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6095161" y="6855841"/>
                  </a:lnTo>
                  <a:lnTo>
                    <a:pt x="12189955" y="6855841"/>
                  </a:lnTo>
                  <a:lnTo>
                    <a:pt x="12189955" y="0"/>
                  </a:lnTo>
                  <a:close/>
                </a:path>
              </a:pathLst>
            </a:custGeom>
            <a:solidFill>
              <a:srgbClr val="5A9A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2188190" cy="6856730"/>
            </a:xfrm>
            <a:custGeom>
              <a:avLst/>
              <a:gdLst/>
              <a:ahLst/>
              <a:cxnLst/>
              <a:rect l="l" t="t" r="r" b="b"/>
              <a:pathLst>
                <a:path w="12188190" h="6856730">
                  <a:moveTo>
                    <a:pt x="12187796" y="0"/>
                  </a:moveTo>
                  <a:lnTo>
                    <a:pt x="3614762" y="0"/>
                  </a:lnTo>
                  <a:lnTo>
                    <a:pt x="2323439" y="1291323"/>
                  </a:lnTo>
                  <a:lnTo>
                    <a:pt x="1836356" y="1291323"/>
                  </a:lnTo>
                  <a:lnTo>
                    <a:pt x="0" y="3126963"/>
                  </a:lnTo>
                  <a:lnTo>
                    <a:pt x="0" y="6856196"/>
                  </a:lnTo>
                  <a:lnTo>
                    <a:pt x="12187796" y="6856196"/>
                  </a:lnTo>
                  <a:lnTo>
                    <a:pt x="12187796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12190310" y="0"/>
                  </a:moveTo>
                  <a:lnTo>
                    <a:pt x="3871074" y="0"/>
                  </a:lnTo>
                  <a:lnTo>
                    <a:pt x="3871074" y="1289164"/>
                  </a:lnTo>
                  <a:lnTo>
                    <a:pt x="2026437" y="1289164"/>
                  </a:lnTo>
                  <a:lnTo>
                    <a:pt x="0" y="3315246"/>
                  </a:lnTo>
                  <a:lnTo>
                    <a:pt x="0" y="6853682"/>
                  </a:lnTo>
                  <a:lnTo>
                    <a:pt x="12189955" y="6853682"/>
                  </a:lnTo>
                  <a:lnTo>
                    <a:pt x="12189955" y="1492211"/>
                  </a:lnTo>
                  <a:lnTo>
                    <a:pt x="12190310" y="1492211"/>
                  </a:lnTo>
                  <a:lnTo>
                    <a:pt x="12190310" y="0"/>
                  </a:lnTo>
                  <a:close/>
                </a:path>
                <a:path w="12190730" h="6854190">
                  <a:moveTo>
                    <a:pt x="3871074" y="0"/>
                  </a:moveTo>
                  <a:lnTo>
                    <a:pt x="3868547" y="0"/>
                  </a:lnTo>
                  <a:lnTo>
                    <a:pt x="2575077" y="1289164"/>
                  </a:lnTo>
                  <a:lnTo>
                    <a:pt x="3871074" y="1289164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2190730" cy="6854190"/>
            </a:xfrm>
            <a:custGeom>
              <a:avLst/>
              <a:gdLst/>
              <a:ahLst/>
              <a:cxnLst/>
              <a:rect l="l" t="t" r="r" b="b"/>
              <a:pathLst>
                <a:path w="12190730" h="6854190">
                  <a:moveTo>
                    <a:pt x="488" y="6853682"/>
                  </a:moveTo>
                  <a:lnTo>
                    <a:pt x="0" y="6853193"/>
                  </a:lnTo>
                </a:path>
                <a:path w="12190730" h="6854190">
                  <a:moveTo>
                    <a:pt x="51352" y="6853682"/>
                  </a:moveTo>
                  <a:lnTo>
                    <a:pt x="0" y="6802327"/>
                  </a:lnTo>
                </a:path>
                <a:path w="12190730" h="6854190">
                  <a:moveTo>
                    <a:pt x="102009" y="6853682"/>
                  </a:moveTo>
                  <a:lnTo>
                    <a:pt x="0" y="6751676"/>
                  </a:lnTo>
                </a:path>
                <a:path w="12190730" h="6854190">
                  <a:moveTo>
                    <a:pt x="153132" y="6853682"/>
                  </a:moveTo>
                  <a:lnTo>
                    <a:pt x="0" y="6700555"/>
                  </a:lnTo>
                </a:path>
                <a:path w="12190730" h="6854190">
                  <a:moveTo>
                    <a:pt x="203990" y="6853682"/>
                  </a:moveTo>
                  <a:lnTo>
                    <a:pt x="0" y="6649683"/>
                  </a:lnTo>
                </a:path>
                <a:path w="12190730" h="6854190">
                  <a:moveTo>
                    <a:pt x="255111" y="6853682"/>
                  </a:moveTo>
                  <a:lnTo>
                    <a:pt x="0" y="6598560"/>
                  </a:lnTo>
                </a:path>
                <a:path w="12190730" h="6854190">
                  <a:moveTo>
                    <a:pt x="305776" y="6853682"/>
                  </a:moveTo>
                  <a:lnTo>
                    <a:pt x="0" y="6547917"/>
                  </a:lnTo>
                </a:path>
                <a:path w="12190730" h="6854190">
                  <a:moveTo>
                    <a:pt x="356628" y="6853682"/>
                  </a:moveTo>
                  <a:lnTo>
                    <a:pt x="0" y="6497039"/>
                  </a:lnTo>
                </a:path>
                <a:path w="12190730" h="6854190">
                  <a:moveTo>
                    <a:pt x="407745" y="6853682"/>
                  </a:moveTo>
                  <a:lnTo>
                    <a:pt x="0" y="6445920"/>
                  </a:lnTo>
                </a:path>
                <a:path w="12190730" h="6854190">
                  <a:moveTo>
                    <a:pt x="458420" y="6853682"/>
                  </a:moveTo>
                  <a:lnTo>
                    <a:pt x="0" y="6395278"/>
                  </a:lnTo>
                </a:path>
                <a:path w="12190730" h="6854190">
                  <a:moveTo>
                    <a:pt x="509539" y="6853682"/>
                  </a:moveTo>
                  <a:lnTo>
                    <a:pt x="0" y="6344162"/>
                  </a:lnTo>
                </a:path>
                <a:path w="12190730" h="6854190">
                  <a:moveTo>
                    <a:pt x="560383" y="6853682"/>
                  </a:moveTo>
                  <a:lnTo>
                    <a:pt x="0" y="6293276"/>
                  </a:lnTo>
                </a:path>
                <a:path w="12190730" h="6854190">
                  <a:moveTo>
                    <a:pt x="611500" y="6853682"/>
                  </a:moveTo>
                  <a:lnTo>
                    <a:pt x="0" y="6242158"/>
                  </a:lnTo>
                </a:path>
                <a:path w="12190730" h="6854190">
                  <a:moveTo>
                    <a:pt x="662183" y="6853682"/>
                  </a:moveTo>
                  <a:lnTo>
                    <a:pt x="0" y="6191523"/>
                  </a:lnTo>
                </a:path>
                <a:path w="12190730" h="6854190">
                  <a:moveTo>
                    <a:pt x="713014" y="6853682"/>
                  </a:moveTo>
                  <a:lnTo>
                    <a:pt x="0" y="6140640"/>
                  </a:lnTo>
                </a:path>
                <a:path w="12190730" h="6854190">
                  <a:moveTo>
                    <a:pt x="764138" y="6853682"/>
                  </a:moveTo>
                  <a:lnTo>
                    <a:pt x="0" y="6089513"/>
                  </a:lnTo>
                </a:path>
                <a:path w="12190730" h="6854190">
                  <a:moveTo>
                    <a:pt x="814822" y="6853682"/>
                  </a:moveTo>
                  <a:lnTo>
                    <a:pt x="0" y="6038889"/>
                  </a:lnTo>
                </a:path>
                <a:path w="12190730" h="6854190">
                  <a:moveTo>
                    <a:pt x="865946" y="6853682"/>
                  </a:moveTo>
                  <a:lnTo>
                    <a:pt x="0" y="5987769"/>
                  </a:lnTo>
                </a:path>
                <a:path w="12190730" h="6854190">
                  <a:moveTo>
                    <a:pt x="916776" y="6853682"/>
                  </a:moveTo>
                  <a:lnTo>
                    <a:pt x="0" y="5936869"/>
                  </a:lnTo>
                </a:path>
                <a:path w="12190730" h="6854190">
                  <a:moveTo>
                    <a:pt x="967893" y="6853682"/>
                  </a:moveTo>
                  <a:lnTo>
                    <a:pt x="0" y="5885751"/>
                  </a:lnTo>
                </a:path>
                <a:path w="12190730" h="6854190">
                  <a:moveTo>
                    <a:pt x="1018590" y="6853682"/>
                  </a:moveTo>
                  <a:lnTo>
                    <a:pt x="0" y="5835130"/>
                  </a:lnTo>
                </a:path>
                <a:path w="12190730" h="6854190">
                  <a:moveTo>
                    <a:pt x="1069415" y="6853682"/>
                  </a:moveTo>
                  <a:lnTo>
                    <a:pt x="0" y="5784225"/>
                  </a:lnTo>
                </a:path>
                <a:path w="12190730" h="6854190">
                  <a:moveTo>
                    <a:pt x="1120531" y="6853682"/>
                  </a:moveTo>
                  <a:lnTo>
                    <a:pt x="0" y="5733106"/>
                  </a:lnTo>
                </a:path>
                <a:path w="12190730" h="6854190">
                  <a:moveTo>
                    <a:pt x="1171234" y="6853682"/>
                  </a:moveTo>
                  <a:lnTo>
                    <a:pt x="0" y="5682492"/>
                  </a:lnTo>
                </a:path>
                <a:path w="12190730" h="6854190">
                  <a:moveTo>
                    <a:pt x="1222353" y="6853682"/>
                  </a:moveTo>
                  <a:lnTo>
                    <a:pt x="0" y="5631375"/>
                  </a:lnTo>
                </a:path>
                <a:path w="12190730" h="6854190">
                  <a:moveTo>
                    <a:pt x="1273170" y="6853682"/>
                  </a:moveTo>
                  <a:lnTo>
                    <a:pt x="0" y="5580462"/>
                  </a:lnTo>
                </a:path>
                <a:path w="12190730" h="6854190">
                  <a:moveTo>
                    <a:pt x="1323873" y="6853682"/>
                  </a:moveTo>
                  <a:lnTo>
                    <a:pt x="0" y="5529857"/>
                  </a:lnTo>
                </a:path>
                <a:path w="12190730" h="6854190">
                  <a:moveTo>
                    <a:pt x="1374997" y="6853682"/>
                  </a:moveTo>
                  <a:lnTo>
                    <a:pt x="0" y="5478737"/>
                  </a:lnTo>
                </a:path>
                <a:path w="12190730" h="6854190">
                  <a:moveTo>
                    <a:pt x="1425801" y="6853682"/>
                  </a:moveTo>
                  <a:lnTo>
                    <a:pt x="0" y="5427827"/>
                  </a:lnTo>
                </a:path>
                <a:path w="12190730" h="6854190">
                  <a:moveTo>
                    <a:pt x="1476925" y="6853682"/>
                  </a:moveTo>
                  <a:lnTo>
                    <a:pt x="0" y="5376699"/>
                  </a:lnTo>
                </a:path>
                <a:path w="12190730" h="6854190">
                  <a:moveTo>
                    <a:pt x="1527636" y="6853682"/>
                  </a:moveTo>
                  <a:lnTo>
                    <a:pt x="0" y="5326102"/>
                  </a:lnTo>
                </a:path>
                <a:path w="12190730" h="6854190">
                  <a:moveTo>
                    <a:pt x="1578760" y="6853682"/>
                  </a:moveTo>
                  <a:lnTo>
                    <a:pt x="0" y="5274982"/>
                  </a:lnTo>
                </a:path>
                <a:path w="12190730" h="6854190">
                  <a:moveTo>
                    <a:pt x="1629556" y="6853682"/>
                  </a:moveTo>
                  <a:lnTo>
                    <a:pt x="0" y="5224064"/>
                  </a:lnTo>
                </a:path>
                <a:path w="12190730" h="6854190">
                  <a:moveTo>
                    <a:pt x="1680280" y="6853682"/>
                  </a:moveTo>
                  <a:lnTo>
                    <a:pt x="0" y="5173464"/>
                  </a:lnTo>
                </a:path>
                <a:path w="12190730" h="6854190">
                  <a:moveTo>
                    <a:pt x="1731404" y="6853682"/>
                  </a:moveTo>
                  <a:lnTo>
                    <a:pt x="0" y="5122344"/>
                  </a:lnTo>
                </a:path>
                <a:path w="12190730" h="6854190">
                  <a:moveTo>
                    <a:pt x="1782201" y="6853682"/>
                  </a:moveTo>
                  <a:lnTo>
                    <a:pt x="0" y="5071411"/>
                  </a:lnTo>
                </a:path>
                <a:path w="12190730" h="6854190">
                  <a:moveTo>
                    <a:pt x="1833318" y="6853682"/>
                  </a:moveTo>
                  <a:lnTo>
                    <a:pt x="0" y="5020292"/>
                  </a:lnTo>
                </a:path>
                <a:path w="12190730" h="6854190">
                  <a:moveTo>
                    <a:pt x="1884048" y="6853682"/>
                  </a:moveTo>
                  <a:lnTo>
                    <a:pt x="0" y="4969705"/>
                  </a:lnTo>
                </a:path>
                <a:path w="12190730" h="6854190">
                  <a:moveTo>
                    <a:pt x="1935167" y="6853682"/>
                  </a:moveTo>
                  <a:lnTo>
                    <a:pt x="0" y="4918589"/>
                  </a:lnTo>
                </a:path>
                <a:path w="12190730" h="6854190">
                  <a:moveTo>
                    <a:pt x="1985956" y="6853682"/>
                  </a:moveTo>
                  <a:lnTo>
                    <a:pt x="0" y="4867648"/>
                  </a:lnTo>
                </a:path>
                <a:path w="12190730" h="6854190">
                  <a:moveTo>
                    <a:pt x="2036687" y="6853682"/>
                  </a:moveTo>
                  <a:lnTo>
                    <a:pt x="0" y="4817070"/>
                  </a:lnTo>
                </a:path>
                <a:path w="12190730" h="6854190">
                  <a:moveTo>
                    <a:pt x="2087811" y="6853682"/>
                  </a:moveTo>
                  <a:lnTo>
                    <a:pt x="0" y="4765951"/>
                  </a:lnTo>
                </a:path>
                <a:path w="12190730" h="6854190">
                  <a:moveTo>
                    <a:pt x="2138588" y="6853682"/>
                  </a:moveTo>
                  <a:lnTo>
                    <a:pt x="0" y="4715013"/>
                  </a:lnTo>
                </a:path>
                <a:path w="12190730" h="6854190">
                  <a:moveTo>
                    <a:pt x="2189711" y="6853682"/>
                  </a:moveTo>
                  <a:lnTo>
                    <a:pt x="0" y="4663885"/>
                  </a:lnTo>
                </a:path>
                <a:path w="12190730" h="6854190">
                  <a:moveTo>
                    <a:pt x="2240449" y="6853682"/>
                  </a:moveTo>
                  <a:lnTo>
                    <a:pt x="0" y="4613315"/>
                  </a:lnTo>
                </a:path>
                <a:path w="12190730" h="6854190">
                  <a:moveTo>
                    <a:pt x="2291226" y="6853682"/>
                  </a:moveTo>
                  <a:lnTo>
                    <a:pt x="0" y="4562369"/>
                  </a:lnTo>
                </a:path>
                <a:path w="12190730" h="6854190">
                  <a:moveTo>
                    <a:pt x="2342343" y="6853682"/>
                  </a:moveTo>
                  <a:lnTo>
                    <a:pt x="0" y="4511251"/>
                  </a:lnTo>
                </a:path>
                <a:path w="12190730" h="6854190">
                  <a:moveTo>
                    <a:pt x="2393093" y="6853682"/>
                  </a:moveTo>
                  <a:lnTo>
                    <a:pt x="0" y="4460677"/>
                  </a:lnTo>
                </a:path>
                <a:path w="12190730" h="6854190">
                  <a:moveTo>
                    <a:pt x="2444218" y="6853682"/>
                  </a:moveTo>
                  <a:lnTo>
                    <a:pt x="0" y="4409557"/>
                  </a:lnTo>
                </a:path>
                <a:path w="12190730" h="6854190">
                  <a:moveTo>
                    <a:pt x="2494988" y="6853682"/>
                  </a:moveTo>
                  <a:lnTo>
                    <a:pt x="0" y="4358597"/>
                  </a:lnTo>
                </a:path>
                <a:path w="12190730" h="6854190">
                  <a:moveTo>
                    <a:pt x="2546104" y="6853682"/>
                  </a:moveTo>
                  <a:lnTo>
                    <a:pt x="0" y="4307478"/>
                  </a:lnTo>
                </a:path>
                <a:path w="12190730" h="6854190">
                  <a:moveTo>
                    <a:pt x="2596862" y="6853682"/>
                  </a:moveTo>
                  <a:lnTo>
                    <a:pt x="0" y="4256919"/>
                  </a:lnTo>
                </a:path>
                <a:path w="12190730" h="6854190">
                  <a:moveTo>
                    <a:pt x="2647620" y="6853682"/>
                  </a:moveTo>
                  <a:lnTo>
                    <a:pt x="0" y="4205962"/>
                  </a:lnTo>
                </a:path>
                <a:path w="12190730" h="6854190">
                  <a:moveTo>
                    <a:pt x="2698743" y="6853682"/>
                  </a:moveTo>
                  <a:lnTo>
                    <a:pt x="0" y="4154834"/>
                  </a:lnTo>
                </a:path>
                <a:path w="12190730" h="6854190">
                  <a:moveTo>
                    <a:pt x="2749500" y="6853682"/>
                  </a:moveTo>
                  <a:lnTo>
                    <a:pt x="0" y="4104283"/>
                  </a:lnTo>
                </a:path>
                <a:path w="12190730" h="6854190">
                  <a:moveTo>
                    <a:pt x="2800625" y="6853682"/>
                  </a:moveTo>
                  <a:lnTo>
                    <a:pt x="0" y="4053164"/>
                  </a:lnTo>
                </a:path>
                <a:path w="12190730" h="6854190">
                  <a:moveTo>
                    <a:pt x="2851375" y="6853682"/>
                  </a:moveTo>
                  <a:lnTo>
                    <a:pt x="0" y="4002200"/>
                  </a:lnTo>
                </a:path>
                <a:path w="12190730" h="6854190">
                  <a:moveTo>
                    <a:pt x="2902497" y="6853682"/>
                  </a:moveTo>
                  <a:lnTo>
                    <a:pt x="0" y="3951071"/>
                  </a:lnTo>
                </a:path>
                <a:path w="12190730" h="6854190">
                  <a:moveTo>
                    <a:pt x="2953263" y="6853682"/>
                  </a:moveTo>
                  <a:lnTo>
                    <a:pt x="0" y="3900528"/>
                  </a:lnTo>
                </a:path>
                <a:path w="12190730" h="6854190">
                  <a:moveTo>
                    <a:pt x="3004013" y="6853682"/>
                  </a:moveTo>
                  <a:lnTo>
                    <a:pt x="0" y="3849556"/>
                  </a:lnTo>
                </a:path>
                <a:path w="12190730" h="6854190">
                  <a:moveTo>
                    <a:pt x="3055130" y="6853682"/>
                  </a:moveTo>
                  <a:lnTo>
                    <a:pt x="0" y="3798437"/>
                  </a:lnTo>
                </a:path>
                <a:path w="12190730" h="6854190">
                  <a:moveTo>
                    <a:pt x="3105907" y="6853682"/>
                  </a:moveTo>
                  <a:lnTo>
                    <a:pt x="0" y="3747890"/>
                  </a:lnTo>
                </a:path>
                <a:path w="12190730" h="6854190">
                  <a:moveTo>
                    <a:pt x="3157032" y="6853682"/>
                  </a:moveTo>
                  <a:lnTo>
                    <a:pt x="0" y="3696771"/>
                  </a:lnTo>
                </a:path>
                <a:path w="12190730" h="6854190">
                  <a:moveTo>
                    <a:pt x="3207774" y="6853682"/>
                  </a:moveTo>
                  <a:lnTo>
                    <a:pt x="0" y="3645783"/>
                  </a:lnTo>
                </a:path>
                <a:path w="12190730" h="6854190">
                  <a:moveTo>
                    <a:pt x="3258551" y="6853682"/>
                  </a:moveTo>
                  <a:lnTo>
                    <a:pt x="0" y="3595252"/>
                  </a:lnTo>
                </a:path>
                <a:path w="12190730" h="6854190">
                  <a:moveTo>
                    <a:pt x="3309676" y="6853682"/>
                  </a:moveTo>
                  <a:lnTo>
                    <a:pt x="0" y="3544133"/>
                  </a:lnTo>
                </a:path>
                <a:path w="12190730" h="6854190">
                  <a:moveTo>
                    <a:pt x="3360407" y="6853682"/>
                  </a:moveTo>
                  <a:lnTo>
                    <a:pt x="0" y="3493149"/>
                  </a:lnTo>
                </a:path>
                <a:path w="12190730" h="6854190">
                  <a:moveTo>
                    <a:pt x="3411529" y="6853682"/>
                  </a:moveTo>
                  <a:lnTo>
                    <a:pt x="0" y="3442020"/>
                  </a:lnTo>
                </a:path>
                <a:path w="12190730" h="6854190">
                  <a:moveTo>
                    <a:pt x="3462314" y="6853682"/>
                  </a:moveTo>
                  <a:lnTo>
                    <a:pt x="0" y="3391497"/>
                  </a:lnTo>
                </a:path>
                <a:path w="12190730" h="6854190">
                  <a:moveTo>
                    <a:pt x="3513439" y="6853682"/>
                  </a:moveTo>
                  <a:lnTo>
                    <a:pt x="0" y="3340378"/>
                  </a:lnTo>
                </a:path>
                <a:path w="12190730" h="6854190">
                  <a:moveTo>
                    <a:pt x="3564162" y="6853682"/>
                  </a:moveTo>
                  <a:lnTo>
                    <a:pt x="12930" y="3302317"/>
                  </a:lnTo>
                </a:path>
                <a:path w="12190730" h="6854190">
                  <a:moveTo>
                    <a:pt x="3614958" y="6853682"/>
                  </a:moveTo>
                  <a:lnTo>
                    <a:pt x="38197" y="3277054"/>
                  </a:lnTo>
                </a:path>
                <a:path w="12190730" h="6854190">
                  <a:moveTo>
                    <a:pt x="3666076" y="6853682"/>
                  </a:moveTo>
                  <a:lnTo>
                    <a:pt x="63758" y="3251498"/>
                  </a:lnTo>
                </a:path>
                <a:path w="12190730" h="6854190">
                  <a:moveTo>
                    <a:pt x="3716800" y="6853682"/>
                  </a:moveTo>
                  <a:lnTo>
                    <a:pt x="89257" y="3226003"/>
                  </a:lnTo>
                </a:path>
                <a:path w="12190730" h="6854190">
                  <a:moveTo>
                    <a:pt x="3767917" y="6853682"/>
                  </a:moveTo>
                  <a:lnTo>
                    <a:pt x="114818" y="3200447"/>
                  </a:lnTo>
                </a:path>
                <a:path w="12190730" h="6854190">
                  <a:moveTo>
                    <a:pt x="3818721" y="6853682"/>
                  </a:moveTo>
                  <a:lnTo>
                    <a:pt x="140086" y="3175184"/>
                  </a:lnTo>
                </a:path>
                <a:path w="12190730" h="6854190">
                  <a:moveTo>
                    <a:pt x="3869846" y="6853682"/>
                  </a:moveTo>
                  <a:lnTo>
                    <a:pt x="165648" y="3149626"/>
                  </a:lnTo>
                </a:path>
                <a:path w="12190730" h="6854190">
                  <a:moveTo>
                    <a:pt x="3920555" y="6853682"/>
                  </a:moveTo>
                  <a:lnTo>
                    <a:pt x="191146" y="3124133"/>
                  </a:lnTo>
                </a:path>
                <a:path w="12190730" h="6854190">
                  <a:moveTo>
                    <a:pt x="3971365" y="6853682"/>
                  </a:moveTo>
                  <a:lnTo>
                    <a:pt x="216413" y="3098870"/>
                  </a:lnTo>
                </a:path>
                <a:path w="12190730" h="6854190">
                  <a:moveTo>
                    <a:pt x="4022490" y="6853682"/>
                  </a:moveTo>
                  <a:lnTo>
                    <a:pt x="241975" y="3073312"/>
                  </a:lnTo>
                </a:path>
                <a:path w="12190730" h="6854190">
                  <a:moveTo>
                    <a:pt x="4073193" y="6853682"/>
                  </a:moveTo>
                  <a:lnTo>
                    <a:pt x="267473" y="3047819"/>
                  </a:lnTo>
                </a:path>
                <a:path w="12190730" h="6854190">
                  <a:moveTo>
                    <a:pt x="4124315" y="6853682"/>
                  </a:moveTo>
                  <a:lnTo>
                    <a:pt x="293039" y="3022257"/>
                  </a:lnTo>
                </a:path>
                <a:path w="12190730" h="6854190">
                  <a:moveTo>
                    <a:pt x="4175127" y="6853682"/>
                  </a:moveTo>
                  <a:lnTo>
                    <a:pt x="318301" y="2997000"/>
                  </a:lnTo>
                </a:path>
                <a:path w="12190730" h="6854190">
                  <a:moveTo>
                    <a:pt x="4225832" y="6853682"/>
                  </a:moveTo>
                  <a:lnTo>
                    <a:pt x="343800" y="2971505"/>
                  </a:lnTo>
                </a:path>
                <a:path w="12190730" h="6854190">
                  <a:moveTo>
                    <a:pt x="4276948" y="6853682"/>
                  </a:moveTo>
                  <a:lnTo>
                    <a:pt x="369361" y="2945949"/>
                  </a:lnTo>
                </a:path>
                <a:path w="12190730" h="6854190">
                  <a:moveTo>
                    <a:pt x="4327771" y="6853682"/>
                  </a:moveTo>
                  <a:lnTo>
                    <a:pt x="394629" y="2920686"/>
                  </a:lnTo>
                </a:path>
                <a:path w="12190730" h="6854190">
                  <a:moveTo>
                    <a:pt x="4378890" y="6853682"/>
                  </a:moveTo>
                  <a:lnTo>
                    <a:pt x="420190" y="2895129"/>
                  </a:lnTo>
                </a:path>
                <a:path w="12190730" h="6854190">
                  <a:moveTo>
                    <a:pt x="4429587" y="6853682"/>
                  </a:moveTo>
                  <a:lnTo>
                    <a:pt x="445689" y="2869635"/>
                  </a:lnTo>
                </a:path>
                <a:path w="12190730" h="6854190">
                  <a:moveTo>
                    <a:pt x="4480703" y="6853682"/>
                  </a:moveTo>
                  <a:lnTo>
                    <a:pt x="471250" y="2844078"/>
                  </a:lnTo>
                </a:path>
                <a:path w="12190730" h="6854190">
                  <a:moveTo>
                    <a:pt x="4531534" y="6853682"/>
                  </a:moveTo>
                  <a:lnTo>
                    <a:pt x="496517" y="2818815"/>
                  </a:lnTo>
                </a:path>
                <a:path w="12190730" h="6854190">
                  <a:moveTo>
                    <a:pt x="4582225" y="6853682"/>
                  </a:moveTo>
                  <a:lnTo>
                    <a:pt x="522016" y="2793321"/>
                  </a:lnTo>
                </a:path>
                <a:path w="12190730" h="6854190">
                  <a:moveTo>
                    <a:pt x="4633342" y="6853682"/>
                  </a:moveTo>
                  <a:lnTo>
                    <a:pt x="547577" y="2767764"/>
                  </a:lnTo>
                </a:path>
                <a:path w="12190730" h="6854190">
                  <a:moveTo>
                    <a:pt x="4684178" y="6853682"/>
                  </a:moveTo>
                  <a:lnTo>
                    <a:pt x="572844" y="2742501"/>
                  </a:lnTo>
                </a:path>
                <a:path w="12190730" h="6854190">
                  <a:moveTo>
                    <a:pt x="4735304" y="6853682"/>
                  </a:moveTo>
                  <a:lnTo>
                    <a:pt x="598406" y="2716944"/>
                  </a:lnTo>
                </a:path>
                <a:path w="12190730" h="6854190">
                  <a:moveTo>
                    <a:pt x="4785980" y="6853682"/>
                  </a:moveTo>
                  <a:lnTo>
                    <a:pt x="623904" y="2691450"/>
                  </a:lnTo>
                </a:path>
                <a:path w="12190730" h="6854190">
                  <a:moveTo>
                    <a:pt x="4837102" y="6853682"/>
                  </a:moveTo>
                  <a:lnTo>
                    <a:pt x="649471" y="2665888"/>
                  </a:lnTo>
                </a:path>
                <a:path w="12190730" h="6854190">
                  <a:moveTo>
                    <a:pt x="4887941" y="6853682"/>
                  </a:moveTo>
                  <a:lnTo>
                    <a:pt x="674733" y="2640631"/>
                  </a:lnTo>
                </a:path>
                <a:path w="12190730" h="6854190">
                  <a:moveTo>
                    <a:pt x="4938619" y="6853682"/>
                  </a:moveTo>
                  <a:lnTo>
                    <a:pt x="700232" y="2615136"/>
                  </a:lnTo>
                </a:path>
                <a:path w="12190730" h="6854190">
                  <a:moveTo>
                    <a:pt x="4989735" y="6853682"/>
                  </a:moveTo>
                  <a:lnTo>
                    <a:pt x="725793" y="2589580"/>
                  </a:lnTo>
                </a:path>
                <a:path w="12190730" h="6854190">
                  <a:moveTo>
                    <a:pt x="5040585" y="6853682"/>
                  </a:moveTo>
                  <a:lnTo>
                    <a:pt x="751060" y="2564317"/>
                  </a:lnTo>
                </a:path>
                <a:path w="12190730" h="6854190">
                  <a:moveTo>
                    <a:pt x="5091703" y="6853682"/>
                  </a:moveTo>
                  <a:lnTo>
                    <a:pt x="776621" y="2538760"/>
                  </a:lnTo>
                </a:path>
                <a:path w="12190730" h="6854190">
                  <a:moveTo>
                    <a:pt x="5142374" y="6853682"/>
                  </a:moveTo>
                  <a:lnTo>
                    <a:pt x="802120" y="2513266"/>
                  </a:lnTo>
                </a:path>
                <a:path w="12190730" h="6854190">
                  <a:moveTo>
                    <a:pt x="5193229" y="6853682"/>
                  </a:moveTo>
                  <a:lnTo>
                    <a:pt x="827387" y="2488003"/>
                  </a:lnTo>
                </a:path>
                <a:path w="12190730" h="6854190">
                  <a:moveTo>
                    <a:pt x="5244348" y="6853682"/>
                  </a:moveTo>
                  <a:lnTo>
                    <a:pt x="852948" y="2462446"/>
                  </a:lnTo>
                </a:path>
                <a:path w="12190730" h="6854190">
                  <a:moveTo>
                    <a:pt x="5295012" y="6853682"/>
                  </a:moveTo>
                  <a:lnTo>
                    <a:pt x="878447" y="2436952"/>
                  </a:lnTo>
                </a:path>
                <a:path w="12190730" h="6854190">
                  <a:moveTo>
                    <a:pt x="5346129" y="6853682"/>
                  </a:moveTo>
                  <a:lnTo>
                    <a:pt x="904008" y="2411395"/>
                  </a:lnTo>
                </a:path>
                <a:path w="12190730" h="6854190">
                  <a:moveTo>
                    <a:pt x="5396992" y="6853682"/>
                  </a:moveTo>
                  <a:lnTo>
                    <a:pt x="929276" y="2386132"/>
                  </a:lnTo>
                </a:path>
                <a:path w="12190730" h="6854190">
                  <a:moveTo>
                    <a:pt x="5448110" y="6853682"/>
                  </a:moveTo>
                  <a:lnTo>
                    <a:pt x="954837" y="2360576"/>
                  </a:lnTo>
                </a:path>
                <a:path w="12190730" h="6854190">
                  <a:moveTo>
                    <a:pt x="5498767" y="6853682"/>
                  </a:moveTo>
                  <a:lnTo>
                    <a:pt x="980336" y="2335081"/>
                  </a:lnTo>
                </a:path>
                <a:path w="12190730" h="6854190">
                  <a:moveTo>
                    <a:pt x="5549636" y="6853682"/>
                  </a:moveTo>
                  <a:lnTo>
                    <a:pt x="1005603" y="2309818"/>
                  </a:lnTo>
                </a:path>
                <a:path w="12190730" h="6854190">
                  <a:moveTo>
                    <a:pt x="5600754" y="6853682"/>
                  </a:moveTo>
                  <a:lnTo>
                    <a:pt x="1031164" y="2284262"/>
                  </a:lnTo>
                </a:path>
                <a:path w="12190730" h="6854190">
                  <a:moveTo>
                    <a:pt x="5651406" y="6853682"/>
                  </a:moveTo>
                  <a:lnTo>
                    <a:pt x="1056663" y="2258767"/>
                  </a:lnTo>
                </a:path>
                <a:path w="12190730" h="6854190">
                  <a:moveTo>
                    <a:pt x="5702522" y="6853682"/>
                  </a:moveTo>
                  <a:lnTo>
                    <a:pt x="1082224" y="2233211"/>
                  </a:lnTo>
                </a:path>
                <a:path w="12190730" h="6854190">
                  <a:moveTo>
                    <a:pt x="5753398" y="6853682"/>
                  </a:moveTo>
                  <a:lnTo>
                    <a:pt x="1107491" y="2207948"/>
                  </a:lnTo>
                </a:path>
                <a:path w="12190730" h="6854190">
                  <a:moveTo>
                    <a:pt x="5804517" y="6853682"/>
                  </a:moveTo>
                  <a:lnTo>
                    <a:pt x="1133052" y="2182391"/>
                  </a:lnTo>
                </a:path>
                <a:path w="12190730" h="6854190">
                  <a:moveTo>
                    <a:pt x="5855161" y="6853682"/>
                  </a:moveTo>
                  <a:lnTo>
                    <a:pt x="1158551" y="2156897"/>
                  </a:lnTo>
                </a:path>
                <a:path w="12190730" h="6854190">
                  <a:moveTo>
                    <a:pt x="5906043" y="6853682"/>
                  </a:moveTo>
                  <a:lnTo>
                    <a:pt x="1183819" y="2131634"/>
                  </a:lnTo>
                </a:path>
                <a:path w="12190730" h="6854190">
                  <a:moveTo>
                    <a:pt x="5957161" y="6853682"/>
                  </a:moveTo>
                  <a:lnTo>
                    <a:pt x="1209380" y="2106078"/>
                  </a:lnTo>
                </a:path>
                <a:path w="12190730" h="6854190">
                  <a:moveTo>
                    <a:pt x="6007799" y="6853682"/>
                  </a:moveTo>
                  <a:lnTo>
                    <a:pt x="1234879" y="2080583"/>
                  </a:lnTo>
                </a:path>
                <a:path w="12190730" h="6854190">
                  <a:moveTo>
                    <a:pt x="6058916" y="6853682"/>
                  </a:moveTo>
                  <a:lnTo>
                    <a:pt x="1260440" y="2055026"/>
                  </a:lnTo>
                </a:path>
                <a:path w="12190730" h="6854190">
                  <a:moveTo>
                    <a:pt x="6109805" y="6853682"/>
                  </a:moveTo>
                  <a:lnTo>
                    <a:pt x="1285707" y="2029764"/>
                  </a:lnTo>
                </a:path>
                <a:path w="12190730" h="6854190">
                  <a:moveTo>
                    <a:pt x="6160438" y="6853682"/>
                  </a:moveTo>
                  <a:lnTo>
                    <a:pt x="1311206" y="2004269"/>
                  </a:lnTo>
                </a:path>
                <a:path w="12190730" h="6854190">
                  <a:moveTo>
                    <a:pt x="6211554" y="6853682"/>
                  </a:moveTo>
                  <a:lnTo>
                    <a:pt x="1336767" y="1978713"/>
                  </a:lnTo>
                </a:path>
                <a:path w="12190730" h="6854190">
                  <a:moveTo>
                    <a:pt x="6262449" y="6853682"/>
                  </a:moveTo>
                  <a:lnTo>
                    <a:pt x="1362034" y="1953450"/>
                  </a:lnTo>
                </a:path>
                <a:path w="12190730" h="6854190">
                  <a:moveTo>
                    <a:pt x="6313568" y="6853682"/>
                  </a:moveTo>
                  <a:lnTo>
                    <a:pt x="1387595" y="1927893"/>
                  </a:lnTo>
                </a:path>
                <a:path w="12190730" h="6854190">
                  <a:moveTo>
                    <a:pt x="6364193" y="6853682"/>
                  </a:moveTo>
                  <a:lnTo>
                    <a:pt x="1413095" y="1902399"/>
                  </a:lnTo>
                </a:path>
                <a:path w="12190730" h="6854190">
                  <a:moveTo>
                    <a:pt x="6415309" y="6853682"/>
                  </a:moveTo>
                  <a:lnTo>
                    <a:pt x="1438656" y="1876842"/>
                  </a:lnTo>
                </a:path>
                <a:path w="12190730" h="6854190">
                  <a:moveTo>
                    <a:pt x="6466212" y="6853682"/>
                  </a:moveTo>
                  <a:lnTo>
                    <a:pt x="1463923" y="1851579"/>
                  </a:lnTo>
                </a:path>
                <a:path w="12190730" h="6854190">
                  <a:moveTo>
                    <a:pt x="6516831" y="6853682"/>
                  </a:moveTo>
                  <a:lnTo>
                    <a:pt x="1489422" y="1826085"/>
                  </a:lnTo>
                </a:path>
                <a:path w="12190730" h="6854190">
                  <a:moveTo>
                    <a:pt x="6567948" y="6853682"/>
                  </a:moveTo>
                  <a:lnTo>
                    <a:pt x="1514983" y="1800528"/>
                  </a:lnTo>
                </a:path>
                <a:path w="12190730" h="6854190">
                  <a:moveTo>
                    <a:pt x="6618856" y="6853682"/>
                  </a:moveTo>
                  <a:lnTo>
                    <a:pt x="1540250" y="1775265"/>
                  </a:lnTo>
                </a:path>
                <a:path w="12190730" h="6854190">
                  <a:moveTo>
                    <a:pt x="6669975" y="6853682"/>
                  </a:moveTo>
                  <a:lnTo>
                    <a:pt x="1565811" y="1749709"/>
                  </a:lnTo>
                </a:path>
                <a:path w="12190730" h="6854190">
                  <a:moveTo>
                    <a:pt x="6720586" y="6853682"/>
                  </a:moveTo>
                  <a:lnTo>
                    <a:pt x="1591310" y="1724214"/>
                  </a:lnTo>
                </a:path>
                <a:path w="12190730" h="6854190">
                  <a:moveTo>
                    <a:pt x="6771703" y="6853682"/>
                  </a:moveTo>
                  <a:lnTo>
                    <a:pt x="1616871" y="1698658"/>
                  </a:lnTo>
                </a:path>
                <a:path w="12190730" h="6854190">
                  <a:moveTo>
                    <a:pt x="6822619" y="6853682"/>
                  </a:moveTo>
                  <a:lnTo>
                    <a:pt x="1642139" y="1673395"/>
                  </a:lnTo>
                </a:path>
                <a:path w="12190730" h="6854190">
                  <a:moveTo>
                    <a:pt x="6873224" y="6853682"/>
                  </a:moveTo>
                  <a:lnTo>
                    <a:pt x="1667638" y="1647900"/>
                  </a:lnTo>
                </a:path>
                <a:path w="12190730" h="6854190">
                  <a:moveTo>
                    <a:pt x="6924341" y="6853682"/>
                  </a:moveTo>
                  <a:lnTo>
                    <a:pt x="1693199" y="1622344"/>
                  </a:lnTo>
                </a:path>
                <a:path w="12190730" h="6854190">
                  <a:moveTo>
                    <a:pt x="6975263" y="6853682"/>
                  </a:moveTo>
                  <a:lnTo>
                    <a:pt x="1718466" y="1597081"/>
                  </a:lnTo>
                </a:path>
                <a:path w="12190730" h="6854190">
                  <a:moveTo>
                    <a:pt x="7026381" y="6853682"/>
                  </a:moveTo>
                  <a:lnTo>
                    <a:pt x="1744027" y="1571524"/>
                  </a:lnTo>
                </a:path>
                <a:path w="12190730" h="6854190">
                  <a:moveTo>
                    <a:pt x="7076979" y="6853682"/>
                  </a:moveTo>
                  <a:lnTo>
                    <a:pt x="1769526" y="1546030"/>
                  </a:lnTo>
                </a:path>
                <a:path w="12190730" h="6854190">
                  <a:moveTo>
                    <a:pt x="7127907" y="6853682"/>
                  </a:moveTo>
                  <a:lnTo>
                    <a:pt x="1794793" y="1520767"/>
                  </a:lnTo>
                </a:path>
                <a:path w="12190730" h="6854190">
                  <a:moveTo>
                    <a:pt x="7179025" y="6853682"/>
                  </a:moveTo>
                  <a:lnTo>
                    <a:pt x="1820354" y="1495210"/>
                  </a:lnTo>
                </a:path>
                <a:path w="12190730" h="6854190">
                  <a:moveTo>
                    <a:pt x="7229618" y="6853682"/>
                  </a:moveTo>
                  <a:lnTo>
                    <a:pt x="1845853" y="1469716"/>
                  </a:lnTo>
                </a:path>
                <a:path w="12190730" h="6854190">
                  <a:moveTo>
                    <a:pt x="7280734" y="6853682"/>
                  </a:moveTo>
                  <a:lnTo>
                    <a:pt x="1871414" y="1444159"/>
                  </a:lnTo>
                </a:path>
                <a:path w="12190730" h="6854190">
                  <a:moveTo>
                    <a:pt x="7331670" y="6853682"/>
                  </a:moveTo>
                  <a:lnTo>
                    <a:pt x="1896682" y="1418896"/>
                  </a:lnTo>
                </a:path>
                <a:path w="12190730" h="6854190">
                  <a:moveTo>
                    <a:pt x="7382788" y="6853682"/>
                  </a:moveTo>
                  <a:lnTo>
                    <a:pt x="1922243" y="1393340"/>
                  </a:lnTo>
                </a:path>
                <a:path w="12190730" h="6854190">
                  <a:moveTo>
                    <a:pt x="7433373" y="6853682"/>
                  </a:moveTo>
                  <a:lnTo>
                    <a:pt x="1947742" y="1367845"/>
                  </a:lnTo>
                </a:path>
                <a:path w="12190730" h="6854190">
                  <a:moveTo>
                    <a:pt x="7484314" y="6853682"/>
                  </a:moveTo>
                  <a:lnTo>
                    <a:pt x="1973009" y="1342582"/>
                  </a:lnTo>
                </a:path>
                <a:path w="12190730" h="6854190">
                  <a:moveTo>
                    <a:pt x="7535432" y="6853682"/>
                  </a:moveTo>
                  <a:lnTo>
                    <a:pt x="1998570" y="1317026"/>
                  </a:lnTo>
                </a:path>
                <a:path w="12190730" h="6854190">
                  <a:moveTo>
                    <a:pt x="7586011" y="6853682"/>
                  </a:moveTo>
                  <a:lnTo>
                    <a:pt x="2024069" y="1291531"/>
                  </a:lnTo>
                </a:path>
                <a:path w="12190730" h="6854190">
                  <a:moveTo>
                    <a:pt x="7637128" y="6853682"/>
                  </a:moveTo>
                  <a:lnTo>
                    <a:pt x="2072818" y="1289164"/>
                  </a:lnTo>
                </a:path>
                <a:path w="12190730" h="6854190">
                  <a:moveTo>
                    <a:pt x="7688076" y="6853682"/>
                  </a:moveTo>
                  <a:lnTo>
                    <a:pt x="2123351" y="1289164"/>
                  </a:lnTo>
                </a:path>
                <a:path w="12190730" h="6854190">
                  <a:moveTo>
                    <a:pt x="7739195" y="6853682"/>
                  </a:moveTo>
                  <a:lnTo>
                    <a:pt x="2174469" y="1289164"/>
                  </a:lnTo>
                </a:path>
                <a:path w="12190730" h="6854190">
                  <a:moveTo>
                    <a:pt x="7789766" y="6853682"/>
                  </a:moveTo>
                  <a:lnTo>
                    <a:pt x="2225456" y="1289164"/>
                  </a:lnTo>
                </a:path>
                <a:path w="12190730" h="6854190">
                  <a:moveTo>
                    <a:pt x="7840720" y="6853682"/>
                  </a:moveTo>
                  <a:lnTo>
                    <a:pt x="2275995" y="1289164"/>
                  </a:lnTo>
                </a:path>
                <a:path w="12190730" h="6854190">
                  <a:moveTo>
                    <a:pt x="7891839" y="6853682"/>
                  </a:moveTo>
                  <a:lnTo>
                    <a:pt x="2327113" y="1289164"/>
                  </a:lnTo>
                </a:path>
                <a:path w="12190730" h="6854190">
                  <a:moveTo>
                    <a:pt x="7942405" y="6853682"/>
                  </a:moveTo>
                  <a:lnTo>
                    <a:pt x="2378095" y="1289164"/>
                  </a:lnTo>
                </a:path>
                <a:path w="12190730" h="6854190">
                  <a:moveTo>
                    <a:pt x="7993521" y="6853682"/>
                  </a:moveTo>
                  <a:lnTo>
                    <a:pt x="2429211" y="1289164"/>
                  </a:lnTo>
                </a:path>
                <a:path w="12190730" h="6854190">
                  <a:moveTo>
                    <a:pt x="8044483" y="6853682"/>
                  </a:moveTo>
                  <a:lnTo>
                    <a:pt x="2479758" y="1289164"/>
                  </a:lnTo>
                </a:path>
                <a:path w="12190730" h="6854190">
                  <a:moveTo>
                    <a:pt x="8095043" y="6853682"/>
                  </a:moveTo>
                  <a:lnTo>
                    <a:pt x="2530733" y="1289164"/>
                  </a:lnTo>
                </a:path>
                <a:path w="12190730" h="6854190">
                  <a:moveTo>
                    <a:pt x="8146160" y="6853682"/>
                  </a:moveTo>
                  <a:lnTo>
                    <a:pt x="2581850" y="1289164"/>
                  </a:lnTo>
                </a:path>
                <a:path w="12190730" h="6854190">
                  <a:moveTo>
                    <a:pt x="2581850" y="1289164"/>
                  </a:moveTo>
                  <a:lnTo>
                    <a:pt x="2578469" y="1285783"/>
                  </a:lnTo>
                </a:path>
                <a:path w="12190730" h="6854190">
                  <a:moveTo>
                    <a:pt x="8197127" y="6853682"/>
                  </a:moveTo>
                  <a:lnTo>
                    <a:pt x="2632402" y="1289164"/>
                  </a:lnTo>
                </a:path>
                <a:path w="12190730" h="6854190">
                  <a:moveTo>
                    <a:pt x="2632402" y="1289164"/>
                  </a:moveTo>
                  <a:lnTo>
                    <a:pt x="2603787" y="1260550"/>
                  </a:lnTo>
                </a:path>
                <a:path w="12190730" h="6854190">
                  <a:moveTo>
                    <a:pt x="8248246" y="6853682"/>
                  </a:moveTo>
                  <a:lnTo>
                    <a:pt x="2683520" y="1289164"/>
                  </a:lnTo>
                </a:path>
                <a:path w="12190730" h="6854190">
                  <a:moveTo>
                    <a:pt x="2683520" y="1289164"/>
                  </a:moveTo>
                  <a:lnTo>
                    <a:pt x="2629388" y="1235034"/>
                  </a:lnTo>
                </a:path>
                <a:path w="12190730" h="6854190">
                  <a:moveTo>
                    <a:pt x="8298798" y="6853682"/>
                  </a:moveTo>
                  <a:lnTo>
                    <a:pt x="2734488" y="1289164"/>
                  </a:lnTo>
                </a:path>
                <a:path w="12190730" h="6854190">
                  <a:moveTo>
                    <a:pt x="2734488" y="1289164"/>
                  </a:moveTo>
                  <a:lnTo>
                    <a:pt x="2654917" y="1209589"/>
                  </a:lnTo>
                </a:path>
                <a:path w="12190730" h="6854190">
                  <a:moveTo>
                    <a:pt x="8349915" y="6853682"/>
                  </a:moveTo>
                  <a:lnTo>
                    <a:pt x="2785605" y="1289164"/>
                  </a:lnTo>
                </a:path>
                <a:path w="12190730" h="6854190">
                  <a:moveTo>
                    <a:pt x="2785605" y="1289164"/>
                  </a:moveTo>
                  <a:lnTo>
                    <a:pt x="2680518" y="1184073"/>
                  </a:lnTo>
                </a:path>
                <a:path w="12190730" h="6854190">
                  <a:moveTo>
                    <a:pt x="8400890" y="6853682"/>
                  </a:moveTo>
                  <a:lnTo>
                    <a:pt x="2836164" y="1289164"/>
                  </a:lnTo>
                </a:path>
                <a:path w="12190730" h="6854190">
                  <a:moveTo>
                    <a:pt x="2836164" y="1289164"/>
                  </a:moveTo>
                  <a:lnTo>
                    <a:pt x="2705836" y="1158840"/>
                  </a:lnTo>
                </a:path>
                <a:path w="12190730" h="6854190">
                  <a:moveTo>
                    <a:pt x="8451437" y="6853682"/>
                  </a:moveTo>
                  <a:lnTo>
                    <a:pt x="2887127" y="1289164"/>
                  </a:lnTo>
                </a:path>
                <a:path w="12190730" h="6854190">
                  <a:moveTo>
                    <a:pt x="2887127" y="1289164"/>
                  </a:moveTo>
                  <a:lnTo>
                    <a:pt x="2731365" y="1133396"/>
                  </a:lnTo>
                </a:path>
                <a:path w="12190730" h="6854190">
                  <a:moveTo>
                    <a:pt x="8502553" y="6853682"/>
                  </a:moveTo>
                  <a:lnTo>
                    <a:pt x="2938243" y="1289164"/>
                  </a:lnTo>
                </a:path>
                <a:path w="12190730" h="6854190">
                  <a:moveTo>
                    <a:pt x="2938243" y="1289164"/>
                  </a:moveTo>
                  <a:lnTo>
                    <a:pt x="2756966" y="1107880"/>
                  </a:lnTo>
                </a:path>
                <a:path w="12190730" h="6854190">
                  <a:moveTo>
                    <a:pt x="8553534" y="6853682"/>
                  </a:moveTo>
                  <a:lnTo>
                    <a:pt x="2988809" y="1289164"/>
                  </a:lnTo>
                </a:path>
                <a:path w="12190730" h="6854190">
                  <a:moveTo>
                    <a:pt x="2988809" y="1289164"/>
                  </a:moveTo>
                  <a:lnTo>
                    <a:pt x="2782284" y="1082647"/>
                  </a:lnTo>
                </a:path>
                <a:path w="12190730" h="6854190">
                  <a:moveTo>
                    <a:pt x="8604652" y="6853682"/>
                  </a:moveTo>
                  <a:lnTo>
                    <a:pt x="3039927" y="1289164"/>
                  </a:lnTo>
                </a:path>
                <a:path w="12190730" h="6854190">
                  <a:moveTo>
                    <a:pt x="3039927" y="1289164"/>
                  </a:moveTo>
                  <a:lnTo>
                    <a:pt x="2807885" y="1057131"/>
                  </a:lnTo>
                </a:path>
                <a:path w="12190730" h="6854190">
                  <a:moveTo>
                    <a:pt x="8655192" y="6853682"/>
                  </a:moveTo>
                  <a:lnTo>
                    <a:pt x="3090882" y="1289164"/>
                  </a:lnTo>
                </a:path>
                <a:path w="12190730" h="6854190">
                  <a:moveTo>
                    <a:pt x="3090882" y="1289164"/>
                  </a:moveTo>
                  <a:lnTo>
                    <a:pt x="2833414" y="1031686"/>
                  </a:lnTo>
                </a:path>
                <a:path w="12190730" h="6854190">
                  <a:moveTo>
                    <a:pt x="8706308" y="6853682"/>
                  </a:moveTo>
                  <a:lnTo>
                    <a:pt x="3141998" y="1289164"/>
                  </a:lnTo>
                </a:path>
                <a:path w="12190730" h="6854190">
                  <a:moveTo>
                    <a:pt x="3141998" y="1289164"/>
                  </a:moveTo>
                  <a:lnTo>
                    <a:pt x="2859015" y="1006170"/>
                  </a:lnTo>
                </a:path>
                <a:path w="12190730" h="6854190">
                  <a:moveTo>
                    <a:pt x="8757297" y="6853682"/>
                  </a:moveTo>
                  <a:lnTo>
                    <a:pt x="3192571" y="1289164"/>
                  </a:lnTo>
                </a:path>
                <a:path w="12190730" h="6854190">
                  <a:moveTo>
                    <a:pt x="3192571" y="1289164"/>
                  </a:moveTo>
                  <a:lnTo>
                    <a:pt x="2884333" y="980937"/>
                  </a:lnTo>
                </a:path>
                <a:path w="12190730" h="6854190">
                  <a:moveTo>
                    <a:pt x="8807830" y="6853682"/>
                  </a:moveTo>
                  <a:lnTo>
                    <a:pt x="3243520" y="1289164"/>
                  </a:lnTo>
                </a:path>
                <a:path w="12190730" h="6854190">
                  <a:moveTo>
                    <a:pt x="3243520" y="1289164"/>
                  </a:moveTo>
                  <a:lnTo>
                    <a:pt x="2909862" y="955493"/>
                  </a:lnTo>
                </a:path>
                <a:path w="12190730" h="6854190">
                  <a:moveTo>
                    <a:pt x="8858947" y="6853682"/>
                  </a:moveTo>
                  <a:lnTo>
                    <a:pt x="3294637" y="1289164"/>
                  </a:lnTo>
                </a:path>
                <a:path w="12190730" h="6854190">
                  <a:moveTo>
                    <a:pt x="3294637" y="1289164"/>
                  </a:moveTo>
                  <a:lnTo>
                    <a:pt x="2935463" y="929977"/>
                  </a:lnTo>
                </a:path>
                <a:path w="12190730" h="6854190">
                  <a:moveTo>
                    <a:pt x="8909941" y="6853682"/>
                  </a:moveTo>
                  <a:lnTo>
                    <a:pt x="3345215" y="1289164"/>
                  </a:lnTo>
                </a:path>
                <a:path w="12190730" h="6854190">
                  <a:moveTo>
                    <a:pt x="3345215" y="1289164"/>
                  </a:moveTo>
                  <a:lnTo>
                    <a:pt x="2960781" y="904744"/>
                  </a:lnTo>
                </a:path>
                <a:path w="12190730" h="6854190">
                  <a:moveTo>
                    <a:pt x="8961059" y="6853682"/>
                  </a:moveTo>
                  <a:lnTo>
                    <a:pt x="3396334" y="1289164"/>
                  </a:lnTo>
                </a:path>
                <a:path w="12190730" h="6854190">
                  <a:moveTo>
                    <a:pt x="3396334" y="1289164"/>
                  </a:moveTo>
                  <a:lnTo>
                    <a:pt x="2986382" y="879228"/>
                  </a:lnTo>
                </a:path>
                <a:path w="12190730" h="6854190">
                  <a:moveTo>
                    <a:pt x="9011585" y="6853682"/>
                  </a:moveTo>
                  <a:lnTo>
                    <a:pt x="3447275" y="1289164"/>
                  </a:lnTo>
                </a:path>
                <a:path w="12190730" h="6854190">
                  <a:moveTo>
                    <a:pt x="3447275" y="1289164"/>
                  </a:moveTo>
                  <a:lnTo>
                    <a:pt x="3011911" y="853784"/>
                  </a:lnTo>
                </a:path>
                <a:path w="12190730" h="6854190">
                  <a:moveTo>
                    <a:pt x="9062702" y="6853682"/>
                  </a:moveTo>
                  <a:lnTo>
                    <a:pt x="3498392" y="1289164"/>
                  </a:lnTo>
                </a:path>
                <a:path w="12190730" h="6854190">
                  <a:moveTo>
                    <a:pt x="3498392" y="1289164"/>
                  </a:moveTo>
                  <a:lnTo>
                    <a:pt x="3037513" y="828267"/>
                  </a:lnTo>
                </a:path>
                <a:path w="12190730" h="6854190">
                  <a:moveTo>
                    <a:pt x="9113703" y="6853682"/>
                  </a:moveTo>
                  <a:lnTo>
                    <a:pt x="3548978" y="1289164"/>
                  </a:lnTo>
                </a:path>
                <a:path w="12190730" h="6854190">
                  <a:moveTo>
                    <a:pt x="3548978" y="1289164"/>
                  </a:moveTo>
                  <a:lnTo>
                    <a:pt x="3062830" y="803034"/>
                  </a:lnTo>
                </a:path>
                <a:path w="12190730" h="6854190">
                  <a:moveTo>
                    <a:pt x="9164224" y="6853682"/>
                  </a:moveTo>
                  <a:lnTo>
                    <a:pt x="3599914" y="1289164"/>
                  </a:lnTo>
                </a:path>
                <a:path w="12190730" h="6854190">
                  <a:moveTo>
                    <a:pt x="3599914" y="1289164"/>
                  </a:moveTo>
                  <a:lnTo>
                    <a:pt x="3088359" y="777590"/>
                  </a:lnTo>
                </a:path>
                <a:path w="12190730" h="6854190">
                  <a:moveTo>
                    <a:pt x="9215340" y="6853682"/>
                  </a:moveTo>
                  <a:lnTo>
                    <a:pt x="3651030" y="1289164"/>
                  </a:lnTo>
                </a:path>
                <a:path w="12190730" h="6854190">
                  <a:moveTo>
                    <a:pt x="3651030" y="1289164"/>
                  </a:moveTo>
                  <a:lnTo>
                    <a:pt x="3113960" y="752074"/>
                  </a:lnTo>
                </a:path>
                <a:path w="12190730" h="6854190">
                  <a:moveTo>
                    <a:pt x="9266348" y="6853682"/>
                  </a:moveTo>
                  <a:lnTo>
                    <a:pt x="3701622" y="1289164"/>
                  </a:lnTo>
                </a:path>
                <a:path w="12190730" h="6854190">
                  <a:moveTo>
                    <a:pt x="3701622" y="1289164"/>
                  </a:moveTo>
                  <a:lnTo>
                    <a:pt x="3139278" y="726841"/>
                  </a:lnTo>
                </a:path>
                <a:path w="12190730" h="6854190">
                  <a:moveTo>
                    <a:pt x="9317466" y="6853682"/>
                  </a:moveTo>
                  <a:lnTo>
                    <a:pt x="3752740" y="1289164"/>
                  </a:lnTo>
                </a:path>
                <a:path w="12190730" h="6854190">
                  <a:moveTo>
                    <a:pt x="3752740" y="1289164"/>
                  </a:moveTo>
                  <a:lnTo>
                    <a:pt x="3164879" y="701325"/>
                  </a:lnTo>
                </a:path>
                <a:path w="12190730" h="6854190">
                  <a:moveTo>
                    <a:pt x="9367979" y="6853682"/>
                  </a:moveTo>
                  <a:lnTo>
                    <a:pt x="3803669" y="1289164"/>
                  </a:lnTo>
                </a:path>
                <a:path w="12190730" h="6854190">
                  <a:moveTo>
                    <a:pt x="3803669" y="1289164"/>
                  </a:moveTo>
                  <a:lnTo>
                    <a:pt x="3190408" y="675881"/>
                  </a:lnTo>
                </a:path>
                <a:path w="12190730" h="6854190">
                  <a:moveTo>
                    <a:pt x="9418990" y="6853682"/>
                  </a:moveTo>
                  <a:lnTo>
                    <a:pt x="3854257" y="1289164"/>
                  </a:lnTo>
                </a:path>
                <a:path w="12190730" h="6854190">
                  <a:moveTo>
                    <a:pt x="3854257" y="1289164"/>
                  </a:moveTo>
                  <a:lnTo>
                    <a:pt x="3215721" y="650652"/>
                  </a:lnTo>
                </a:path>
                <a:path w="12190730" h="6854190">
                  <a:moveTo>
                    <a:pt x="9470110" y="6853682"/>
                  </a:moveTo>
                  <a:lnTo>
                    <a:pt x="3871074" y="1254854"/>
                  </a:lnTo>
                </a:path>
                <a:path w="12190730" h="6854190">
                  <a:moveTo>
                    <a:pt x="3871074" y="1254854"/>
                  </a:moveTo>
                  <a:lnTo>
                    <a:pt x="3241327" y="625131"/>
                  </a:lnTo>
                </a:path>
                <a:path w="12190730" h="6854190">
                  <a:moveTo>
                    <a:pt x="9520606" y="6853682"/>
                  </a:moveTo>
                  <a:lnTo>
                    <a:pt x="3871074" y="1203931"/>
                  </a:lnTo>
                </a:path>
                <a:path w="12190730" h="6854190">
                  <a:moveTo>
                    <a:pt x="3871074" y="1203931"/>
                  </a:moveTo>
                  <a:lnTo>
                    <a:pt x="3266855" y="599688"/>
                  </a:lnTo>
                </a:path>
                <a:path w="12190730" h="6854190">
                  <a:moveTo>
                    <a:pt x="9571734" y="6853682"/>
                  </a:moveTo>
                  <a:lnTo>
                    <a:pt x="3871074" y="1152809"/>
                  </a:lnTo>
                </a:path>
                <a:path w="12190730" h="6854190">
                  <a:moveTo>
                    <a:pt x="3871074" y="1152809"/>
                  </a:moveTo>
                  <a:lnTo>
                    <a:pt x="3292458" y="574171"/>
                  </a:lnTo>
                </a:path>
                <a:path w="12190730" h="6854190">
                  <a:moveTo>
                    <a:pt x="9622754" y="6853682"/>
                  </a:moveTo>
                  <a:lnTo>
                    <a:pt x="3871074" y="1102216"/>
                  </a:lnTo>
                </a:path>
                <a:path w="12190730" h="6854190">
                  <a:moveTo>
                    <a:pt x="3871074" y="1102216"/>
                  </a:moveTo>
                  <a:lnTo>
                    <a:pt x="3317775" y="548938"/>
                  </a:lnTo>
                </a:path>
                <a:path w="12190730" h="6854190">
                  <a:moveTo>
                    <a:pt x="9673873" y="6853682"/>
                  </a:moveTo>
                  <a:lnTo>
                    <a:pt x="3871074" y="1051099"/>
                  </a:lnTo>
                </a:path>
                <a:path w="12190730" h="6854190">
                  <a:moveTo>
                    <a:pt x="3871074" y="1051099"/>
                  </a:moveTo>
                  <a:lnTo>
                    <a:pt x="3343376" y="523422"/>
                  </a:lnTo>
                </a:path>
                <a:path w="12190730" h="6854190">
                  <a:moveTo>
                    <a:pt x="9724372" y="6853682"/>
                  </a:moveTo>
                  <a:lnTo>
                    <a:pt x="3871074" y="1000165"/>
                  </a:lnTo>
                </a:path>
                <a:path w="12190730" h="6854190">
                  <a:moveTo>
                    <a:pt x="3871074" y="1000165"/>
                  </a:moveTo>
                  <a:lnTo>
                    <a:pt x="3368905" y="497978"/>
                  </a:lnTo>
                </a:path>
                <a:path w="12190730" h="6854190">
                  <a:moveTo>
                    <a:pt x="9775398" y="6853682"/>
                  </a:moveTo>
                  <a:lnTo>
                    <a:pt x="3871074" y="949577"/>
                  </a:lnTo>
                </a:path>
                <a:path w="12190730" h="6854190">
                  <a:moveTo>
                    <a:pt x="3871074" y="949577"/>
                  </a:moveTo>
                  <a:lnTo>
                    <a:pt x="3394223" y="472744"/>
                  </a:lnTo>
                </a:path>
                <a:path w="12190730" h="6854190">
                  <a:moveTo>
                    <a:pt x="9826517" y="6853682"/>
                  </a:moveTo>
                  <a:lnTo>
                    <a:pt x="3871074" y="898461"/>
                  </a:lnTo>
                </a:path>
                <a:path w="12190730" h="6854190">
                  <a:moveTo>
                    <a:pt x="3871074" y="898461"/>
                  </a:moveTo>
                  <a:lnTo>
                    <a:pt x="3419824" y="447228"/>
                  </a:lnTo>
                </a:path>
                <a:path w="12190730" h="6854190">
                  <a:moveTo>
                    <a:pt x="9877010" y="6853682"/>
                  </a:moveTo>
                  <a:lnTo>
                    <a:pt x="3871074" y="847521"/>
                  </a:lnTo>
                </a:path>
                <a:path w="12190730" h="6854190">
                  <a:moveTo>
                    <a:pt x="3871074" y="847521"/>
                  </a:moveTo>
                  <a:lnTo>
                    <a:pt x="3445353" y="421784"/>
                  </a:lnTo>
                </a:path>
                <a:path w="12190730" h="6854190">
                  <a:moveTo>
                    <a:pt x="9928127" y="6853682"/>
                  </a:moveTo>
                  <a:lnTo>
                    <a:pt x="3871074" y="796402"/>
                  </a:lnTo>
                </a:path>
                <a:path w="12190730" h="6854190">
                  <a:moveTo>
                    <a:pt x="3871074" y="796402"/>
                  </a:moveTo>
                  <a:lnTo>
                    <a:pt x="3470955" y="396268"/>
                  </a:lnTo>
                </a:path>
                <a:path w="12190730" h="6854190">
                  <a:moveTo>
                    <a:pt x="9979161" y="6853682"/>
                  </a:moveTo>
                  <a:lnTo>
                    <a:pt x="3871074" y="745822"/>
                  </a:lnTo>
                </a:path>
                <a:path w="12190730" h="6854190">
                  <a:moveTo>
                    <a:pt x="3871074" y="745822"/>
                  </a:moveTo>
                  <a:lnTo>
                    <a:pt x="3496272" y="371035"/>
                  </a:lnTo>
                </a:path>
                <a:path w="12190730" h="6854190">
                  <a:moveTo>
                    <a:pt x="10030279" y="6853682"/>
                  </a:moveTo>
                  <a:lnTo>
                    <a:pt x="3871074" y="694706"/>
                  </a:lnTo>
                </a:path>
                <a:path w="12190730" h="6854190">
                  <a:moveTo>
                    <a:pt x="3871074" y="694706"/>
                  </a:moveTo>
                  <a:lnTo>
                    <a:pt x="3521874" y="345519"/>
                  </a:lnTo>
                </a:path>
                <a:path w="12190730" h="6854190">
                  <a:moveTo>
                    <a:pt x="10080765" y="6853682"/>
                  </a:moveTo>
                  <a:lnTo>
                    <a:pt x="3871074" y="643758"/>
                  </a:lnTo>
                </a:path>
                <a:path w="12190730" h="6854190">
                  <a:moveTo>
                    <a:pt x="3871074" y="643758"/>
                  </a:moveTo>
                  <a:lnTo>
                    <a:pt x="3547403" y="320075"/>
                  </a:lnTo>
                </a:path>
                <a:path w="12190730" h="6854190">
                  <a:moveTo>
                    <a:pt x="10131804" y="6853682"/>
                  </a:moveTo>
                  <a:lnTo>
                    <a:pt x="3871074" y="593194"/>
                  </a:lnTo>
                </a:path>
                <a:path w="12190730" h="6854190">
                  <a:moveTo>
                    <a:pt x="3871074" y="593194"/>
                  </a:moveTo>
                  <a:lnTo>
                    <a:pt x="3572715" y="294846"/>
                  </a:lnTo>
                </a:path>
                <a:path w="12190730" h="6854190">
                  <a:moveTo>
                    <a:pt x="10182924" y="6853682"/>
                  </a:moveTo>
                  <a:lnTo>
                    <a:pt x="3871074" y="542067"/>
                  </a:lnTo>
                </a:path>
                <a:path w="12190730" h="6854190">
                  <a:moveTo>
                    <a:pt x="3871074" y="542067"/>
                  </a:moveTo>
                  <a:lnTo>
                    <a:pt x="3598321" y="269325"/>
                  </a:lnTo>
                </a:path>
                <a:path w="12190730" h="6854190">
                  <a:moveTo>
                    <a:pt x="10233393" y="6853682"/>
                  </a:moveTo>
                  <a:lnTo>
                    <a:pt x="3871074" y="491117"/>
                  </a:lnTo>
                </a:path>
                <a:path w="12190730" h="6854190">
                  <a:moveTo>
                    <a:pt x="3871074" y="491117"/>
                  </a:moveTo>
                  <a:lnTo>
                    <a:pt x="3623849" y="243882"/>
                  </a:lnTo>
                </a:path>
                <a:path w="12190730" h="6854190">
                  <a:moveTo>
                    <a:pt x="10284520" y="6853682"/>
                  </a:moveTo>
                  <a:lnTo>
                    <a:pt x="3871074" y="439995"/>
                  </a:lnTo>
                </a:path>
                <a:path w="12190730" h="6854190">
                  <a:moveTo>
                    <a:pt x="3871074" y="439995"/>
                  </a:moveTo>
                  <a:lnTo>
                    <a:pt x="3649452" y="218365"/>
                  </a:lnTo>
                </a:path>
                <a:path w="12190730" h="6854190">
                  <a:moveTo>
                    <a:pt x="10335568" y="6853682"/>
                  </a:moveTo>
                  <a:lnTo>
                    <a:pt x="3871074" y="389429"/>
                  </a:lnTo>
                </a:path>
                <a:path w="12190730" h="6854190">
                  <a:moveTo>
                    <a:pt x="3871074" y="389429"/>
                  </a:moveTo>
                  <a:lnTo>
                    <a:pt x="3674769" y="193132"/>
                  </a:lnTo>
                </a:path>
                <a:path w="12190730" h="6854190">
                  <a:moveTo>
                    <a:pt x="10386031" y="6853682"/>
                  </a:moveTo>
                  <a:lnTo>
                    <a:pt x="3871074" y="338472"/>
                  </a:lnTo>
                </a:path>
                <a:path w="12190730" h="6854190">
                  <a:moveTo>
                    <a:pt x="3871074" y="338472"/>
                  </a:moveTo>
                  <a:lnTo>
                    <a:pt x="3700297" y="167689"/>
                  </a:lnTo>
                </a:path>
                <a:path w="12190730" h="6854190">
                  <a:moveTo>
                    <a:pt x="10437159" y="6853682"/>
                  </a:moveTo>
                  <a:lnTo>
                    <a:pt x="3871074" y="287351"/>
                  </a:lnTo>
                </a:path>
                <a:path w="12190730" h="6854190">
                  <a:moveTo>
                    <a:pt x="3871074" y="287351"/>
                  </a:moveTo>
                  <a:lnTo>
                    <a:pt x="3725900" y="142172"/>
                  </a:lnTo>
                </a:path>
                <a:path w="12190730" h="6854190">
                  <a:moveTo>
                    <a:pt x="10488212" y="6853682"/>
                  </a:moveTo>
                  <a:lnTo>
                    <a:pt x="3871074" y="236790"/>
                  </a:lnTo>
                </a:path>
                <a:path w="12190730" h="6854190">
                  <a:moveTo>
                    <a:pt x="3871074" y="236790"/>
                  </a:moveTo>
                  <a:lnTo>
                    <a:pt x="3751217" y="116938"/>
                  </a:lnTo>
                </a:path>
                <a:path w="12190730" h="6854190">
                  <a:moveTo>
                    <a:pt x="10539330" y="6853682"/>
                  </a:moveTo>
                  <a:lnTo>
                    <a:pt x="3871074" y="185674"/>
                  </a:lnTo>
                </a:path>
                <a:path w="12190730" h="6854190">
                  <a:moveTo>
                    <a:pt x="3871074" y="185674"/>
                  </a:moveTo>
                  <a:lnTo>
                    <a:pt x="3776819" y="91422"/>
                  </a:lnTo>
                </a:path>
                <a:path w="12190730" h="6854190">
                  <a:moveTo>
                    <a:pt x="10589797" y="6853682"/>
                  </a:moveTo>
                  <a:lnTo>
                    <a:pt x="3871074" y="134707"/>
                  </a:lnTo>
                </a:path>
                <a:path w="12190730" h="6854190">
                  <a:moveTo>
                    <a:pt x="3871074" y="134707"/>
                  </a:moveTo>
                  <a:lnTo>
                    <a:pt x="3802347" y="65978"/>
                  </a:lnTo>
                </a:path>
                <a:path w="12190730" h="6854190">
                  <a:moveTo>
                    <a:pt x="10640914" y="6853682"/>
                  </a:moveTo>
                  <a:lnTo>
                    <a:pt x="3871074" y="83589"/>
                  </a:lnTo>
                </a:path>
                <a:path w="12190730" h="6854190">
                  <a:moveTo>
                    <a:pt x="3871074" y="83589"/>
                  </a:moveTo>
                  <a:lnTo>
                    <a:pt x="3827949" y="40462"/>
                  </a:lnTo>
                </a:path>
                <a:path w="12190730" h="6854190">
                  <a:moveTo>
                    <a:pt x="10691975" y="6853682"/>
                  </a:moveTo>
                  <a:lnTo>
                    <a:pt x="3871074" y="33035"/>
                  </a:lnTo>
                </a:path>
                <a:path w="12190730" h="6854190">
                  <a:moveTo>
                    <a:pt x="3871074" y="33035"/>
                  </a:moveTo>
                  <a:lnTo>
                    <a:pt x="3853266" y="15229"/>
                  </a:lnTo>
                </a:path>
                <a:path w="12190730" h="6854190">
                  <a:moveTo>
                    <a:pt x="10742424" y="6853682"/>
                  </a:moveTo>
                  <a:lnTo>
                    <a:pt x="3889007" y="0"/>
                  </a:lnTo>
                </a:path>
                <a:path w="12190730" h="6854190">
                  <a:moveTo>
                    <a:pt x="10793552" y="6853682"/>
                  </a:moveTo>
                  <a:lnTo>
                    <a:pt x="3940126" y="0"/>
                  </a:lnTo>
                </a:path>
                <a:path w="12190730" h="6854190">
                  <a:moveTo>
                    <a:pt x="10844618" y="6853682"/>
                  </a:moveTo>
                  <a:lnTo>
                    <a:pt x="3990671" y="0"/>
                  </a:lnTo>
                </a:path>
                <a:path w="12190730" h="6854190">
                  <a:moveTo>
                    <a:pt x="10895737" y="6853682"/>
                  </a:moveTo>
                  <a:lnTo>
                    <a:pt x="4041799" y="0"/>
                  </a:lnTo>
                </a:path>
                <a:path w="12190730" h="6854190">
                  <a:moveTo>
                    <a:pt x="10946179" y="6853682"/>
                  </a:moveTo>
                  <a:lnTo>
                    <a:pt x="4092762" y="0"/>
                  </a:lnTo>
                </a:path>
                <a:path w="12190730" h="6854190">
                  <a:moveTo>
                    <a:pt x="10997307" y="6853682"/>
                  </a:moveTo>
                  <a:lnTo>
                    <a:pt x="4143881" y="0"/>
                  </a:lnTo>
                </a:path>
                <a:path w="12190730" h="6854190">
                  <a:moveTo>
                    <a:pt x="11048381" y="6853682"/>
                  </a:moveTo>
                  <a:lnTo>
                    <a:pt x="4194433" y="0"/>
                  </a:lnTo>
                </a:path>
                <a:path w="12190730" h="6854190">
                  <a:moveTo>
                    <a:pt x="11098817" y="6853682"/>
                  </a:moveTo>
                  <a:lnTo>
                    <a:pt x="4245400" y="0"/>
                  </a:lnTo>
                </a:path>
                <a:path w="12190730" h="6854190">
                  <a:moveTo>
                    <a:pt x="11149946" y="6853682"/>
                  </a:moveTo>
                  <a:lnTo>
                    <a:pt x="4296520" y="0"/>
                  </a:lnTo>
                </a:path>
                <a:path w="12190730" h="6854190">
                  <a:moveTo>
                    <a:pt x="11201025" y="6853682"/>
                  </a:moveTo>
                  <a:lnTo>
                    <a:pt x="4347088" y="0"/>
                  </a:lnTo>
                </a:path>
                <a:path w="12190730" h="6854190">
                  <a:moveTo>
                    <a:pt x="11252144" y="6853682"/>
                  </a:moveTo>
                  <a:lnTo>
                    <a:pt x="4398206" y="0"/>
                  </a:lnTo>
                </a:path>
                <a:path w="12190730" h="6854190">
                  <a:moveTo>
                    <a:pt x="11302584" y="6853682"/>
                  </a:moveTo>
                  <a:lnTo>
                    <a:pt x="4449158" y="0"/>
                  </a:lnTo>
                </a:path>
                <a:path w="12190730" h="6854190">
                  <a:moveTo>
                    <a:pt x="11353669" y="6853682"/>
                  </a:moveTo>
                  <a:lnTo>
                    <a:pt x="4499722" y="0"/>
                  </a:lnTo>
                </a:path>
                <a:path w="12190730" h="6854190">
                  <a:moveTo>
                    <a:pt x="11404788" y="6853682"/>
                  </a:moveTo>
                  <a:lnTo>
                    <a:pt x="4550850" y="0"/>
                  </a:lnTo>
                </a:path>
                <a:path w="12190730" h="6854190">
                  <a:moveTo>
                    <a:pt x="11455211" y="6853682"/>
                  </a:moveTo>
                  <a:lnTo>
                    <a:pt x="4601794" y="0"/>
                  </a:lnTo>
                </a:path>
                <a:path w="12190730" h="6854190">
                  <a:moveTo>
                    <a:pt x="11506339" y="6853682"/>
                  </a:moveTo>
                  <a:lnTo>
                    <a:pt x="4652913" y="0"/>
                  </a:lnTo>
                </a:path>
                <a:path w="12190730" h="6854190">
                  <a:moveTo>
                    <a:pt x="11557432" y="6853682"/>
                  </a:moveTo>
                  <a:lnTo>
                    <a:pt x="4703485" y="0"/>
                  </a:lnTo>
                </a:path>
                <a:path w="12190730" h="6854190">
                  <a:moveTo>
                    <a:pt x="11608551" y="6853682"/>
                  </a:moveTo>
                  <a:lnTo>
                    <a:pt x="4754613" y="0"/>
                  </a:lnTo>
                </a:path>
                <a:path w="12190730" h="6854190">
                  <a:moveTo>
                    <a:pt x="11658965" y="6853682"/>
                  </a:moveTo>
                  <a:lnTo>
                    <a:pt x="4805548" y="0"/>
                  </a:lnTo>
                </a:path>
                <a:path w="12190730" h="6854190">
                  <a:moveTo>
                    <a:pt x="11710076" y="6853682"/>
                  </a:moveTo>
                  <a:lnTo>
                    <a:pt x="4856129" y="0"/>
                  </a:lnTo>
                </a:path>
                <a:path w="12190730" h="6854190">
                  <a:moveTo>
                    <a:pt x="11761195" y="6853682"/>
                  </a:moveTo>
                  <a:lnTo>
                    <a:pt x="4907247" y="0"/>
                  </a:lnTo>
                </a:path>
                <a:path w="12190730" h="6854190">
                  <a:moveTo>
                    <a:pt x="11811604" y="6853682"/>
                  </a:moveTo>
                  <a:lnTo>
                    <a:pt x="4958187" y="0"/>
                  </a:lnTo>
                </a:path>
                <a:path w="12190730" h="6854190">
                  <a:moveTo>
                    <a:pt x="11862733" y="6853682"/>
                  </a:moveTo>
                  <a:lnTo>
                    <a:pt x="5009307" y="0"/>
                  </a:lnTo>
                </a:path>
                <a:path w="12190730" h="6854190">
                  <a:moveTo>
                    <a:pt x="11913839" y="6853682"/>
                  </a:moveTo>
                  <a:lnTo>
                    <a:pt x="5059901" y="0"/>
                  </a:lnTo>
                </a:path>
                <a:path w="12190730" h="6854190">
                  <a:moveTo>
                    <a:pt x="11964957" y="6853682"/>
                  </a:moveTo>
                  <a:lnTo>
                    <a:pt x="5111019" y="0"/>
                  </a:lnTo>
                </a:path>
                <a:path w="12190730" h="6854190">
                  <a:moveTo>
                    <a:pt x="12015371" y="6853682"/>
                  </a:moveTo>
                  <a:lnTo>
                    <a:pt x="5161945" y="0"/>
                  </a:lnTo>
                </a:path>
                <a:path w="12190730" h="6854190">
                  <a:moveTo>
                    <a:pt x="12066483" y="6853682"/>
                  </a:moveTo>
                  <a:lnTo>
                    <a:pt x="5212536" y="0"/>
                  </a:lnTo>
                </a:path>
                <a:path w="12190730" h="6854190">
                  <a:moveTo>
                    <a:pt x="12117602" y="6853682"/>
                  </a:moveTo>
                  <a:lnTo>
                    <a:pt x="5263664" y="0"/>
                  </a:lnTo>
                </a:path>
                <a:path w="12190730" h="6854190">
                  <a:moveTo>
                    <a:pt x="12167997" y="6853682"/>
                  </a:moveTo>
                  <a:lnTo>
                    <a:pt x="5314580" y="0"/>
                  </a:lnTo>
                </a:path>
                <a:path w="12190730" h="6854190">
                  <a:moveTo>
                    <a:pt x="12189955" y="6824509"/>
                  </a:moveTo>
                  <a:lnTo>
                    <a:pt x="5365700" y="0"/>
                  </a:lnTo>
                </a:path>
                <a:path w="12190730" h="6854190">
                  <a:moveTo>
                    <a:pt x="12189955" y="6773394"/>
                  </a:moveTo>
                  <a:lnTo>
                    <a:pt x="5416299" y="0"/>
                  </a:lnTo>
                </a:path>
                <a:path w="12190730" h="6854190">
                  <a:moveTo>
                    <a:pt x="12189955" y="6722996"/>
                  </a:moveTo>
                  <a:lnTo>
                    <a:pt x="5467218" y="0"/>
                  </a:lnTo>
                </a:path>
                <a:path w="12190730" h="6854190">
                  <a:moveTo>
                    <a:pt x="12189955" y="6671877"/>
                  </a:moveTo>
                  <a:lnTo>
                    <a:pt x="5518335" y="0"/>
                  </a:lnTo>
                </a:path>
                <a:path w="12190730" h="6854190">
                  <a:moveTo>
                    <a:pt x="12189955" y="6620755"/>
                  </a:moveTo>
                  <a:lnTo>
                    <a:pt x="5568943" y="0"/>
                  </a:lnTo>
                </a:path>
                <a:path w="12190730" h="6854190">
                  <a:moveTo>
                    <a:pt x="12189955" y="6569639"/>
                  </a:moveTo>
                  <a:lnTo>
                    <a:pt x="5620061" y="0"/>
                  </a:lnTo>
                </a:path>
                <a:path w="12190730" h="6854190">
                  <a:moveTo>
                    <a:pt x="12189955" y="6519233"/>
                  </a:moveTo>
                  <a:lnTo>
                    <a:pt x="5670973" y="0"/>
                  </a:lnTo>
                </a:path>
                <a:path w="12190730" h="6854190">
                  <a:moveTo>
                    <a:pt x="12189955" y="6468102"/>
                  </a:moveTo>
                  <a:lnTo>
                    <a:pt x="5722094" y="0"/>
                  </a:lnTo>
                </a:path>
                <a:path w="12190730" h="6854190">
                  <a:moveTo>
                    <a:pt x="12189955" y="6417000"/>
                  </a:moveTo>
                  <a:lnTo>
                    <a:pt x="5772715" y="0"/>
                  </a:lnTo>
                </a:path>
                <a:path w="12190730" h="6854190">
                  <a:moveTo>
                    <a:pt x="12189955" y="6366589"/>
                  </a:moveTo>
                  <a:lnTo>
                    <a:pt x="5823612" y="0"/>
                  </a:lnTo>
                </a:path>
                <a:path w="12190730" h="6854190">
                  <a:moveTo>
                    <a:pt x="12189955" y="6315458"/>
                  </a:moveTo>
                  <a:lnTo>
                    <a:pt x="5874732" y="0"/>
                  </a:lnTo>
                </a:path>
                <a:path w="12190730" h="6854190">
                  <a:moveTo>
                    <a:pt x="12189955" y="6264362"/>
                  </a:moveTo>
                  <a:lnTo>
                    <a:pt x="5925350" y="0"/>
                  </a:lnTo>
                </a:path>
                <a:path w="12190730" h="6854190">
                  <a:moveTo>
                    <a:pt x="12189955" y="6213245"/>
                  </a:moveTo>
                  <a:lnTo>
                    <a:pt x="5976477" y="0"/>
                  </a:lnTo>
                </a:path>
                <a:path w="12190730" h="6854190">
                  <a:moveTo>
                    <a:pt x="12189955" y="6162826"/>
                  </a:moveTo>
                  <a:lnTo>
                    <a:pt x="6027366" y="0"/>
                  </a:lnTo>
                </a:path>
                <a:path w="12190730" h="6854190">
                  <a:moveTo>
                    <a:pt x="12189955" y="6111696"/>
                  </a:moveTo>
                  <a:lnTo>
                    <a:pt x="6078487" y="0"/>
                  </a:lnTo>
                </a:path>
                <a:path w="12190730" h="6854190">
                  <a:moveTo>
                    <a:pt x="12189955" y="6060607"/>
                  </a:moveTo>
                  <a:lnTo>
                    <a:pt x="6129113" y="0"/>
                  </a:lnTo>
                </a:path>
                <a:path w="12190730" h="6854190">
                  <a:moveTo>
                    <a:pt x="12189955" y="6010182"/>
                  </a:moveTo>
                  <a:lnTo>
                    <a:pt x="6180005" y="0"/>
                  </a:lnTo>
                </a:path>
                <a:path w="12190730" h="6854190">
                  <a:moveTo>
                    <a:pt x="12189955" y="5959063"/>
                  </a:moveTo>
                  <a:lnTo>
                    <a:pt x="6231121" y="0"/>
                  </a:lnTo>
                </a:path>
                <a:path w="12190730" h="6854190">
                  <a:moveTo>
                    <a:pt x="12189955" y="5907969"/>
                  </a:moveTo>
                  <a:lnTo>
                    <a:pt x="6281757" y="0"/>
                  </a:lnTo>
                </a:path>
                <a:path w="12190730" h="6854190">
                  <a:moveTo>
                    <a:pt x="12189955" y="5856852"/>
                  </a:moveTo>
                  <a:lnTo>
                    <a:pt x="6332875" y="0"/>
                  </a:lnTo>
                </a:path>
                <a:path w="12190730" h="6854190">
                  <a:moveTo>
                    <a:pt x="12189955" y="5806419"/>
                  </a:moveTo>
                  <a:lnTo>
                    <a:pt x="6383760" y="0"/>
                  </a:lnTo>
                </a:path>
                <a:path w="12190730" h="6854190">
                  <a:moveTo>
                    <a:pt x="12189955" y="5755331"/>
                  </a:moveTo>
                  <a:lnTo>
                    <a:pt x="6434401" y="0"/>
                  </a:lnTo>
                </a:path>
                <a:path w="12190730" h="6854190">
                  <a:moveTo>
                    <a:pt x="12189955" y="5704214"/>
                  </a:moveTo>
                  <a:lnTo>
                    <a:pt x="6485520" y="0"/>
                  </a:lnTo>
                </a:path>
                <a:path w="12190730" h="6854190">
                  <a:moveTo>
                    <a:pt x="12189955" y="5653775"/>
                  </a:moveTo>
                  <a:lnTo>
                    <a:pt x="6536398" y="0"/>
                  </a:lnTo>
                </a:path>
                <a:path w="12190730" h="6854190">
                  <a:moveTo>
                    <a:pt x="12189955" y="5602645"/>
                  </a:moveTo>
                  <a:lnTo>
                    <a:pt x="6587519" y="0"/>
                  </a:lnTo>
                </a:path>
                <a:path w="12190730" h="6854190">
                  <a:moveTo>
                    <a:pt x="12189955" y="5551576"/>
                  </a:moveTo>
                  <a:lnTo>
                    <a:pt x="6638164" y="0"/>
                  </a:lnTo>
                </a:path>
                <a:path w="12190730" h="6854190">
                  <a:moveTo>
                    <a:pt x="12189955" y="5500458"/>
                  </a:moveTo>
                  <a:lnTo>
                    <a:pt x="6689291" y="0"/>
                  </a:lnTo>
                </a:path>
                <a:path w="12190730" h="6854190">
                  <a:moveTo>
                    <a:pt x="12189955" y="5450012"/>
                  </a:moveTo>
                  <a:lnTo>
                    <a:pt x="6740153" y="0"/>
                  </a:lnTo>
                </a:path>
                <a:path w="12190730" h="6854190">
                  <a:moveTo>
                    <a:pt x="12189955" y="5398937"/>
                  </a:moveTo>
                  <a:lnTo>
                    <a:pt x="6790808" y="0"/>
                  </a:lnTo>
                </a:path>
                <a:path w="12190730" h="6854190">
                  <a:moveTo>
                    <a:pt x="12189955" y="5347821"/>
                  </a:moveTo>
                  <a:lnTo>
                    <a:pt x="6841927" y="0"/>
                  </a:lnTo>
                </a:path>
                <a:path w="12190730" h="6854190">
                  <a:moveTo>
                    <a:pt x="12189955" y="5297368"/>
                  </a:moveTo>
                  <a:lnTo>
                    <a:pt x="6892791" y="0"/>
                  </a:lnTo>
                </a:path>
                <a:path w="12190730" h="6854190">
                  <a:moveTo>
                    <a:pt x="12189955" y="5246250"/>
                  </a:moveTo>
                  <a:lnTo>
                    <a:pt x="6943908" y="0"/>
                  </a:lnTo>
                </a:path>
                <a:path w="12190730" h="6854190">
                  <a:moveTo>
                    <a:pt x="12189955" y="5195182"/>
                  </a:moveTo>
                  <a:lnTo>
                    <a:pt x="6994571" y="0"/>
                  </a:lnTo>
                </a:path>
                <a:path w="12190730" h="6854190">
                  <a:moveTo>
                    <a:pt x="12189955" y="5144066"/>
                  </a:moveTo>
                  <a:lnTo>
                    <a:pt x="7045689" y="0"/>
                  </a:lnTo>
                </a:path>
                <a:path w="12190730" h="6854190">
                  <a:moveTo>
                    <a:pt x="12189955" y="5093605"/>
                  </a:moveTo>
                  <a:lnTo>
                    <a:pt x="7096546" y="0"/>
                  </a:lnTo>
                </a:path>
                <a:path w="12190730" h="6854190">
                  <a:moveTo>
                    <a:pt x="12189955" y="5042556"/>
                  </a:moveTo>
                  <a:lnTo>
                    <a:pt x="7147210" y="0"/>
                  </a:lnTo>
                </a:path>
                <a:path w="12190730" h="6854190">
                  <a:moveTo>
                    <a:pt x="12189955" y="4991428"/>
                  </a:moveTo>
                  <a:lnTo>
                    <a:pt x="7198334" y="0"/>
                  </a:lnTo>
                </a:path>
                <a:path w="12190730" h="6854190">
                  <a:moveTo>
                    <a:pt x="12189955" y="4940961"/>
                  </a:moveTo>
                  <a:lnTo>
                    <a:pt x="7249184" y="0"/>
                  </a:lnTo>
                </a:path>
                <a:path w="12190730" h="6854190">
                  <a:moveTo>
                    <a:pt x="12189955" y="4889831"/>
                  </a:moveTo>
                  <a:lnTo>
                    <a:pt x="7300306" y="0"/>
                  </a:lnTo>
                </a:path>
                <a:path w="12190730" h="6854190">
                  <a:moveTo>
                    <a:pt x="12189955" y="4838789"/>
                  </a:moveTo>
                  <a:lnTo>
                    <a:pt x="7350978" y="0"/>
                  </a:lnTo>
                </a:path>
                <a:path w="12190730" h="6854190">
                  <a:moveTo>
                    <a:pt x="12189955" y="4788317"/>
                  </a:moveTo>
                  <a:lnTo>
                    <a:pt x="7401823" y="0"/>
                  </a:lnTo>
                </a:path>
                <a:path w="12190730" h="6854190">
                  <a:moveTo>
                    <a:pt x="12189955" y="4737198"/>
                  </a:moveTo>
                  <a:lnTo>
                    <a:pt x="7452939" y="0"/>
                  </a:lnTo>
                </a:path>
                <a:path w="12190730" h="6854190">
                  <a:moveTo>
                    <a:pt x="12189955" y="4686151"/>
                  </a:moveTo>
                  <a:lnTo>
                    <a:pt x="7503622" y="0"/>
                  </a:lnTo>
                </a:path>
                <a:path w="12190730" h="6854190">
                  <a:moveTo>
                    <a:pt x="12189955" y="4635034"/>
                  </a:moveTo>
                  <a:lnTo>
                    <a:pt x="7554741" y="0"/>
                  </a:lnTo>
                </a:path>
                <a:path w="12190730" h="6854190">
                  <a:moveTo>
                    <a:pt x="12189955" y="4584554"/>
                  </a:moveTo>
                  <a:lnTo>
                    <a:pt x="7605578" y="0"/>
                  </a:lnTo>
                </a:path>
                <a:path w="12190730" h="6854190">
                  <a:moveTo>
                    <a:pt x="12189955" y="4533436"/>
                  </a:moveTo>
                  <a:lnTo>
                    <a:pt x="7656694" y="0"/>
                  </a:lnTo>
                </a:path>
                <a:path w="12190730" h="6854190">
                  <a:moveTo>
                    <a:pt x="12189955" y="4482396"/>
                  </a:moveTo>
                  <a:lnTo>
                    <a:pt x="7707385" y="0"/>
                  </a:lnTo>
                </a:path>
                <a:path w="12190730" h="6854190">
                  <a:moveTo>
                    <a:pt x="12189955" y="4431911"/>
                  </a:moveTo>
                  <a:lnTo>
                    <a:pt x="7758208" y="0"/>
                  </a:lnTo>
                </a:path>
                <a:path w="12190730" h="6854190">
                  <a:moveTo>
                    <a:pt x="12189955" y="4380791"/>
                  </a:moveTo>
                  <a:lnTo>
                    <a:pt x="7809332" y="0"/>
                  </a:lnTo>
                </a:path>
                <a:path w="12190730" h="6854190">
                  <a:moveTo>
                    <a:pt x="12189955" y="4329769"/>
                  </a:moveTo>
                  <a:lnTo>
                    <a:pt x="7860024" y="0"/>
                  </a:lnTo>
                </a:path>
                <a:path w="12190730" h="6854190">
                  <a:moveTo>
                    <a:pt x="12189955" y="4278641"/>
                  </a:moveTo>
                  <a:lnTo>
                    <a:pt x="7911148" y="0"/>
                  </a:lnTo>
                </a:path>
                <a:path w="12190730" h="6854190">
                  <a:moveTo>
                    <a:pt x="12189955" y="4228147"/>
                  </a:moveTo>
                  <a:lnTo>
                    <a:pt x="7961971" y="0"/>
                  </a:lnTo>
                </a:path>
                <a:path w="12190730" h="6854190">
                  <a:moveTo>
                    <a:pt x="12189955" y="4177029"/>
                  </a:moveTo>
                  <a:lnTo>
                    <a:pt x="8013087" y="0"/>
                  </a:lnTo>
                </a:path>
                <a:path w="12190730" h="6854190">
                  <a:moveTo>
                    <a:pt x="12189955" y="4126003"/>
                  </a:moveTo>
                  <a:lnTo>
                    <a:pt x="8063792" y="0"/>
                  </a:lnTo>
                </a:path>
                <a:path w="12190730" h="6854190">
                  <a:moveTo>
                    <a:pt x="12189955" y="4075503"/>
                  </a:moveTo>
                  <a:lnTo>
                    <a:pt x="8114609" y="0"/>
                  </a:lnTo>
                </a:path>
                <a:path w="12190730" h="6854190">
                  <a:moveTo>
                    <a:pt x="12189955" y="4024384"/>
                  </a:moveTo>
                  <a:lnTo>
                    <a:pt x="8165726" y="0"/>
                  </a:lnTo>
                </a:path>
                <a:path w="12190730" h="6854190">
                  <a:moveTo>
                    <a:pt x="12189955" y="3973365"/>
                  </a:moveTo>
                  <a:lnTo>
                    <a:pt x="8216436" y="0"/>
                  </a:lnTo>
                </a:path>
                <a:path w="12190730" h="6854190">
                  <a:moveTo>
                    <a:pt x="12189955" y="3922248"/>
                  </a:moveTo>
                  <a:lnTo>
                    <a:pt x="8267555" y="0"/>
                  </a:lnTo>
                </a:path>
                <a:path w="12190730" h="6854190">
                  <a:moveTo>
                    <a:pt x="12189955" y="3871740"/>
                  </a:moveTo>
                  <a:lnTo>
                    <a:pt x="8318364" y="0"/>
                  </a:lnTo>
                </a:path>
                <a:path w="12190730" h="6854190">
                  <a:moveTo>
                    <a:pt x="12189955" y="3820737"/>
                  </a:moveTo>
                  <a:lnTo>
                    <a:pt x="8369075" y="0"/>
                  </a:lnTo>
                </a:path>
                <a:path w="12190730" h="6854190">
                  <a:moveTo>
                    <a:pt x="12189955" y="3769610"/>
                  </a:moveTo>
                  <a:lnTo>
                    <a:pt x="8420199" y="0"/>
                  </a:lnTo>
                </a:path>
                <a:path w="12190730" h="6854190">
                  <a:moveTo>
                    <a:pt x="12189955" y="3719098"/>
                  </a:moveTo>
                  <a:lnTo>
                    <a:pt x="8470995" y="0"/>
                  </a:lnTo>
                </a:path>
                <a:path w="12190730" h="6854190">
                  <a:moveTo>
                    <a:pt x="12189955" y="3667977"/>
                  </a:moveTo>
                  <a:lnTo>
                    <a:pt x="8522119" y="0"/>
                  </a:lnTo>
                </a:path>
                <a:path w="12190730" h="6854190">
                  <a:moveTo>
                    <a:pt x="12189955" y="3616982"/>
                  </a:moveTo>
                  <a:lnTo>
                    <a:pt x="8572837" y="0"/>
                  </a:lnTo>
                </a:path>
                <a:path w="12190730" h="6854190">
                  <a:moveTo>
                    <a:pt x="12189955" y="3565855"/>
                  </a:moveTo>
                  <a:lnTo>
                    <a:pt x="8623962" y="0"/>
                  </a:lnTo>
                </a:path>
                <a:path w="12190730" h="6854190">
                  <a:moveTo>
                    <a:pt x="12189955" y="3515335"/>
                  </a:moveTo>
                  <a:lnTo>
                    <a:pt x="8674750" y="0"/>
                  </a:lnTo>
                </a:path>
                <a:path w="12190730" h="6854190">
                  <a:moveTo>
                    <a:pt x="12189955" y="3464343"/>
                  </a:moveTo>
                  <a:lnTo>
                    <a:pt x="8725482" y="0"/>
                  </a:lnTo>
                </a:path>
                <a:path w="12190730" h="6854190">
                  <a:moveTo>
                    <a:pt x="12189955" y="3413216"/>
                  </a:moveTo>
                  <a:lnTo>
                    <a:pt x="8776606" y="0"/>
                  </a:lnTo>
                </a:path>
                <a:path w="12190730" h="6854190">
                  <a:moveTo>
                    <a:pt x="12189955" y="3362689"/>
                  </a:moveTo>
                  <a:lnTo>
                    <a:pt x="8827396" y="0"/>
                  </a:lnTo>
                </a:path>
                <a:path w="12190730" h="6854190">
                  <a:moveTo>
                    <a:pt x="12189955" y="3311570"/>
                  </a:moveTo>
                  <a:lnTo>
                    <a:pt x="8878512" y="0"/>
                  </a:lnTo>
                </a:path>
                <a:path w="12190730" h="6854190">
                  <a:moveTo>
                    <a:pt x="12189955" y="3260578"/>
                  </a:moveTo>
                  <a:lnTo>
                    <a:pt x="8929250" y="0"/>
                  </a:lnTo>
                </a:path>
                <a:path w="12190730" h="6854190">
                  <a:moveTo>
                    <a:pt x="12189955" y="3209462"/>
                  </a:moveTo>
                  <a:lnTo>
                    <a:pt x="8980369" y="0"/>
                  </a:lnTo>
                </a:path>
                <a:path w="12190730" h="6854190">
                  <a:moveTo>
                    <a:pt x="12189955" y="3158926"/>
                  </a:moveTo>
                  <a:lnTo>
                    <a:pt x="9031150" y="0"/>
                  </a:lnTo>
                </a:path>
                <a:path w="12190730" h="6854190">
                  <a:moveTo>
                    <a:pt x="12189955" y="3107950"/>
                  </a:moveTo>
                  <a:lnTo>
                    <a:pt x="9081888" y="0"/>
                  </a:lnTo>
                </a:path>
                <a:path w="12190730" h="6854190">
                  <a:moveTo>
                    <a:pt x="12189955" y="3056823"/>
                  </a:moveTo>
                  <a:lnTo>
                    <a:pt x="9133013" y="0"/>
                  </a:lnTo>
                </a:path>
                <a:path w="12190730" h="6854190">
                  <a:moveTo>
                    <a:pt x="12189955" y="3006284"/>
                  </a:moveTo>
                  <a:lnTo>
                    <a:pt x="9183782" y="0"/>
                  </a:lnTo>
                </a:path>
                <a:path w="12190730" h="6854190">
                  <a:moveTo>
                    <a:pt x="12189955" y="2955163"/>
                  </a:moveTo>
                  <a:lnTo>
                    <a:pt x="9234905" y="0"/>
                  </a:lnTo>
                </a:path>
                <a:path w="12190730" h="6854190">
                  <a:moveTo>
                    <a:pt x="12189955" y="2904195"/>
                  </a:moveTo>
                  <a:lnTo>
                    <a:pt x="9285651" y="0"/>
                  </a:lnTo>
                </a:path>
                <a:path w="12190730" h="6854190">
                  <a:moveTo>
                    <a:pt x="12189955" y="2853640"/>
                  </a:moveTo>
                  <a:lnTo>
                    <a:pt x="9336421" y="0"/>
                  </a:lnTo>
                </a:path>
                <a:path w="12190730" h="6854190">
                  <a:moveTo>
                    <a:pt x="12189955" y="2802522"/>
                  </a:moveTo>
                  <a:lnTo>
                    <a:pt x="9387537" y="0"/>
                  </a:lnTo>
                </a:path>
                <a:path w="12190730" h="6854190">
                  <a:moveTo>
                    <a:pt x="12189955" y="2751556"/>
                  </a:moveTo>
                  <a:lnTo>
                    <a:pt x="9438295" y="0"/>
                  </a:lnTo>
                </a:path>
                <a:path w="12190730" h="6854190">
                  <a:moveTo>
                    <a:pt x="12189955" y="2700430"/>
                  </a:moveTo>
                  <a:lnTo>
                    <a:pt x="9489420" y="0"/>
                  </a:lnTo>
                </a:path>
                <a:path w="12190730" h="6854190">
                  <a:moveTo>
                    <a:pt x="12189955" y="2649875"/>
                  </a:moveTo>
                  <a:lnTo>
                    <a:pt x="9540182" y="0"/>
                  </a:lnTo>
                </a:path>
                <a:path w="12190730" h="6854190">
                  <a:moveTo>
                    <a:pt x="12189955" y="2598756"/>
                  </a:moveTo>
                  <a:lnTo>
                    <a:pt x="9591298" y="0"/>
                  </a:lnTo>
                </a:path>
                <a:path w="12190730" h="6854190">
                  <a:moveTo>
                    <a:pt x="12189955" y="2547792"/>
                  </a:moveTo>
                  <a:lnTo>
                    <a:pt x="9642064" y="0"/>
                  </a:lnTo>
                </a:path>
                <a:path w="12190730" h="6854190">
                  <a:moveTo>
                    <a:pt x="12189955" y="2497233"/>
                  </a:moveTo>
                  <a:lnTo>
                    <a:pt x="9692814" y="0"/>
                  </a:lnTo>
                </a:path>
                <a:path w="12190730" h="6854190">
                  <a:moveTo>
                    <a:pt x="12189955" y="2446112"/>
                  </a:moveTo>
                  <a:lnTo>
                    <a:pt x="9743937" y="0"/>
                  </a:lnTo>
                </a:path>
                <a:path w="12190730" h="6854190">
                  <a:moveTo>
                    <a:pt x="12189955" y="2395163"/>
                  </a:moveTo>
                  <a:lnTo>
                    <a:pt x="9794702" y="0"/>
                  </a:lnTo>
                </a:path>
                <a:path w="12190730" h="6854190">
                  <a:moveTo>
                    <a:pt x="12189955" y="2344037"/>
                  </a:moveTo>
                  <a:lnTo>
                    <a:pt x="9845827" y="0"/>
                  </a:lnTo>
                </a:path>
                <a:path w="12190730" h="6854190">
                  <a:moveTo>
                    <a:pt x="12189955" y="2293471"/>
                  </a:moveTo>
                  <a:lnTo>
                    <a:pt x="9896569" y="0"/>
                  </a:lnTo>
                </a:path>
                <a:path w="12190730" h="6854190">
                  <a:moveTo>
                    <a:pt x="12189955" y="2242349"/>
                  </a:moveTo>
                  <a:lnTo>
                    <a:pt x="9947692" y="0"/>
                  </a:lnTo>
                </a:path>
                <a:path w="12190730" h="6854190">
                  <a:moveTo>
                    <a:pt x="12189955" y="2191408"/>
                  </a:moveTo>
                  <a:lnTo>
                    <a:pt x="9998464" y="0"/>
                  </a:lnTo>
                </a:path>
                <a:path w="12190730" h="6854190">
                  <a:moveTo>
                    <a:pt x="12189955" y="2140827"/>
                  </a:moveTo>
                  <a:lnTo>
                    <a:pt x="10049208" y="0"/>
                  </a:lnTo>
                </a:path>
                <a:path w="12190730" h="6854190">
                  <a:moveTo>
                    <a:pt x="12189955" y="2089708"/>
                  </a:moveTo>
                  <a:lnTo>
                    <a:pt x="10100324" y="0"/>
                  </a:lnTo>
                </a:path>
                <a:path w="12190730" h="6854190">
                  <a:moveTo>
                    <a:pt x="12189955" y="2038770"/>
                  </a:moveTo>
                  <a:lnTo>
                    <a:pt x="10151109" y="0"/>
                  </a:lnTo>
                </a:path>
                <a:path w="12190730" h="6854190">
                  <a:moveTo>
                    <a:pt x="12189955" y="1987644"/>
                  </a:moveTo>
                  <a:lnTo>
                    <a:pt x="10202234" y="0"/>
                  </a:lnTo>
                </a:path>
                <a:path w="12190730" h="6854190">
                  <a:moveTo>
                    <a:pt x="12189955" y="1937061"/>
                  </a:moveTo>
                  <a:lnTo>
                    <a:pt x="10252968" y="0"/>
                  </a:lnTo>
                </a:path>
                <a:path w="12190730" h="6854190">
                  <a:moveTo>
                    <a:pt x="12189955" y="1886131"/>
                  </a:moveTo>
                  <a:lnTo>
                    <a:pt x="10303753" y="0"/>
                  </a:lnTo>
                </a:path>
                <a:path w="12190730" h="6854190">
                  <a:moveTo>
                    <a:pt x="12189955" y="1835005"/>
                  </a:moveTo>
                  <a:lnTo>
                    <a:pt x="10354878" y="0"/>
                  </a:lnTo>
                </a:path>
                <a:path w="12190730" h="6854190">
                  <a:moveTo>
                    <a:pt x="12189955" y="1784420"/>
                  </a:moveTo>
                  <a:lnTo>
                    <a:pt x="10405601" y="0"/>
                  </a:lnTo>
                </a:path>
                <a:path w="12190730" h="6854190">
                  <a:moveTo>
                    <a:pt x="12189955" y="1733298"/>
                  </a:moveTo>
                  <a:lnTo>
                    <a:pt x="10456723" y="0"/>
                  </a:lnTo>
                </a:path>
                <a:path w="12190730" h="6854190">
                  <a:moveTo>
                    <a:pt x="12189955" y="1682376"/>
                  </a:moveTo>
                  <a:lnTo>
                    <a:pt x="10507515" y="0"/>
                  </a:lnTo>
                </a:path>
                <a:path w="12190730" h="6854190">
                  <a:moveTo>
                    <a:pt x="12189955" y="1631250"/>
                  </a:moveTo>
                  <a:lnTo>
                    <a:pt x="10558641" y="0"/>
                  </a:lnTo>
                </a:path>
                <a:path w="12190730" h="6854190">
                  <a:moveTo>
                    <a:pt x="12189955" y="1580657"/>
                  </a:moveTo>
                  <a:lnTo>
                    <a:pt x="10609356" y="0"/>
                  </a:lnTo>
                </a:path>
                <a:path w="12190730" h="6854190">
                  <a:moveTo>
                    <a:pt x="12189955" y="1529738"/>
                  </a:moveTo>
                  <a:lnTo>
                    <a:pt x="10660159" y="0"/>
                  </a:lnTo>
                </a:path>
                <a:path w="12190730" h="6854190">
                  <a:moveTo>
                    <a:pt x="12190310" y="1478977"/>
                  </a:moveTo>
                  <a:lnTo>
                    <a:pt x="10711278" y="0"/>
                  </a:lnTo>
                </a:path>
                <a:path w="12190730" h="6854190">
                  <a:moveTo>
                    <a:pt x="12190310" y="1428369"/>
                  </a:moveTo>
                  <a:lnTo>
                    <a:pt x="10761994" y="0"/>
                  </a:lnTo>
                </a:path>
                <a:path w="12190730" h="6854190">
                  <a:moveTo>
                    <a:pt x="12190310" y="1377250"/>
                  </a:moveTo>
                  <a:lnTo>
                    <a:pt x="10813111" y="0"/>
                  </a:lnTo>
                </a:path>
                <a:path w="12190730" h="6854190">
                  <a:moveTo>
                    <a:pt x="12190310" y="1326338"/>
                  </a:moveTo>
                  <a:lnTo>
                    <a:pt x="10863922" y="0"/>
                  </a:lnTo>
                </a:path>
                <a:path w="12190730" h="6854190">
                  <a:moveTo>
                    <a:pt x="12190310" y="1275213"/>
                  </a:moveTo>
                  <a:lnTo>
                    <a:pt x="10915048" y="0"/>
                  </a:lnTo>
                </a:path>
                <a:path w="12190730" h="6854190">
                  <a:moveTo>
                    <a:pt x="12190310" y="1224606"/>
                  </a:moveTo>
                  <a:lnTo>
                    <a:pt x="10965749" y="0"/>
                  </a:lnTo>
                </a:path>
                <a:path w="12190730" h="6854190">
                  <a:moveTo>
                    <a:pt x="12190310" y="1173700"/>
                  </a:moveTo>
                  <a:lnTo>
                    <a:pt x="11016566" y="0"/>
                  </a:lnTo>
                </a:path>
                <a:path w="12190730" h="6854190">
                  <a:moveTo>
                    <a:pt x="12190310" y="1122574"/>
                  </a:moveTo>
                  <a:lnTo>
                    <a:pt x="11067692" y="0"/>
                  </a:lnTo>
                </a:path>
                <a:path w="12190730" h="6854190">
                  <a:moveTo>
                    <a:pt x="12190310" y="1071962"/>
                  </a:moveTo>
                  <a:lnTo>
                    <a:pt x="11118388" y="0"/>
                  </a:lnTo>
                </a:path>
                <a:path w="12190730" h="6854190">
                  <a:moveTo>
                    <a:pt x="12190310" y="1020840"/>
                  </a:moveTo>
                  <a:lnTo>
                    <a:pt x="11169510" y="0"/>
                  </a:lnTo>
                </a:path>
                <a:path w="12190730" h="6854190">
                  <a:moveTo>
                    <a:pt x="12190310" y="969945"/>
                  </a:moveTo>
                  <a:lnTo>
                    <a:pt x="11220329" y="0"/>
                  </a:lnTo>
                </a:path>
                <a:path w="12190730" h="6854190">
                  <a:moveTo>
                    <a:pt x="12190310" y="918820"/>
                  </a:moveTo>
                  <a:lnTo>
                    <a:pt x="11271455" y="0"/>
                  </a:lnTo>
                </a:path>
                <a:path w="12190730" h="6854190">
                  <a:moveTo>
                    <a:pt x="12190310" y="868199"/>
                  </a:moveTo>
                  <a:lnTo>
                    <a:pt x="11322143" y="0"/>
                  </a:lnTo>
                </a:path>
                <a:path w="12190730" h="6854190">
                  <a:moveTo>
                    <a:pt x="12190310" y="817306"/>
                  </a:moveTo>
                  <a:lnTo>
                    <a:pt x="11372973" y="0"/>
                  </a:lnTo>
                </a:path>
                <a:path w="12190730" h="6854190">
                  <a:moveTo>
                    <a:pt x="12190310" y="766190"/>
                  </a:moveTo>
                  <a:lnTo>
                    <a:pt x="11424091" y="0"/>
                  </a:lnTo>
                </a:path>
                <a:path w="12190730" h="6854190">
                  <a:moveTo>
                    <a:pt x="12190310" y="715555"/>
                  </a:moveTo>
                  <a:lnTo>
                    <a:pt x="11474781" y="0"/>
                  </a:lnTo>
                </a:path>
                <a:path w="12190730" h="6854190">
                  <a:moveTo>
                    <a:pt x="12190310" y="664437"/>
                  </a:moveTo>
                  <a:lnTo>
                    <a:pt x="11525898" y="0"/>
                  </a:lnTo>
                </a:path>
                <a:path w="12190730" h="6854190">
                  <a:moveTo>
                    <a:pt x="12190310" y="613551"/>
                  </a:moveTo>
                  <a:lnTo>
                    <a:pt x="11576736" y="0"/>
                  </a:lnTo>
                </a:path>
                <a:path w="12190730" h="6854190">
                  <a:moveTo>
                    <a:pt x="12190310" y="562911"/>
                  </a:moveTo>
                  <a:lnTo>
                    <a:pt x="11627420" y="0"/>
                  </a:lnTo>
                </a:path>
                <a:path w="12190730" h="6854190">
                  <a:moveTo>
                    <a:pt x="12190310" y="511793"/>
                  </a:moveTo>
                  <a:lnTo>
                    <a:pt x="11678536" y="0"/>
                  </a:lnTo>
                </a:path>
                <a:path w="12190730" h="6854190">
                  <a:moveTo>
                    <a:pt x="12190310" y="460913"/>
                  </a:moveTo>
                  <a:lnTo>
                    <a:pt x="11729380" y="0"/>
                  </a:lnTo>
                </a:path>
                <a:path w="12190730" h="6854190">
                  <a:moveTo>
                    <a:pt x="12190310" y="409788"/>
                  </a:moveTo>
                  <a:lnTo>
                    <a:pt x="11780506" y="0"/>
                  </a:lnTo>
                </a:path>
                <a:path w="12190730" h="6854190">
                  <a:moveTo>
                    <a:pt x="12190310" y="359149"/>
                  </a:moveTo>
                  <a:lnTo>
                    <a:pt x="11831175" y="0"/>
                  </a:lnTo>
                </a:path>
                <a:path w="12190730" h="6854190">
                  <a:moveTo>
                    <a:pt x="12190310" y="308026"/>
                  </a:moveTo>
                  <a:lnTo>
                    <a:pt x="11882296" y="0"/>
                  </a:lnTo>
                </a:path>
                <a:path w="12190730" h="6854190">
                  <a:moveTo>
                    <a:pt x="12190310" y="257158"/>
                  </a:moveTo>
                  <a:lnTo>
                    <a:pt x="11933142" y="0"/>
                  </a:lnTo>
                </a:path>
                <a:path w="12190730" h="6854190">
                  <a:moveTo>
                    <a:pt x="12190310" y="206504"/>
                  </a:moveTo>
                  <a:lnTo>
                    <a:pt x="11983813" y="0"/>
                  </a:lnTo>
                </a:path>
                <a:path w="12190730" h="6854190">
                  <a:moveTo>
                    <a:pt x="12190310" y="155386"/>
                  </a:moveTo>
                  <a:lnTo>
                    <a:pt x="12034930" y="0"/>
                  </a:lnTo>
                </a:path>
                <a:path w="12190730" h="6854190">
                  <a:moveTo>
                    <a:pt x="12190310" y="104520"/>
                  </a:moveTo>
                  <a:lnTo>
                    <a:pt x="12085786" y="0"/>
                  </a:lnTo>
                </a:path>
                <a:path w="12190730" h="6854190">
                  <a:moveTo>
                    <a:pt x="12190310" y="53403"/>
                  </a:moveTo>
                  <a:lnTo>
                    <a:pt x="12136905" y="0"/>
                  </a:lnTo>
                </a:path>
                <a:path w="12190730" h="6854190">
                  <a:moveTo>
                    <a:pt x="12190310" y="2742"/>
                  </a:moveTo>
                  <a:lnTo>
                    <a:pt x="12187568" y="0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7284" y="1803"/>
              <a:ext cx="2827655" cy="2818130"/>
            </a:xfrm>
            <a:custGeom>
              <a:avLst/>
              <a:gdLst/>
              <a:ahLst/>
              <a:cxnLst/>
              <a:rect l="l" t="t" r="r" b="b"/>
              <a:pathLst>
                <a:path w="2827655" h="2818130">
                  <a:moveTo>
                    <a:pt x="2827070" y="0"/>
                  </a:moveTo>
                  <a:lnTo>
                    <a:pt x="0" y="0"/>
                  </a:lnTo>
                  <a:lnTo>
                    <a:pt x="0" y="2817710"/>
                  </a:lnTo>
                  <a:lnTo>
                    <a:pt x="282707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1803"/>
              <a:ext cx="2630170" cy="2621280"/>
            </a:xfrm>
            <a:custGeom>
              <a:avLst/>
              <a:gdLst/>
              <a:ahLst/>
              <a:cxnLst/>
              <a:rect l="l" t="t" r="r" b="b"/>
              <a:pathLst>
                <a:path w="2630170" h="2621280">
                  <a:moveTo>
                    <a:pt x="2629789" y="0"/>
                  </a:moveTo>
                  <a:lnTo>
                    <a:pt x="0" y="0"/>
                  </a:lnTo>
                  <a:lnTo>
                    <a:pt x="0" y="2620822"/>
                  </a:lnTo>
                  <a:lnTo>
                    <a:pt x="2629789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2159"/>
              <a:ext cx="2629535" cy="2610485"/>
            </a:xfrm>
            <a:custGeom>
              <a:avLst/>
              <a:gdLst/>
              <a:ahLst/>
              <a:cxnLst/>
              <a:rect l="l" t="t" r="r" b="b"/>
              <a:pathLst>
                <a:path w="2629535" h="2610485">
                  <a:moveTo>
                    <a:pt x="0" y="0"/>
                  </a:moveTo>
                  <a:lnTo>
                    <a:pt x="2629432" y="0"/>
                  </a:lnTo>
                </a:path>
                <a:path w="2629535" h="2610485">
                  <a:moveTo>
                    <a:pt x="0" y="17995"/>
                  </a:moveTo>
                  <a:lnTo>
                    <a:pt x="2611374" y="17995"/>
                  </a:lnTo>
                </a:path>
                <a:path w="2629535" h="2610485">
                  <a:moveTo>
                    <a:pt x="0" y="36004"/>
                  </a:moveTo>
                  <a:lnTo>
                    <a:pt x="2593304" y="36004"/>
                  </a:lnTo>
                </a:path>
                <a:path w="2629535" h="2610485">
                  <a:moveTo>
                    <a:pt x="0" y="54000"/>
                  </a:moveTo>
                  <a:lnTo>
                    <a:pt x="2575247" y="54000"/>
                  </a:lnTo>
                </a:path>
                <a:path w="2629535" h="2610485">
                  <a:moveTo>
                    <a:pt x="0" y="71996"/>
                  </a:moveTo>
                  <a:lnTo>
                    <a:pt x="2557189" y="71996"/>
                  </a:lnTo>
                </a:path>
                <a:path w="2629535" h="2610485">
                  <a:moveTo>
                    <a:pt x="0" y="90004"/>
                  </a:moveTo>
                  <a:lnTo>
                    <a:pt x="2539119" y="90004"/>
                  </a:lnTo>
                </a:path>
                <a:path w="2629535" h="2610485">
                  <a:moveTo>
                    <a:pt x="0" y="108000"/>
                  </a:moveTo>
                  <a:lnTo>
                    <a:pt x="2521061" y="108000"/>
                  </a:lnTo>
                </a:path>
                <a:path w="2629535" h="2610485">
                  <a:moveTo>
                    <a:pt x="0" y="125996"/>
                  </a:moveTo>
                  <a:lnTo>
                    <a:pt x="2503004" y="125996"/>
                  </a:lnTo>
                </a:path>
                <a:path w="2629535" h="2610485">
                  <a:moveTo>
                    <a:pt x="0" y="144005"/>
                  </a:moveTo>
                  <a:lnTo>
                    <a:pt x="2484934" y="144005"/>
                  </a:lnTo>
                </a:path>
                <a:path w="2629535" h="2610485">
                  <a:moveTo>
                    <a:pt x="0" y="162001"/>
                  </a:moveTo>
                  <a:lnTo>
                    <a:pt x="2466876" y="162001"/>
                  </a:lnTo>
                </a:path>
                <a:path w="2629535" h="2610485">
                  <a:moveTo>
                    <a:pt x="0" y="179997"/>
                  </a:moveTo>
                  <a:lnTo>
                    <a:pt x="2448819" y="179997"/>
                  </a:lnTo>
                </a:path>
                <a:path w="2629535" h="2610485">
                  <a:moveTo>
                    <a:pt x="0" y="198005"/>
                  </a:moveTo>
                  <a:lnTo>
                    <a:pt x="2430749" y="198005"/>
                  </a:lnTo>
                </a:path>
                <a:path w="2629535" h="2610485">
                  <a:moveTo>
                    <a:pt x="0" y="216001"/>
                  </a:moveTo>
                  <a:lnTo>
                    <a:pt x="2412691" y="216001"/>
                  </a:lnTo>
                </a:path>
                <a:path w="2629535" h="2610485">
                  <a:moveTo>
                    <a:pt x="0" y="233997"/>
                  </a:moveTo>
                  <a:lnTo>
                    <a:pt x="2394634" y="233997"/>
                  </a:lnTo>
                </a:path>
                <a:path w="2629535" h="2610485">
                  <a:moveTo>
                    <a:pt x="0" y="252006"/>
                  </a:moveTo>
                  <a:lnTo>
                    <a:pt x="2376563" y="252006"/>
                  </a:lnTo>
                </a:path>
                <a:path w="2629535" h="2610485">
                  <a:moveTo>
                    <a:pt x="0" y="270001"/>
                  </a:moveTo>
                  <a:lnTo>
                    <a:pt x="2358506" y="270001"/>
                  </a:lnTo>
                </a:path>
                <a:path w="2629535" h="2610485">
                  <a:moveTo>
                    <a:pt x="0" y="287997"/>
                  </a:moveTo>
                  <a:lnTo>
                    <a:pt x="2340449" y="287997"/>
                  </a:lnTo>
                </a:path>
                <a:path w="2629535" h="2610485">
                  <a:moveTo>
                    <a:pt x="0" y="306006"/>
                  </a:moveTo>
                  <a:lnTo>
                    <a:pt x="2322378" y="306006"/>
                  </a:lnTo>
                </a:path>
                <a:path w="2629535" h="2610485">
                  <a:moveTo>
                    <a:pt x="0" y="324002"/>
                  </a:moveTo>
                  <a:lnTo>
                    <a:pt x="2304321" y="324002"/>
                  </a:lnTo>
                </a:path>
                <a:path w="2629535" h="2610485">
                  <a:moveTo>
                    <a:pt x="0" y="341998"/>
                  </a:moveTo>
                  <a:lnTo>
                    <a:pt x="2286263" y="341998"/>
                  </a:lnTo>
                </a:path>
                <a:path w="2629535" h="2610485">
                  <a:moveTo>
                    <a:pt x="0" y="360006"/>
                  </a:moveTo>
                  <a:lnTo>
                    <a:pt x="2268193" y="360006"/>
                  </a:lnTo>
                </a:path>
                <a:path w="2629535" h="2610485">
                  <a:moveTo>
                    <a:pt x="0" y="378002"/>
                  </a:moveTo>
                  <a:lnTo>
                    <a:pt x="2250136" y="378002"/>
                  </a:lnTo>
                </a:path>
                <a:path w="2629535" h="2610485">
                  <a:moveTo>
                    <a:pt x="0" y="395998"/>
                  </a:moveTo>
                  <a:lnTo>
                    <a:pt x="2232078" y="395998"/>
                  </a:lnTo>
                </a:path>
                <a:path w="2629535" h="2610485">
                  <a:moveTo>
                    <a:pt x="0" y="414007"/>
                  </a:moveTo>
                  <a:lnTo>
                    <a:pt x="2214008" y="414007"/>
                  </a:lnTo>
                </a:path>
                <a:path w="2629535" h="2610485">
                  <a:moveTo>
                    <a:pt x="0" y="432003"/>
                  </a:moveTo>
                  <a:lnTo>
                    <a:pt x="2195951" y="432003"/>
                  </a:lnTo>
                </a:path>
                <a:path w="2629535" h="2610485">
                  <a:moveTo>
                    <a:pt x="0" y="449999"/>
                  </a:moveTo>
                  <a:lnTo>
                    <a:pt x="2177893" y="449999"/>
                  </a:lnTo>
                </a:path>
                <a:path w="2629535" h="2610485">
                  <a:moveTo>
                    <a:pt x="0" y="467995"/>
                  </a:moveTo>
                  <a:lnTo>
                    <a:pt x="2159836" y="467995"/>
                  </a:lnTo>
                </a:path>
                <a:path w="2629535" h="2610485">
                  <a:moveTo>
                    <a:pt x="0" y="486003"/>
                  </a:moveTo>
                  <a:lnTo>
                    <a:pt x="2141765" y="486003"/>
                  </a:lnTo>
                </a:path>
                <a:path w="2629535" h="2610485">
                  <a:moveTo>
                    <a:pt x="0" y="503999"/>
                  </a:moveTo>
                  <a:lnTo>
                    <a:pt x="2123708" y="503999"/>
                  </a:lnTo>
                </a:path>
                <a:path w="2629535" h="2610485">
                  <a:moveTo>
                    <a:pt x="0" y="521995"/>
                  </a:moveTo>
                  <a:lnTo>
                    <a:pt x="2105650" y="521995"/>
                  </a:lnTo>
                </a:path>
                <a:path w="2629535" h="2610485">
                  <a:moveTo>
                    <a:pt x="0" y="540004"/>
                  </a:moveTo>
                  <a:lnTo>
                    <a:pt x="2087580" y="540004"/>
                  </a:lnTo>
                </a:path>
                <a:path w="2629535" h="2610485">
                  <a:moveTo>
                    <a:pt x="0" y="557999"/>
                  </a:moveTo>
                  <a:lnTo>
                    <a:pt x="2069523" y="557999"/>
                  </a:lnTo>
                </a:path>
                <a:path w="2629535" h="2610485">
                  <a:moveTo>
                    <a:pt x="0" y="575995"/>
                  </a:moveTo>
                  <a:lnTo>
                    <a:pt x="2051465" y="575995"/>
                  </a:lnTo>
                </a:path>
                <a:path w="2629535" h="2610485">
                  <a:moveTo>
                    <a:pt x="0" y="594004"/>
                  </a:moveTo>
                  <a:lnTo>
                    <a:pt x="2033395" y="594004"/>
                  </a:lnTo>
                </a:path>
                <a:path w="2629535" h="2610485">
                  <a:moveTo>
                    <a:pt x="0" y="612000"/>
                  </a:moveTo>
                  <a:lnTo>
                    <a:pt x="2015338" y="612000"/>
                  </a:lnTo>
                </a:path>
                <a:path w="2629535" h="2610485">
                  <a:moveTo>
                    <a:pt x="0" y="629996"/>
                  </a:moveTo>
                  <a:lnTo>
                    <a:pt x="1997280" y="629996"/>
                  </a:lnTo>
                </a:path>
                <a:path w="2629535" h="2610485">
                  <a:moveTo>
                    <a:pt x="0" y="648004"/>
                  </a:moveTo>
                  <a:lnTo>
                    <a:pt x="1979210" y="648004"/>
                  </a:lnTo>
                </a:path>
                <a:path w="2629535" h="2610485">
                  <a:moveTo>
                    <a:pt x="0" y="666000"/>
                  </a:moveTo>
                  <a:lnTo>
                    <a:pt x="1961153" y="666000"/>
                  </a:lnTo>
                </a:path>
                <a:path w="2629535" h="2610485">
                  <a:moveTo>
                    <a:pt x="0" y="683996"/>
                  </a:moveTo>
                  <a:lnTo>
                    <a:pt x="1943095" y="683996"/>
                  </a:lnTo>
                </a:path>
                <a:path w="2629535" h="2610485">
                  <a:moveTo>
                    <a:pt x="0" y="702005"/>
                  </a:moveTo>
                  <a:lnTo>
                    <a:pt x="1925025" y="702005"/>
                  </a:lnTo>
                </a:path>
                <a:path w="2629535" h="2610485">
                  <a:moveTo>
                    <a:pt x="0" y="720001"/>
                  </a:moveTo>
                  <a:lnTo>
                    <a:pt x="1906967" y="720001"/>
                  </a:lnTo>
                </a:path>
                <a:path w="2629535" h="2610485">
                  <a:moveTo>
                    <a:pt x="0" y="737997"/>
                  </a:moveTo>
                  <a:lnTo>
                    <a:pt x="1888910" y="737997"/>
                  </a:lnTo>
                </a:path>
                <a:path w="2629535" h="2610485">
                  <a:moveTo>
                    <a:pt x="0" y="756005"/>
                  </a:moveTo>
                  <a:lnTo>
                    <a:pt x="1870840" y="756005"/>
                  </a:lnTo>
                </a:path>
                <a:path w="2629535" h="2610485">
                  <a:moveTo>
                    <a:pt x="0" y="774001"/>
                  </a:moveTo>
                  <a:lnTo>
                    <a:pt x="1852782" y="774001"/>
                  </a:lnTo>
                </a:path>
                <a:path w="2629535" h="2610485">
                  <a:moveTo>
                    <a:pt x="0" y="791997"/>
                  </a:moveTo>
                  <a:lnTo>
                    <a:pt x="1834725" y="791997"/>
                  </a:lnTo>
                </a:path>
                <a:path w="2629535" h="2610485">
                  <a:moveTo>
                    <a:pt x="0" y="810006"/>
                  </a:moveTo>
                  <a:lnTo>
                    <a:pt x="1816655" y="810006"/>
                  </a:lnTo>
                </a:path>
                <a:path w="2629535" h="2610485">
                  <a:moveTo>
                    <a:pt x="0" y="828001"/>
                  </a:moveTo>
                  <a:lnTo>
                    <a:pt x="1798597" y="828001"/>
                  </a:lnTo>
                </a:path>
                <a:path w="2629535" h="2610485">
                  <a:moveTo>
                    <a:pt x="0" y="845997"/>
                  </a:moveTo>
                  <a:lnTo>
                    <a:pt x="1780540" y="845997"/>
                  </a:lnTo>
                </a:path>
                <a:path w="2629535" h="2610485">
                  <a:moveTo>
                    <a:pt x="0" y="864006"/>
                  </a:moveTo>
                  <a:lnTo>
                    <a:pt x="1762469" y="864006"/>
                  </a:lnTo>
                </a:path>
                <a:path w="2629535" h="2610485">
                  <a:moveTo>
                    <a:pt x="0" y="882002"/>
                  </a:moveTo>
                  <a:lnTo>
                    <a:pt x="1744412" y="882002"/>
                  </a:lnTo>
                </a:path>
                <a:path w="2629535" h="2610485">
                  <a:moveTo>
                    <a:pt x="0" y="899998"/>
                  </a:moveTo>
                  <a:lnTo>
                    <a:pt x="1726354" y="899998"/>
                  </a:lnTo>
                </a:path>
                <a:path w="2629535" h="2610485">
                  <a:moveTo>
                    <a:pt x="0" y="918006"/>
                  </a:moveTo>
                  <a:lnTo>
                    <a:pt x="1708284" y="918006"/>
                  </a:lnTo>
                </a:path>
                <a:path w="2629535" h="2610485">
                  <a:moveTo>
                    <a:pt x="0" y="936002"/>
                  </a:moveTo>
                  <a:lnTo>
                    <a:pt x="1690227" y="936002"/>
                  </a:lnTo>
                </a:path>
                <a:path w="2629535" h="2610485">
                  <a:moveTo>
                    <a:pt x="0" y="953998"/>
                  </a:moveTo>
                  <a:lnTo>
                    <a:pt x="1672169" y="953998"/>
                  </a:lnTo>
                </a:path>
                <a:path w="2629535" h="2610485">
                  <a:moveTo>
                    <a:pt x="0" y="972007"/>
                  </a:moveTo>
                  <a:lnTo>
                    <a:pt x="1654099" y="972007"/>
                  </a:lnTo>
                </a:path>
                <a:path w="2629535" h="2610485">
                  <a:moveTo>
                    <a:pt x="0" y="990003"/>
                  </a:moveTo>
                  <a:lnTo>
                    <a:pt x="1636042" y="990003"/>
                  </a:lnTo>
                </a:path>
                <a:path w="2629535" h="2610485">
                  <a:moveTo>
                    <a:pt x="0" y="1007999"/>
                  </a:moveTo>
                  <a:lnTo>
                    <a:pt x="1617984" y="1007999"/>
                  </a:lnTo>
                </a:path>
                <a:path w="2629535" h="2610485">
                  <a:moveTo>
                    <a:pt x="0" y="1025994"/>
                  </a:moveTo>
                  <a:lnTo>
                    <a:pt x="1599927" y="1025994"/>
                  </a:lnTo>
                </a:path>
                <a:path w="2629535" h="2610485">
                  <a:moveTo>
                    <a:pt x="0" y="1044003"/>
                  </a:moveTo>
                  <a:lnTo>
                    <a:pt x="1581857" y="1044003"/>
                  </a:lnTo>
                </a:path>
                <a:path w="2629535" h="2610485">
                  <a:moveTo>
                    <a:pt x="0" y="1061999"/>
                  </a:moveTo>
                  <a:lnTo>
                    <a:pt x="1563799" y="1061999"/>
                  </a:lnTo>
                </a:path>
                <a:path w="2629535" h="2610485">
                  <a:moveTo>
                    <a:pt x="0" y="1079995"/>
                  </a:moveTo>
                  <a:lnTo>
                    <a:pt x="1545742" y="1079995"/>
                  </a:lnTo>
                </a:path>
                <a:path w="2629535" h="2610485">
                  <a:moveTo>
                    <a:pt x="0" y="1098003"/>
                  </a:moveTo>
                  <a:lnTo>
                    <a:pt x="1527671" y="1098003"/>
                  </a:lnTo>
                </a:path>
                <a:path w="2629535" h="2610485">
                  <a:moveTo>
                    <a:pt x="0" y="1115999"/>
                  </a:moveTo>
                  <a:lnTo>
                    <a:pt x="1509614" y="1115999"/>
                  </a:lnTo>
                </a:path>
                <a:path w="2629535" h="2610485">
                  <a:moveTo>
                    <a:pt x="0" y="1133995"/>
                  </a:moveTo>
                  <a:lnTo>
                    <a:pt x="1491556" y="1133995"/>
                  </a:lnTo>
                </a:path>
                <a:path w="2629535" h="2610485">
                  <a:moveTo>
                    <a:pt x="0" y="1152004"/>
                  </a:moveTo>
                  <a:lnTo>
                    <a:pt x="1473486" y="1152004"/>
                  </a:lnTo>
                </a:path>
                <a:path w="2629535" h="2610485">
                  <a:moveTo>
                    <a:pt x="0" y="1170000"/>
                  </a:moveTo>
                  <a:lnTo>
                    <a:pt x="1455429" y="1170000"/>
                  </a:lnTo>
                </a:path>
                <a:path w="2629535" h="2610485">
                  <a:moveTo>
                    <a:pt x="0" y="1187996"/>
                  </a:moveTo>
                  <a:lnTo>
                    <a:pt x="1437371" y="1187996"/>
                  </a:lnTo>
                </a:path>
                <a:path w="2629535" h="2610485">
                  <a:moveTo>
                    <a:pt x="0" y="1206004"/>
                  </a:moveTo>
                  <a:lnTo>
                    <a:pt x="1419301" y="1206004"/>
                  </a:lnTo>
                </a:path>
                <a:path w="2629535" h="2610485">
                  <a:moveTo>
                    <a:pt x="0" y="1224000"/>
                  </a:moveTo>
                  <a:lnTo>
                    <a:pt x="1401244" y="1224000"/>
                  </a:lnTo>
                </a:path>
                <a:path w="2629535" h="2610485">
                  <a:moveTo>
                    <a:pt x="0" y="1241996"/>
                  </a:moveTo>
                  <a:lnTo>
                    <a:pt x="1383186" y="1241996"/>
                  </a:lnTo>
                </a:path>
                <a:path w="2629535" h="2610485">
                  <a:moveTo>
                    <a:pt x="0" y="1260005"/>
                  </a:moveTo>
                  <a:lnTo>
                    <a:pt x="1365116" y="1260005"/>
                  </a:lnTo>
                </a:path>
                <a:path w="2629535" h="2610485">
                  <a:moveTo>
                    <a:pt x="0" y="1278001"/>
                  </a:moveTo>
                  <a:lnTo>
                    <a:pt x="1347058" y="1278001"/>
                  </a:lnTo>
                </a:path>
                <a:path w="2629535" h="2610485">
                  <a:moveTo>
                    <a:pt x="0" y="1295996"/>
                  </a:moveTo>
                  <a:lnTo>
                    <a:pt x="1329001" y="1295996"/>
                  </a:lnTo>
                </a:path>
                <a:path w="2629535" h="2610485">
                  <a:moveTo>
                    <a:pt x="0" y="1314005"/>
                  </a:moveTo>
                  <a:lnTo>
                    <a:pt x="1310931" y="1314005"/>
                  </a:lnTo>
                </a:path>
                <a:path w="2629535" h="2610485">
                  <a:moveTo>
                    <a:pt x="0" y="1332001"/>
                  </a:moveTo>
                  <a:lnTo>
                    <a:pt x="1292873" y="1332001"/>
                  </a:lnTo>
                </a:path>
                <a:path w="2629535" h="2610485">
                  <a:moveTo>
                    <a:pt x="0" y="1349997"/>
                  </a:moveTo>
                  <a:lnTo>
                    <a:pt x="1274816" y="1349997"/>
                  </a:lnTo>
                </a:path>
                <a:path w="2629535" h="2610485">
                  <a:moveTo>
                    <a:pt x="0" y="1368005"/>
                  </a:moveTo>
                  <a:lnTo>
                    <a:pt x="1256746" y="1368005"/>
                  </a:lnTo>
                </a:path>
                <a:path w="2629535" h="2610485">
                  <a:moveTo>
                    <a:pt x="0" y="1386001"/>
                  </a:moveTo>
                  <a:lnTo>
                    <a:pt x="1238688" y="1386001"/>
                  </a:lnTo>
                </a:path>
                <a:path w="2629535" h="2610485">
                  <a:moveTo>
                    <a:pt x="0" y="1403997"/>
                  </a:moveTo>
                  <a:lnTo>
                    <a:pt x="1220631" y="1403997"/>
                  </a:lnTo>
                </a:path>
                <a:path w="2629535" h="2610485">
                  <a:moveTo>
                    <a:pt x="0" y="1422006"/>
                  </a:moveTo>
                  <a:lnTo>
                    <a:pt x="1202561" y="1422006"/>
                  </a:lnTo>
                </a:path>
                <a:path w="2629535" h="2610485">
                  <a:moveTo>
                    <a:pt x="0" y="1440002"/>
                  </a:moveTo>
                  <a:lnTo>
                    <a:pt x="1184503" y="1440002"/>
                  </a:lnTo>
                </a:path>
                <a:path w="2629535" h="2610485">
                  <a:moveTo>
                    <a:pt x="0" y="1457998"/>
                  </a:moveTo>
                  <a:lnTo>
                    <a:pt x="1166446" y="1457998"/>
                  </a:lnTo>
                </a:path>
                <a:path w="2629535" h="2610485">
                  <a:moveTo>
                    <a:pt x="0" y="1476006"/>
                  </a:moveTo>
                  <a:lnTo>
                    <a:pt x="1148375" y="1476006"/>
                  </a:lnTo>
                </a:path>
                <a:path w="2629535" h="2610485">
                  <a:moveTo>
                    <a:pt x="0" y="1494002"/>
                  </a:moveTo>
                  <a:lnTo>
                    <a:pt x="1130318" y="1494002"/>
                  </a:lnTo>
                </a:path>
                <a:path w="2629535" h="2610485">
                  <a:moveTo>
                    <a:pt x="0" y="1511998"/>
                  </a:moveTo>
                  <a:lnTo>
                    <a:pt x="1112260" y="1511998"/>
                  </a:lnTo>
                </a:path>
                <a:path w="2629535" h="2610485">
                  <a:moveTo>
                    <a:pt x="0" y="1530007"/>
                  </a:moveTo>
                  <a:lnTo>
                    <a:pt x="1094190" y="1530007"/>
                  </a:lnTo>
                </a:path>
                <a:path w="2629535" h="2610485">
                  <a:moveTo>
                    <a:pt x="0" y="1548003"/>
                  </a:moveTo>
                  <a:lnTo>
                    <a:pt x="1076133" y="1548003"/>
                  </a:lnTo>
                </a:path>
                <a:path w="2629535" h="2610485">
                  <a:moveTo>
                    <a:pt x="0" y="1565998"/>
                  </a:moveTo>
                  <a:lnTo>
                    <a:pt x="1058075" y="1565998"/>
                  </a:lnTo>
                </a:path>
                <a:path w="2629535" h="2610485">
                  <a:moveTo>
                    <a:pt x="0" y="1583994"/>
                  </a:moveTo>
                  <a:lnTo>
                    <a:pt x="1040018" y="1583994"/>
                  </a:lnTo>
                </a:path>
                <a:path w="2629535" h="2610485">
                  <a:moveTo>
                    <a:pt x="0" y="1602003"/>
                  </a:moveTo>
                  <a:lnTo>
                    <a:pt x="1021948" y="1602003"/>
                  </a:lnTo>
                </a:path>
                <a:path w="2629535" h="2610485">
                  <a:moveTo>
                    <a:pt x="0" y="1619999"/>
                  </a:moveTo>
                  <a:lnTo>
                    <a:pt x="1003890" y="1619999"/>
                  </a:lnTo>
                </a:path>
                <a:path w="2629535" h="2610485">
                  <a:moveTo>
                    <a:pt x="0" y="1637995"/>
                  </a:moveTo>
                  <a:lnTo>
                    <a:pt x="985833" y="1637995"/>
                  </a:lnTo>
                </a:path>
                <a:path w="2629535" h="2610485">
                  <a:moveTo>
                    <a:pt x="0" y="1656003"/>
                  </a:moveTo>
                  <a:lnTo>
                    <a:pt x="967762" y="1656003"/>
                  </a:lnTo>
                </a:path>
                <a:path w="2629535" h="2610485">
                  <a:moveTo>
                    <a:pt x="0" y="1673999"/>
                  </a:moveTo>
                  <a:lnTo>
                    <a:pt x="949705" y="1673999"/>
                  </a:lnTo>
                </a:path>
                <a:path w="2629535" h="2610485">
                  <a:moveTo>
                    <a:pt x="0" y="1691995"/>
                  </a:moveTo>
                  <a:lnTo>
                    <a:pt x="931648" y="1691995"/>
                  </a:lnTo>
                </a:path>
                <a:path w="2629535" h="2610485">
                  <a:moveTo>
                    <a:pt x="0" y="1710004"/>
                  </a:moveTo>
                  <a:lnTo>
                    <a:pt x="913577" y="1710004"/>
                  </a:lnTo>
                </a:path>
                <a:path w="2629535" h="2610485">
                  <a:moveTo>
                    <a:pt x="0" y="1728000"/>
                  </a:moveTo>
                  <a:lnTo>
                    <a:pt x="895520" y="1728000"/>
                  </a:lnTo>
                </a:path>
                <a:path w="2629535" h="2610485">
                  <a:moveTo>
                    <a:pt x="0" y="1745996"/>
                  </a:moveTo>
                  <a:lnTo>
                    <a:pt x="877462" y="1745996"/>
                  </a:lnTo>
                </a:path>
                <a:path w="2629535" h="2610485">
                  <a:moveTo>
                    <a:pt x="0" y="1764004"/>
                  </a:moveTo>
                  <a:lnTo>
                    <a:pt x="859392" y="1764004"/>
                  </a:lnTo>
                </a:path>
                <a:path w="2629535" h="2610485">
                  <a:moveTo>
                    <a:pt x="0" y="1782000"/>
                  </a:moveTo>
                  <a:lnTo>
                    <a:pt x="841335" y="1782000"/>
                  </a:lnTo>
                </a:path>
                <a:path w="2629535" h="2610485">
                  <a:moveTo>
                    <a:pt x="0" y="1799996"/>
                  </a:moveTo>
                  <a:lnTo>
                    <a:pt x="823277" y="1799996"/>
                  </a:lnTo>
                </a:path>
                <a:path w="2629535" h="2610485">
                  <a:moveTo>
                    <a:pt x="0" y="1818005"/>
                  </a:moveTo>
                  <a:lnTo>
                    <a:pt x="805207" y="1818005"/>
                  </a:lnTo>
                </a:path>
                <a:path w="2629535" h="2610485">
                  <a:moveTo>
                    <a:pt x="0" y="1836000"/>
                  </a:moveTo>
                  <a:lnTo>
                    <a:pt x="787150" y="1836000"/>
                  </a:lnTo>
                </a:path>
                <a:path w="2629535" h="2610485">
                  <a:moveTo>
                    <a:pt x="0" y="1853996"/>
                  </a:moveTo>
                  <a:lnTo>
                    <a:pt x="769092" y="1853996"/>
                  </a:lnTo>
                </a:path>
                <a:path w="2629535" h="2610485">
                  <a:moveTo>
                    <a:pt x="0" y="1872005"/>
                  </a:moveTo>
                  <a:lnTo>
                    <a:pt x="751022" y="1872005"/>
                  </a:lnTo>
                </a:path>
                <a:path w="2629535" h="2610485">
                  <a:moveTo>
                    <a:pt x="0" y="1890001"/>
                  </a:moveTo>
                  <a:lnTo>
                    <a:pt x="732964" y="1890001"/>
                  </a:lnTo>
                </a:path>
                <a:path w="2629535" h="2610485">
                  <a:moveTo>
                    <a:pt x="0" y="1907997"/>
                  </a:moveTo>
                  <a:lnTo>
                    <a:pt x="714907" y="1907997"/>
                  </a:lnTo>
                </a:path>
                <a:path w="2629535" h="2610485">
                  <a:moveTo>
                    <a:pt x="0" y="1926005"/>
                  </a:moveTo>
                  <a:lnTo>
                    <a:pt x="696837" y="1926005"/>
                  </a:lnTo>
                </a:path>
                <a:path w="2629535" h="2610485">
                  <a:moveTo>
                    <a:pt x="0" y="1944001"/>
                  </a:moveTo>
                  <a:lnTo>
                    <a:pt x="678779" y="1944001"/>
                  </a:lnTo>
                </a:path>
                <a:path w="2629535" h="2610485">
                  <a:moveTo>
                    <a:pt x="0" y="1961997"/>
                  </a:moveTo>
                  <a:lnTo>
                    <a:pt x="660722" y="1961997"/>
                  </a:lnTo>
                </a:path>
                <a:path w="2629535" h="2610485">
                  <a:moveTo>
                    <a:pt x="0" y="1980006"/>
                  </a:moveTo>
                  <a:lnTo>
                    <a:pt x="642652" y="1980006"/>
                  </a:lnTo>
                </a:path>
                <a:path w="2629535" h="2610485">
                  <a:moveTo>
                    <a:pt x="0" y="1998002"/>
                  </a:moveTo>
                  <a:lnTo>
                    <a:pt x="624594" y="1998002"/>
                  </a:lnTo>
                </a:path>
                <a:path w="2629535" h="2610485">
                  <a:moveTo>
                    <a:pt x="0" y="2015998"/>
                  </a:moveTo>
                  <a:lnTo>
                    <a:pt x="606537" y="2015998"/>
                  </a:lnTo>
                </a:path>
                <a:path w="2629535" h="2610485">
                  <a:moveTo>
                    <a:pt x="0" y="2034006"/>
                  </a:moveTo>
                  <a:lnTo>
                    <a:pt x="588466" y="2034006"/>
                  </a:lnTo>
                </a:path>
                <a:path w="2629535" h="2610485">
                  <a:moveTo>
                    <a:pt x="0" y="2052002"/>
                  </a:moveTo>
                  <a:lnTo>
                    <a:pt x="570409" y="2052002"/>
                  </a:lnTo>
                </a:path>
                <a:path w="2629535" h="2610485">
                  <a:moveTo>
                    <a:pt x="0" y="2069998"/>
                  </a:moveTo>
                  <a:lnTo>
                    <a:pt x="552352" y="2069998"/>
                  </a:lnTo>
                </a:path>
                <a:path w="2629535" h="2610485">
                  <a:moveTo>
                    <a:pt x="0" y="2088007"/>
                  </a:moveTo>
                  <a:lnTo>
                    <a:pt x="534281" y="2088007"/>
                  </a:lnTo>
                </a:path>
                <a:path w="2629535" h="2610485">
                  <a:moveTo>
                    <a:pt x="0" y="2106002"/>
                  </a:moveTo>
                  <a:lnTo>
                    <a:pt x="516224" y="2106002"/>
                  </a:lnTo>
                </a:path>
                <a:path w="2629535" h="2610485">
                  <a:moveTo>
                    <a:pt x="0" y="2123998"/>
                  </a:moveTo>
                  <a:lnTo>
                    <a:pt x="498166" y="2123998"/>
                  </a:lnTo>
                </a:path>
                <a:path w="2629535" h="2610485">
                  <a:moveTo>
                    <a:pt x="0" y="2141994"/>
                  </a:moveTo>
                  <a:lnTo>
                    <a:pt x="480109" y="2141994"/>
                  </a:lnTo>
                </a:path>
                <a:path w="2629535" h="2610485">
                  <a:moveTo>
                    <a:pt x="0" y="2160003"/>
                  </a:moveTo>
                  <a:lnTo>
                    <a:pt x="462039" y="2160003"/>
                  </a:lnTo>
                </a:path>
                <a:path w="2629535" h="2610485">
                  <a:moveTo>
                    <a:pt x="0" y="2177999"/>
                  </a:moveTo>
                  <a:lnTo>
                    <a:pt x="443981" y="2177999"/>
                  </a:lnTo>
                </a:path>
                <a:path w="2629535" h="2610485">
                  <a:moveTo>
                    <a:pt x="0" y="2195995"/>
                  </a:moveTo>
                  <a:lnTo>
                    <a:pt x="425924" y="2195995"/>
                  </a:lnTo>
                </a:path>
                <a:path w="2629535" h="2610485">
                  <a:moveTo>
                    <a:pt x="0" y="2214003"/>
                  </a:moveTo>
                  <a:lnTo>
                    <a:pt x="407854" y="2214003"/>
                  </a:lnTo>
                </a:path>
                <a:path w="2629535" h="2610485">
                  <a:moveTo>
                    <a:pt x="0" y="2231999"/>
                  </a:moveTo>
                  <a:lnTo>
                    <a:pt x="389796" y="2231999"/>
                  </a:lnTo>
                </a:path>
                <a:path w="2629535" h="2610485">
                  <a:moveTo>
                    <a:pt x="0" y="2249995"/>
                  </a:moveTo>
                  <a:lnTo>
                    <a:pt x="371739" y="2249995"/>
                  </a:lnTo>
                </a:path>
                <a:path w="2629535" h="2610485">
                  <a:moveTo>
                    <a:pt x="0" y="2268004"/>
                  </a:moveTo>
                  <a:lnTo>
                    <a:pt x="353668" y="2268004"/>
                  </a:lnTo>
                </a:path>
                <a:path w="2629535" h="2610485">
                  <a:moveTo>
                    <a:pt x="0" y="2286000"/>
                  </a:moveTo>
                  <a:lnTo>
                    <a:pt x="335611" y="2286000"/>
                  </a:lnTo>
                </a:path>
                <a:path w="2629535" h="2610485">
                  <a:moveTo>
                    <a:pt x="0" y="2303995"/>
                  </a:moveTo>
                  <a:lnTo>
                    <a:pt x="317553" y="2303995"/>
                  </a:lnTo>
                </a:path>
                <a:path w="2629535" h="2610485">
                  <a:moveTo>
                    <a:pt x="0" y="2322004"/>
                  </a:moveTo>
                  <a:lnTo>
                    <a:pt x="299483" y="2322004"/>
                  </a:lnTo>
                </a:path>
                <a:path w="2629535" h="2610485">
                  <a:moveTo>
                    <a:pt x="0" y="2340000"/>
                  </a:moveTo>
                  <a:lnTo>
                    <a:pt x="281426" y="2340000"/>
                  </a:lnTo>
                </a:path>
                <a:path w="2629535" h="2610485">
                  <a:moveTo>
                    <a:pt x="0" y="2357996"/>
                  </a:moveTo>
                  <a:lnTo>
                    <a:pt x="263368" y="2357996"/>
                  </a:lnTo>
                </a:path>
                <a:path w="2629535" h="2610485">
                  <a:moveTo>
                    <a:pt x="0" y="2376004"/>
                  </a:moveTo>
                  <a:lnTo>
                    <a:pt x="245298" y="2376004"/>
                  </a:lnTo>
                </a:path>
                <a:path w="2629535" h="2610485">
                  <a:moveTo>
                    <a:pt x="0" y="2394000"/>
                  </a:moveTo>
                  <a:lnTo>
                    <a:pt x="227241" y="2394000"/>
                  </a:lnTo>
                </a:path>
                <a:path w="2629535" h="2610485">
                  <a:moveTo>
                    <a:pt x="0" y="2411996"/>
                  </a:moveTo>
                  <a:lnTo>
                    <a:pt x="209183" y="2411996"/>
                  </a:lnTo>
                </a:path>
                <a:path w="2629535" h="2610485">
                  <a:moveTo>
                    <a:pt x="0" y="2430005"/>
                  </a:moveTo>
                  <a:lnTo>
                    <a:pt x="191113" y="2430005"/>
                  </a:lnTo>
                </a:path>
                <a:path w="2629535" h="2610485">
                  <a:moveTo>
                    <a:pt x="0" y="2448001"/>
                  </a:moveTo>
                  <a:lnTo>
                    <a:pt x="173056" y="2448001"/>
                  </a:lnTo>
                </a:path>
                <a:path w="2629535" h="2610485">
                  <a:moveTo>
                    <a:pt x="0" y="2465997"/>
                  </a:moveTo>
                  <a:lnTo>
                    <a:pt x="154998" y="2465997"/>
                  </a:lnTo>
                </a:path>
                <a:path w="2629535" h="2610485">
                  <a:moveTo>
                    <a:pt x="0" y="2484005"/>
                  </a:moveTo>
                  <a:lnTo>
                    <a:pt x="136928" y="2484005"/>
                  </a:lnTo>
                </a:path>
                <a:path w="2629535" h="2610485">
                  <a:moveTo>
                    <a:pt x="0" y="2502001"/>
                  </a:moveTo>
                  <a:lnTo>
                    <a:pt x="118870" y="2502001"/>
                  </a:lnTo>
                </a:path>
                <a:path w="2629535" h="2610485">
                  <a:moveTo>
                    <a:pt x="0" y="2519997"/>
                  </a:moveTo>
                  <a:lnTo>
                    <a:pt x="100813" y="2519997"/>
                  </a:lnTo>
                </a:path>
                <a:path w="2629535" h="2610485">
                  <a:moveTo>
                    <a:pt x="0" y="2538006"/>
                  </a:moveTo>
                  <a:lnTo>
                    <a:pt x="82743" y="2538006"/>
                  </a:lnTo>
                </a:path>
                <a:path w="2629535" h="2610485">
                  <a:moveTo>
                    <a:pt x="0" y="2556002"/>
                  </a:moveTo>
                  <a:lnTo>
                    <a:pt x="64685" y="2556002"/>
                  </a:lnTo>
                </a:path>
                <a:path w="2629535" h="2610485">
                  <a:moveTo>
                    <a:pt x="0" y="2573997"/>
                  </a:moveTo>
                  <a:lnTo>
                    <a:pt x="46628" y="2573997"/>
                  </a:lnTo>
                </a:path>
                <a:path w="2629535" h="2610485">
                  <a:moveTo>
                    <a:pt x="0" y="2592006"/>
                  </a:moveTo>
                  <a:lnTo>
                    <a:pt x="28558" y="2592006"/>
                  </a:lnTo>
                </a:path>
                <a:path w="2629535" h="2610485">
                  <a:moveTo>
                    <a:pt x="0" y="2610002"/>
                  </a:moveTo>
                  <a:lnTo>
                    <a:pt x="10500" y="2610002"/>
                  </a:lnTo>
                </a:path>
              </a:pathLst>
            </a:custGeom>
            <a:ln w="3175">
              <a:solidFill>
                <a:srgbClr val="0064A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1803"/>
              <a:ext cx="2386965" cy="2379345"/>
            </a:xfrm>
            <a:custGeom>
              <a:avLst/>
              <a:gdLst/>
              <a:ahLst/>
              <a:cxnLst/>
              <a:rect l="l" t="t" r="r" b="b"/>
              <a:pathLst>
                <a:path w="2386965" h="2379345">
                  <a:moveTo>
                    <a:pt x="2386799" y="0"/>
                  </a:moveTo>
                  <a:lnTo>
                    <a:pt x="0" y="0"/>
                  </a:lnTo>
                  <a:lnTo>
                    <a:pt x="0" y="2378929"/>
                  </a:lnTo>
                  <a:lnTo>
                    <a:pt x="2386799" y="0"/>
                  </a:lnTo>
                  <a:close/>
                </a:path>
              </a:pathLst>
            </a:custGeom>
            <a:solidFill>
              <a:srgbClr val="EC7C30">
                <a:alpha val="4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12190323" y="0"/>
                  </a:moveTo>
                  <a:lnTo>
                    <a:pt x="3871074" y="0"/>
                  </a:lnTo>
                  <a:lnTo>
                    <a:pt x="3871074" y="1291678"/>
                  </a:lnTo>
                  <a:lnTo>
                    <a:pt x="2026437" y="1291678"/>
                  </a:lnTo>
                  <a:lnTo>
                    <a:pt x="0" y="3317760"/>
                  </a:lnTo>
                  <a:lnTo>
                    <a:pt x="0" y="6856196"/>
                  </a:lnTo>
                  <a:lnTo>
                    <a:pt x="12189955" y="6856196"/>
                  </a:lnTo>
                  <a:lnTo>
                    <a:pt x="12189955" y="1494713"/>
                  </a:lnTo>
                  <a:lnTo>
                    <a:pt x="12190323" y="1494713"/>
                  </a:lnTo>
                  <a:lnTo>
                    <a:pt x="12190323" y="0"/>
                  </a:lnTo>
                  <a:close/>
                </a:path>
                <a:path w="12190730" h="6856730">
                  <a:moveTo>
                    <a:pt x="3871074" y="0"/>
                  </a:moveTo>
                  <a:lnTo>
                    <a:pt x="2575077" y="1291678"/>
                  </a:lnTo>
                  <a:lnTo>
                    <a:pt x="3871074" y="1291678"/>
                  </a:lnTo>
                  <a:lnTo>
                    <a:pt x="3871074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-355" y="730796"/>
              <a:ext cx="2270760" cy="4539615"/>
            </a:xfrm>
            <a:custGeom>
              <a:avLst/>
              <a:gdLst/>
              <a:ahLst/>
              <a:cxnLst/>
              <a:rect l="l" t="t" r="r" b="b"/>
              <a:pathLst>
                <a:path w="2270760" h="4539615">
                  <a:moveTo>
                    <a:pt x="711" y="0"/>
                  </a:moveTo>
                  <a:lnTo>
                    <a:pt x="0" y="4539602"/>
                  </a:lnTo>
                  <a:lnTo>
                    <a:pt x="2270150" y="22694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0" y="208800"/>
              <a:ext cx="1900555" cy="1891664"/>
            </a:xfrm>
            <a:custGeom>
              <a:avLst/>
              <a:gdLst/>
              <a:ahLst/>
              <a:cxnLst/>
              <a:rect l="l" t="t" r="r" b="b"/>
              <a:pathLst>
                <a:path w="1900555" h="1891664">
                  <a:moveTo>
                    <a:pt x="1900275" y="0"/>
                  </a:moveTo>
                  <a:lnTo>
                    <a:pt x="0" y="711"/>
                  </a:lnTo>
                  <a:lnTo>
                    <a:pt x="0" y="1882368"/>
                  </a:lnTo>
                  <a:lnTo>
                    <a:pt x="8953" y="1891334"/>
                  </a:lnTo>
                  <a:lnTo>
                    <a:pt x="1900275" y="0"/>
                  </a:lnTo>
                  <a:close/>
                </a:path>
              </a:pathLst>
            </a:custGeom>
            <a:solidFill>
              <a:srgbClr val="0064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0" y="208778"/>
              <a:ext cx="1860550" cy="1860550"/>
            </a:xfrm>
            <a:custGeom>
              <a:avLst/>
              <a:gdLst/>
              <a:ahLst/>
              <a:cxnLst/>
              <a:rect l="l" t="t" r="r" b="b"/>
              <a:pathLst>
                <a:path w="1860550" h="1860550">
                  <a:moveTo>
                    <a:pt x="0" y="27746"/>
                  </a:moveTo>
                  <a:lnTo>
                    <a:pt x="27023" y="722"/>
                  </a:lnTo>
                </a:path>
                <a:path w="1860550" h="1860550">
                  <a:moveTo>
                    <a:pt x="0" y="78666"/>
                  </a:moveTo>
                  <a:lnTo>
                    <a:pt x="77978" y="702"/>
                  </a:lnTo>
                </a:path>
                <a:path w="1860550" h="1860550">
                  <a:moveTo>
                    <a:pt x="0" y="129625"/>
                  </a:moveTo>
                  <a:lnTo>
                    <a:pt x="128943" y="682"/>
                  </a:lnTo>
                </a:path>
                <a:path w="1860550" h="1860550">
                  <a:moveTo>
                    <a:pt x="0" y="180382"/>
                  </a:moveTo>
                  <a:lnTo>
                    <a:pt x="179718" y="662"/>
                  </a:lnTo>
                </a:path>
                <a:path w="1860550" h="1860550">
                  <a:moveTo>
                    <a:pt x="0" y="231505"/>
                  </a:moveTo>
                  <a:lnTo>
                    <a:pt x="230862" y="642"/>
                  </a:lnTo>
                </a:path>
                <a:path w="1860550" h="1860550">
                  <a:moveTo>
                    <a:pt x="0" y="282254"/>
                  </a:moveTo>
                  <a:lnTo>
                    <a:pt x="281631" y="622"/>
                  </a:lnTo>
                </a:path>
                <a:path w="1860550" h="1860550">
                  <a:moveTo>
                    <a:pt x="0" y="333237"/>
                  </a:moveTo>
                  <a:lnTo>
                    <a:pt x="332573" y="602"/>
                  </a:lnTo>
                </a:path>
                <a:path w="1860550" h="1860550">
                  <a:moveTo>
                    <a:pt x="0" y="384141"/>
                  </a:moveTo>
                  <a:lnTo>
                    <a:pt x="383556" y="582"/>
                  </a:lnTo>
                </a:path>
                <a:path w="1860550" h="1860550">
                  <a:moveTo>
                    <a:pt x="0" y="435046"/>
                  </a:moveTo>
                  <a:lnTo>
                    <a:pt x="434564" y="562"/>
                  </a:lnTo>
                </a:path>
                <a:path w="1860550" h="1860550">
                  <a:moveTo>
                    <a:pt x="0" y="486018"/>
                  </a:moveTo>
                  <a:lnTo>
                    <a:pt x="485479" y="542"/>
                  </a:lnTo>
                </a:path>
                <a:path w="1860550" h="1860550">
                  <a:moveTo>
                    <a:pt x="0" y="536787"/>
                  </a:moveTo>
                  <a:lnTo>
                    <a:pt x="536265" y="522"/>
                  </a:lnTo>
                </a:path>
                <a:path w="1860550" h="1860550">
                  <a:moveTo>
                    <a:pt x="0" y="587901"/>
                  </a:moveTo>
                  <a:lnTo>
                    <a:pt x="587395" y="501"/>
                  </a:lnTo>
                </a:path>
                <a:path w="1860550" h="1860550">
                  <a:moveTo>
                    <a:pt x="0" y="638667"/>
                  </a:moveTo>
                  <a:lnTo>
                    <a:pt x="638185" y="481"/>
                  </a:lnTo>
                </a:path>
                <a:path w="1860550" h="1860550">
                  <a:moveTo>
                    <a:pt x="0" y="689658"/>
                  </a:moveTo>
                  <a:lnTo>
                    <a:pt x="689067" y="461"/>
                  </a:lnTo>
                </a:path>
                <a:path w="1860550" h="1860550">
                  <a:moveTo>
                    <a:pt x="0" y="740546"/>
                  </a:moveTo>
                  <a:lnTo>
                    <a:pt x="740104" y="441"/>
                  </a:lnTo>
                </a:path>
                <a:path w="1860550" h="1860550">
                  <a:moveTo>
                    <a:pt x="0" y="791400"/>
                  </a:moveTo>
                  <a:lnTo>
                    <a:pt x="791126" y="421"/>
                  </a:lnTo>
                </a:path>
                <a:path w="1860550" h="1860550">
                  <a:moveTo>
                    <a:pt x="0" y="842326"/>
                  </a:moveTo>
                  <a:lnTo>
                    <a:pt x="841767" y="401"/>
                  </a:lnTo>
                </a:path>
                <a:path w="1860550" h="1860550">
                  <a:moveTo>
                    <a:pt x="0" y="893175"/>
                  </a:moveTo>
                  <a:lnTo>
                    <a:pt x="892793" y="381"/>
                  </a:lnTo>
                </a:path>
                <a:path w="1860550" h="1860550">
                  <a:moveTo>
                    <a:pt x="0" y="944039"/>
                  </a:moveTo>
                  <a:lnTo>
                    <a:pt x="943854" y="361"/>
                  </a:lnTo>
                </a:path>
                <a:path w="1860550" h="1860550">
                  <a:moveTo>
                    <a:pt x="0" y="995054"/>
                  </a:moveTo>
                  <a:lnTo>
                    <a:pt x="994713" y="341"/>
                  </a:lnTo>
                </a:path>
                <a:path w="1860550" h="1860550">
                  <a:moveTo>
                    <a:pt x="0" y="1046104"/>
                  </a:moveTo>
                  <a:lnTo>
                    <a:pt x="1045587" y="321"/>
                  </a:lnTo>
                </a:path>
                <a:path w="1860550" h="1860550">
                  <a:moveTo>
                    <a:pt x="0" y="1096944"/>
                  </a:moveTo>
                  <a:lnTo>
                    <a:pt x="1096635" y="301"/>
                  </a:lnTo>
                </a:path>
                <a:path w="1860550" h="1860550">
                  <a:moveTo>
                    <a:pt x="0" y="1147779"/>
                  </a:moveTo>
                  <a:lnTo>
                    <a:pt x="1147712" y="281"/>
                  </a:lnTo>
                </a:path>
                <a:path w="1860550" h="1860550">
                  <a:moveTo>
                    <a:pt x="0" y="1198747"/>
                  </a:moveTo>
                  <a:lnTo>
                    <a:pt x="1198262" y="261"/>
                  </a:lnTo>
                </a:path>
                <a:path w="1860550" h="1860550">
                  <a:moveTo>
                    <a:pt x="0" y="1249588"/>
                  </a:moveTo>
                  <a:lnTo>
                    <a:pt x="1249347" y="240"/>
                  </a:lnTo>
                </a:path>
                <a:path w="1860550" h="1860550">
                  <a:moveTo>
                    <a:pt x="0" y="1300394"/>
                  </a:moveTo>
                  <a:lnTo>
                    <a:pt x="1300416" y="220"/>
                  </a:lnTo>
                </a:path>
                <a:path w="1860550" h="1860550">
                  <a:moveTo>
                    <a:pt x="0" y="1351467"/>
                  </a:moveTo>
                  <a:lnTo>
                    <a:pt x="1351266" y="200"/>
                  </a:lnTo>
                </a:path>
                <a:path w="1860550" h="1860550">
                  <a:moveTo>
                    <a:pt x="0" y="1402525"/>
                  </a:moveTo>
                  <a:lnTo>
                    <a:pt x="1402082" y="180"/>
                  </a:lnTo>
                </a:path>
                <a:path w="1860550" h="1860550">
                  <a:moveTo>
                    <a:pt x="0" y="1453346"/>
                  </a:moveTo>
                  <a:lnTo>
                    <a:pt x="1453186" y="160"/>
                  </a:lnTo>
                </a:path>
                <a:path w="1860550" h="1860550">
                  <a:moveTo>
                    <a:pt x="0" y="1504133"/>
                  </a:moveTo>
                  <a:lnTo>
                    <a:pt x="1504274" y="140"/>
                  </a:lnTo>
                </a:path>
                <a:path w="1860550" h="1860550">
                  <a:moveTo>
                    <a:pt x="0" y="1555193"/>
                  </a:moveTo>
                  <a:lnTo>
                    <a:pt x="1554782" y="120"/>
                  </a:lnTo>
                </a:path>
                <a:path w="1860550" h="1860550">
                  <a:moveTo>
                    <a:pt x="0" y="1605975"/>
                  </a:moveTo>
                  <a:lnTo>
                    <a:pt x="1605875" y="100"/>
                  </a:lnTo>
                </a:path>
                <a:path w="1860550" h="1860550">
                  <a:moveTo>
                    <a:pt x="0" y="1656773"/>
                  </a:moveTo>
                  <a:lnTo>
                    <a:pt x="1657002" y="80"/>
                  </a:lnTo>
                </a:path>
                <a:path w="1860550" h="1860550">
                  <a:moveTo>
                    <a:pt x="0" y="1707854"/>
                  </a:moveTo>
                  <a:lnTo>
                    <a:pt x="1707794" y="60"/>
                  </a:lnTo>
                </a:path>
                <a:path w="1860550" h="1860550">
                  <a:moveTo>
                    <a:pt x="0" y="1758617"/>
                  </a:moveTo>
                  <a:lnTo>
                    <a:pt x="1758588" y="40"/>
                  </a:lnTo>
                </a:path>
                <a:path w="1860550" h="1860550">
                  <a:moveTo>
                    <a:pt x="0" y="1809746"/>
                  </a:moveTo>
                  <a:lnTo>
                    <a:pt x="1809714" y="20"/>
                  </a:lnTo>
                </a:path>
                <a:path w="1860550" h="1860550">
                  <a:moveTo>
                    <a:pt x="0" y="1860508"/>
                  </a:moveTo>
                  <a:lnTo>
                    <a:pt x="1860508" y="0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0" y="1256601"/>
              <a:ext cx="1689735" cy="3379470"/>
            </a:xfrm>
            <a:custGeom>
              <a:avLst/>
              <a:gdLst/>
              <a:ahLst/>
              <a:cxnLst/>
              <a:rect l="l" t="t" r="r" b="b"/>
              <a:pathLst>
                <a:path w="1689735" h="3379470">
                  <a:moveTo>
                    <a:pt x="0" y="0"/>
                  </a:moveTo>
                  <a:lnTo>
                    <a:pt x="0" y="3379076"/>
                  </a:lnTo>
                  <a:lnTo>
                    <a:pt x="1689481" y="168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" y="4135913"/>
              <a:ext cx="250852" cy="4800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0" y="1285552"/>
              <a:ext cx="1675764" cy="3075305"/>
            </a:xfrm>
            <a:custGeom>
              <a:avLst/>
              <a:gdLst/>
              <a:ahLst/>
              <a:cxnLst/>
              <a:rect l="l" t="t" r="r" b="b"/>
              <a:pathLst>
                <a:path w="1675764" h="3075304">
                  <a:moveTo>
                    <a:pt x="274899" y="3075224"/>
                  </a:moveTo>
                  <a:lnTo>
                    <a:pt x="0" y="2800286"/>
                  </a:lnTo>
                </a:path>
                <a:path w="1675764" h="3075304">
                  <a:moveTo>
                    <a:pt x="300399" y="3049725"/>
                  </a:moveTo>
                  <a:lnTo>
                    <a:pt x="0" y="2749325"/>
                  </a:lnTo>
                </a:path>
                <a:path w="1675764" h="3075304">
                  <a:moveTo>
                    <a:pt x="325958" y="3024166"/>
                  </a:moveTo>
                  <a:lnTo>
                    <a:pt x="0" y="2698208"/>
                  </a:lnTo>
                </a:path>
                <a:path w="1675764" h="3075304">
                  <a:moveTo>
                    <a:pt x="351461" y="2998662"/>
                  </a:moveTo>
                  <a:lnTo>
                    <a:pt x="0" y="2647251"/>
                  </a:lnTo>
                </a:path>
                <a:path w="1675764" h="3075304">
                  <a:moveTo>
                    <a:pt x="376779" y="2973345"/>
                  </a:moveTo>
                  <a:lnTo>
                    <a:pt x="0" y="2596513"/>
                  </a:lnTo>
                </a:path>
                <a:path w="1675764" h="3075304">
                  <a:moveTo>
                    <a:pt x="402278" y="2947846"/>
                  </a:moveTo>
                  <a:lnTo>
                    <a:pt x="0" y="2545567"/>
                  </a:lnTo>
                </a:path>
                <a:path w="1675764" h="3075304">
                  <a:moveTo>
                    <a:pt x="427778" y="2922346"/>
                  </a:moveTo>
                  <a:lnTo>
                    <a:pt x="0" y="2494627"/>
                  </a:lnTo>
                </a:path>
                <a:path w="1675764" h="3075304">
                  <a:moveTo>
                    <a:pt x="453095" y="2897029"/>
                  </a:moveTo>
                  <a:lnTo>
                    <a:pt x="0" y="2443868"/>
                  </a:lnTo>
                </a:path>
                <a:path w="1675764" h="3075304">
                  <a:moveTo>
                    <a:pt x="478599" y="2871525"/>
                  </a:moveTo>
                  <a:lnTo>
                    <a:pt x="0" y="2392925"/>
                  </a:lnTo>
                </a:path>
                <a:path w="1675764" h="3075304">
                  <a:moveTo>
                    <a:pt x="504158" y="2845966"/>
                  </a:moveTo>
                  <a:lnTo>
                    <a:pt x="0" y="2341808"/>
                  </a:lnTo>
                </a:path>
                <a:path w="1675764" h="3075304">
                  <a:moveTo>
                    <a:pt x="529657" y="2820467"/>
                  </a:moveTo>
                  <a:lnTo>
                    <a:pt x="0" y="2290882"/>
                  </a:lnTo>
                </a:path>
                <a:path w="1675764" h="3075304">
                  <a:moveTo>
                    <a:pt x="554975" y="2795149"/>
                  </a:moveTo>
                  <a:lnTo>
                    <a:pt x="0" y="2240094"/>
                  </a:lnTo>
                </a:path>
                <a:path w="1675764" h="3075304">
                  <a:moveTo>
                    <a:pt x="580478" y="2769645"/>
                  </a:moveTo>
                  <a:lnTo>
                    <a:pt x="0" y="2189167"/>
                  </a:lnTo>
                </a:path>
                <a:path w="1675764" h="3075304">
                  <a:moveTo>
                    <a:pt x="605982" y="2744142"/>
                  </a:moveTo>
                  <a:lnTo>
                    <a:pt x="0" y="2138246"/>
                  </a:lnTo>
                </a:path>
                <a:path w="1675764" h="3075304">
                  <a:moveTo>
                    <a:pt x="631300" y="2718824"/>
                  </a:moveTo>
                  <a:lnTo>
                    <a:pt x="0" y="2087437"/>
                  </a:lnTo>
                </a:path>
                <a:path w="1675764" h="3075304">
                  <a:moveTo>
                    <a:pt x="656799" y="2693325"/>
                  </a:moveTo>
                  <a:lnTo>
                    <a:pt x="0" y="2036525"/>
                  </a:lnTo>
                </a:path>
                <a:path w="1675764" h="3075304">
                  <a:moveTo>
                    <a:pt x="682358" y="2667766"/>
                  </a:moveTo>
                  <a:lnTo>
                    <a:pt x="0" y="1985408"/>
                  </a:lnTo>
                </a:path>
                <a:path w="1675764" h="3075304">
                  <a:moveTo>
                    <a:pt x="707862" y="2642262"/>
                  </a:moveTo>
                  <a:lnTo>
                    <a:pt x="0" y="1934502"/>
                  </a:lnTo>
                </a:path>
                <a:path w="1675764" h="3075304">
                  <a:moveTo>
                    <a:pt x="733179" y="2616945"/>
                  </a:moveTo>
                  <a:lnTo>
                    <a:pt x="0" y="1883664"/>
                  </a:lnTo>
                </a:path>
                <a:path w="1675764" h="3075304">
                  <a:moveTo>
                    <a:pt x="758678" y="2591445"/>
                  </a:moveTo>
                  <a:lnTo>
                    <a:pt x="0" y="1832766"/>
                  </a:lnTo>
                </a:path>
                <a:path w="1675764" h="3075304">
                  <a:moveTo>
                    <a:pt x="784178" y="2565946"/>
                  </a:moveTo>
                  <a:lnTo>
                    <a:pt x="0" y="1781876"/>
                  </a:lnTo>
                </a:path>
                <a:path w="1675764" h="3075304">
                  <a:moveTo>
                    <a:pt x="809495" y="2540628"/>
                  </a:moveTo>
                  <a:lnTo>
                    <a:pt x="0" y="1731016"/>
                  </a:lnTo>
                </a:path>
                <a:path w="1675764" h="3075304">
                  <a:moveTo>
                    <a:pt x="834999" y="2515125"/>
                  </a:moveTo>
                  <a:lnTo>
                    <a:pt x="0" y="1680125"/>
                  </a:lnTo>
                </a:path>
                <a:path w="1675764" h="3075304">
                  <a:moveTo>
                    <a:pt x="860558" y="2489566"/>
                  </a:moveTo>
                  <a:lnTo>
                    <a:pt x="0" y="1629008"/>
                  </a:lnTo>
                </a:path>
                <a:path w="1675764" h="3075304">
                  <a:moveTo>
                    <a:pt x="886057" y="2464067"/>
                  </a:moveTo>
                  <a:lnTo>
                    <a:pt x="0" y="1578132"/>
                  </a:lnTo>
                </a:path>
                <a:path w="1675764" h="3075304">
                  <a:moveTo>
                    <a:pt x="911375" y="2438749"/>
                  </a:moveTo>
                  <a:lnTo>
                    <a:pt x="0" y="1527243"/>
                  </a:lnTo>
                </a:path>
                <a:path w="1675764" h="3075304">
                  <a:moveTo>
                    <a:pt x="936879" y="2413245"/>
                  </a:moveTo>
                  <a:lnTo>
                    <a:pt x="0" y="1476366"/>
                  </a:lnTo>
                </a:path>
                <a:path w="1675764" h="3075304">
                  <a:moveTo>
                    <a:pt x="962382" y="2387742"/>
                  </a:moveTo>
                  <a:lnTo>
                    <a:pt x="0" y="1425497"/>
                  </a:lnTo>
                </a:path>
                <a:path w="1675764" h="3075304">
                  <a:moveTo>
                    <a:pt x="987700" y="2362424"/>
                  </a:moveTo>
                  <a:lnTo>
                    <a:pt x="0" y="1374587"/>
                  </a:lnTo>
                </a:path>
                <a:path w="1675764" h="3075304">
                  <a:moveTo>
                    <a:pt x="1013199" y="2336925"/>
                  </a:moveTo>
                  <a:lnTo>
                    <a:pt x="0" y="1323725"/>
                  </a:lnTo>
                </a:path>
                <a:path w="1675764" h="3075304">
                  <a:moveTo>
                    <a:pt x="1038758" y="2311366"/>
                  </a:moveTo>
                  <a:lnTo>
                    <a:pt x="0" y="1272608"/>
                  </a:lnTo>
                </a:path>
                <a:path w="1675764" h="3075304">
                  <a:moveTo>
                    <a:pt x="1064262" y="2285862"/>
                  </a:moveTo>
                  <a:lnTo>
                    <a:pt x="0" y="1221753"/>
                  </a:lnTo>
                </a:path>
                <a:path w="1675764" h="3075304">
                  <a:moveTo>
                    <a:pt x="1089579" y="2260545"/>
                  </a:moveTo>
                  <a:lnTo>
                    <a:pt x="0" y="1170814"/>
                  </a:lnTo>
                </a:path>
                <a:path w="1675764" h="3075304">
                  <a:moveTo>
                    <a:pt x="1115079" y="2235045"/>
                  </a:moveTo>
                  <a:lnTo>
                    <a:pt x="0" y="1119966"/>
                  </a:lnTo>
                </a:path>
                <a:path w="1675764" h="3075304">
                  <a:moveTo>
                    <a:pt x="1140578" y="2209546"/>
                  </a:moveTo>
                  <a:lnTo>
                    <a:pt x="0" y="1069126"/>
                  </a:lnTo>
                </a:path>
                <a:path w="1675764" h="3075304">
                  <a:moveTo>
                    <a:pt x="1165895" y="2184228"/>
                  </a:moveTo>
                  <a:lnTo>
                    <a:pt x="0" y="1018165"/>
                  </a:lnTo>
                </a:path>
                <a:path w="1675764" h="3075304">
                  <a:moveTo>
                    <a:pt x="1191399" y="2158725"/>
                  </a:moveTo>
                  <a:lnTo>
                    <a:pt x="0" y="967325"/>
                  </a:lnTo>
                </a:path>
                <a:path w="1675764" h="3075304">
                  <a:moveTo>
                    <a:pt x="1216897" y="2133227"/>
                  </a:moveTo>
                  <a:lnTo>
                    <a:pt x="0" y="916505"/>
                  </a:lnTo>
                </a:path>
                <a:path w="1675764" h="3075304">
                  <a:moveTo>
                    <a:pt x="1242220" y="2107903"/>
                  </a:moveTo>
                  <a:lnTo>
                    <a:pt x="0" y="865510"/>
                  </a:lnTo>
                </a:path>
                <a:path w="1675764" h="3075304">
                  <a:moveTo>
                    <a:pt x="1267714" y="2082410"/>
                  </a:moveTo>
                  <a:lnTo>
                    <a:pt x="0" y="814696"/>
                  </a:lnTo>
                </a:path>
                <a:path w="1675764" h="3075304">
                  <a:moveTo>
                    <a:pt x="1293279" y="2056845"/>
                  </a:moveTo>
                  <a:lnTo>
                    <a:pt x="0" y="763566"/>
                  </a:lnTo>
                </a:path>
                <a:path w="1675764" h="3075304">
                  <a:moveTo>
                    <a:pt x="1318782" y="2031342"/>
                  </a:moveTo>
                  <a:lnTo>
                    <a:pt x="0" y="712748"/>
                  </a:lnTo>
                </a:path>
                <a:path w="1675764" h="3075304">
                  <a:moveTo>
                    <a:pt x="1344100" y="2006024"/>
                  </a:moveTo>
                  <a:lnTo>
                    <a:pt x="0" y="661737"/>
                  </a:lnTo>
                </a:path>
                <a:path w="1675764" h="3075304">
                  <a:moveTo>
                    <a:pt x="1369593" y="1980531"/>
                  </a:moveTo>
                  <a:lnTo>
                    <a:pt x="0" y="610938"/>
                  </a:lnTo>
                </a:path>
                <a:path w="1675764" h="3075304">
                  <a:moveTo>
                    <a:pt x="1395099" y="1955025"/>
                  </a:moveTo>
                  <a:lnTo>
                    <a:pt x="0" y="560120"/>
                  </a:lnTo>
                </a:path>
                <a:path w="1675764" h="3075304">
                  <a:moveTo>
                    <a:pt x="1420416" y="1929708"/>
                  </a:moveTo>
                  <a:lnTo>
                    <a:pt x="0" y="509087"/>
                  </a:lnTo>
                </a:path>
                <a:path w="1675764" h="3075304">
                  <a:moveTo>
                    <a:pt x="1445920" y="1904204"/>
                  </a:moveTo>
                  <a:lnTo>
                    <a:pt x="0" y="458284"/>
                  </a:lnTo>
                </a:path>
                <a:path w="1675764" h="3075304">
                  <a:moveTo>
                    <a:pt x="1471479" y="1878645"/>
                  </a:moveTo>
                  <a:lnTo>
                    <a:pt x="0" y="407166"/>
                  </a:lnTo>
                </a:path>
                <a:path w="1675764" h="3075304">
                  <a:moveTo>
                    <a:pt x="1496978" y="1853146"/>
                  </a:moveTo>
                  <a:lnTo>
                    <a:pt x="0" y="356375"/>
                  </a:lnTo>
                </a:path>
                <a:path w="1675764" h="3075304">
                  <a:moveTo>
                    <a:pt x="1522296" y="1827828"/>
                  </a:moveTo>
                  <a:lnTo>
                    <a:pt x="0" y="305313"/>
                  </a:lnTo>
                </a:path>
                <a:path w="1675764" h="3075304">
                  <a:moveTo>
                    <a:pt x="1547799" y="1802325"/>
                  </a:moveTo>
                  <a:lnTo>
                    <a:pt x="0" y="254525"/>
                  </a:lnTo>
                </a:path>
                <a:path w="1675764" h="3075304">
                  <a:moveTo>
                    <a:pt x="1573297" y="1776827"/>
                  </a:moveTo>
                  <a:lnTo>
                    <a:pt x="0" y="203756"/>
                  </a:lnTo>
                </a:path>
                <a:path w="1675764" h="3075304">
                  <a:moveTo>
                    <a:pt x="1598620" y="1751503"/>
                  </a:moveTo>
                  <a:lnTo>
                    <a:pt x="0" y="152660"/>
                  </a:lnTo>
                </a:path>
                <a:path w="1675764" h="3075304">
                  <a:moveTo>
                    <a:pt x="1624114" y="1726010"/>
                  </a:moveTo>
                  <a:lnTo>
                    <a:pt x="0" y="101896"/>
                  </a:lnTo>
                </a:path>
                <a:path w="1675764" h="3075304">
                  <a:moveTo>
                    <a:pt x="1649679" y="1700445"/>
                  </a:moveTo>
                  <a:lnTo>
                    <a:pt x="0" y="50766"/>
                  </a:lnTo>
                </a:path>
                <a:path w="1675764" h="3075304">
                  <a:moveTo>
                    <a:pt x="1675182" y="1674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-355" y="4356353"/>
              <a:ext cx="1074420" cy="2148205"/>
            </a:xfrm>
            <a:custGeom>
              <a:avLst/>
              <a:gdLst/>
              <a:ahLst/>
              <a:cxnLst/>
              <a:rect l="l" t="t" r="r" b="b"/>
              <a:pathLst>
                <a:path w="1074420" h="2148204">
                  <a:moveTo>
                    <a:pt x="355" y="0"/>
                  </a:moveTo>
                  <a:lnTo>
                    <a:pt x="0" y="2148128"/>
                  </a:lnTo>
                  <a:lnTo>
                    <a:pt x="1074229" y="1073886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0" y="460679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1599590"/>
                  </a:lnTo>
                  <a:lnTo>
                    <a:pt x="799782" y="799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" y="5705367"/>
              <a:ext cx="251462" cy="4805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0" y="4636795"/>
              <a:ext cx="784860" cy="1294130"/>
            </a:xfrm>
            <a:custGeom>
              <a:avLst/>
              <a:gdLst/>
              <a:ahLst/>
              <a:cxnLst/>
              <a:rect l="l" t="t" r="r" b="b"/>
              <a:pathLst>
                <a:path w="784860" h="1294129">
                  <a:moveTo>
                    <a:pt x="275575" y="1294013"/>
                  </a:moveTo>
                  <a:lnTo>
                    <a:pt x="0" y="1018438"/>
                  </a:lnTo>
                </a:path>
                <a:path w="784860" h="1294129">
                  <a:moveTo>
                    <a:pt x="301129" y="1268458"/>
                  </a:moveTo>
                  <a:lnTo>
                    <a:pt x="0" y="967326"/>
                  </a:lnTo>
                </a:path>
                <a:path w="784860" h="1294129">
                  <a:moveTo>
                    <a:pt x="326514" y="1243073"/>
                  </a:moveTo>
                  <a:lnTo>
                    <a:pt x="0" y="916559"/>
                  </a:lnTo>
                </a:path>
                <a:path w="784860" h="1294129">
                  <a:moveTo>
                    <a:pt x="352011" y="1217575"/>
                  </a:moveTo>
                  <a:lnTo>
                    <a:pt x="0" y="865671"/>
                  </a:lnTo>
                </a:path>
                <a:path w="784860" h="1294129">
                  <a:moveTo>
                    <a:pt x="377453" y="1192133"/>
                  </a:moveTo>
                  <a:lnTo>
                    <a:pt x="0" y="814679"/>
                  </a:lnTo>
                </a:path>
                <a:path w="784860" h="1294129">
                  <a:moveTo>
                    <a:pt x="402889" y="1166697"/>
                  </a:moveTo>
                  <a:lnTo>
                    <a:pt x="0" y="763685"/>
                  </a:lnTo>
                </a:path>
                <a:path w="784860" h="1294129">
                  <a:moveTo>
                    <a:pt x="428392" y="1141193"/>
                  </a:moveTo>
                  <a:lnTo>
                    <a:pt x="0" y="712800"/>
                  </a:lnTo>
                </a:path>
                <a:path w="784860" h="1294129">
                  <a:moveTo>
                    <a:pt x="453767" y="1115818"/>
                  </a:moveTo>
                  <a:lnTo>
                    <a:pt x="0" y="662051"/>
                  </a:lnTo>
                </a:path>
                <a:path w="784860" h="1294129">
                  <a:moveTo>
                    <a:pt x="479332" y="1090253"/>
                  </a:moveTo>
                  <a:lnTo>
                    <a:pt x="0" y="610920"/>
                  </a:lnTo>
                </a:path>
                <a:path w="784860" h="1294129">
                  <a:moveTo>
                    <a:pt x="504706" y="1064878"/>
                  </a:moveTo>
                  <a:lnTo>
                    <a:pt x="0" y="560171"/>
                  </a:lnTo>
                </a:path>
                <a:path w="784860" h="1294129">
                  <a:moveTo>
                    <a:pt x="530212" y="1039372"/>
                  </a:moveTo>
                  <a:lnTo>
                    <a:pt x="0" y="509315"/>
                  </a:lnTo>
                </a:path>
                <a:path w="784860" h="1294129">
                  <a:moveTo>
                    <a:pt x="555645" y="1013938"/>
                  </a:moveTo>
                  <a:lnTo>
                    <a:pt x="0" y="458292"/>
                  </a:lnTo>
                </a:path>
                <a:path w="784860" h="1294129">
                  <a:moveTo>
                    <a:pt x="581092" y="988491"/>
                  </a:moveTo>
                  <a:lnTo>
                    <a:pt x="0" y="407228"/>
                  </a:lnTo>
                </a:path>
                <a:path w="784860" h="1294129">
                  <a:moveTo>
                    <a:pt x="606589" y="962993"/>
                  </a:moveTo>
                  <a:lnTo>
                    <a:pt x="0" y="356410"/>
                  </a:lnTo>
                </a:path>
                <a:path w="784860" h="1294129">
                  <a:moveTo>
                    <a:pt x="631972" y="937610"/>
                  </a:moveTo>
                  <a:lnTo>
                    <a:pt x="0" y="305638"/>
                  </a:lnTo>
                </a:path>
                <a:path w="784860" h="1294129">
                  <a:moveTo>
                    <a:pt x="657526" y="912055"/>
                  </a:moveTo>
                  <a:lnTo>
                    <a:pt x="0" y="254522"/>
                  </a:lnTo>
                </a:path>
                <a:path w="784860" h="1294129">
                  <a:moveTo>
                    <a:pt x="682911" y="886670"/>
                  </a:moveTo>
                  <a:lnTo>
                    <a:pt x="0" y="203758"/>
                  </a:lnTo>
                </a:path>
                <a:path w="784860" h="1294129">
                  <a:moveTo>
                    <a:pt x="708408" y="861172"/>
                  </a:moveTo>
                  <a:lnTo>
                    <a:pt x="0" y="152979"/>
                  </a:lnTo>
                </a:path>
                <a:path w="784860" h="1294129">
                  <a:moveTo>
                    <a:pt x="733850" y="835730"/>
                  </a:moveTo>
                  <a:lnTo>
                    <a:pt x="0" y="101879"/>
                  </a:lnTo>
                </a:path>
                <a:path w="784860" h="1294129">
                  <a:moveTo>
                    <a:pt x="759286" y="810294"/>
                  </a:moveTo>
                  <a:lnTo>
                    <a:pt x="0" y="50776"/>
                  </a:lnTo>
                </a:path>
                <a:path w="784860" h="1294129">
                  <a:moveTo>
                    <a:pt x="784790" y="78479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521893" y="164071"/>
            <a:ext cx="6880859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7835" algn="l"/>
              </a:tabLst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70"/>
              <a:t>d</a:t>
            </a:r>
            <a:r>
              <a:rPr dirty="0" spc="-75"/>
              <a:t>i</a:t>
            </a:r>
            <a:r>
              <a:rPr dirty="0"/>
              <a:t>t</a:t>
            </a:r>
            <a:r>
              <a:rPr dirty="0" spc="-145"/>
              <a:t> </a:t>
            </a:r>
            <a:r>
              <a:rPr dirty="0" spc="-75"/>
              <a:t>M</a:t>
            </a:r>
            <a:r>
              <a:rPr dirty="0" spc="-80"/>
              <a:t>a</a:t>
            </a:r>
            <a:r>
              <a:rPr dirty="0" spc="-75"/>
              <a:t>ste</a:t>
            </a:r>
            <a:r>
              <a:rPr dirty="0"/>
              <a:t>r</a:t>
            </a:r>
            <a:r>
              <a:rPr dirty="0" spc="-140"/>
              <a:t> </a:t>
            </a:r>
            <a:r>
              <a:rPr dirty="0" spc="-75"/>
              <a:t>t</a:t>
            </a:r>
            <a:r>
              <a:rPr dirty="0" spc="-70"/>
              <a:t>i</a:t>
            </a:r>
            <a:r>
              <a:rPr dirty="0" spc="-75"/>
              <a:t>t</a:t>
            </a:r>
            <a:r>
              <a:rPr dirty="0" spc="-70"/>
              <a:t>l</a:t>
            </a:r>
            <a:r>
              <a:rPr dirty="0"/>
              <a:t>e</a:t>
            </a:r>
            <a:r>
              <a:rPr dirty="0" spc="-155"/>
              <a:t> </a:t>
            </a:r>
            <a:r>
              <a:rPr dirty="0" spc="-75"/>
              <a:t>s</a:t>
            </a:r>
            <a:r>
              <a:rPr dirty="0" spc="-70"/>
              <a:t>t</a:t>
            </a:r>
            <a:r>
              <a:rPr dirty="0" spc="-80"/>
              <a:t>y</a:t>
            </a:r>
            <a:r>
              <a:rPr dirty="0" spc="-450"/>
              <a:t>l</a:t>
            </a:r>
            <a:r>
              <a:rPr dirty="0" baseline="4629" sz="9000" spc="-5115">
                <a:latin typeface="Calibri"/>
                <a:cs typeface="Calibri"/>
              </a:rPr>
              <a:t>D</a:t>
            </a:r>
            <a:r>
              <a:rPr dirty="0" sz="3200"/>
              <a:t>e	</a:t>
            </a:r>
            <a:r>
              <a:rPr dirty="0" baseline="4629" sz="9000" spc="-157">
                <a:latin typeface="Calibri"/>
                <a:cs typeface="Calibri"/>
              </a:rPr>
              <a:t>a</a:t>
            </a:r>
            <a:r>
              <a:rPr dirty="0" baseline="4629" sz="9000" spc="-165">
                <a:latin typeface="Calibri"/>
                <a:cs typeface="Calibri"/>
              </a:rPr>
              <a:t>y</a:t>
            </a:r>
            <a:r>
              <a:rPr dirty="0" baseline="4629" sz="9000" spc="-7">
                <a:latin typeface="Calibri"/>
                <a:cs typeface="Calibri"/>
              </a:rPr>
              <a:t>-1</a:t>
            </a:r>
            <a:endParaRPr baseline="4629" sz="9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303698" y="6359459"/>
            <a:ext cx="14732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1</a:t>
            </a:fld>
            <a:endParaRPr sz="10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37304" y="925829"/>
            <a:ext cx="505968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5" b="1">
                <a:solidFill>
                  <a:srgbClr val="FFFFFF"/>
                </a:solidFill>
                <a:latin typeface="Calibri"/>
                <a:cs typeface="Calibri"/>
              </a:rPr>
              <a:t>(Zoom</a:t>
            </a:r>
            <a:r>
              <a:rPr dirty="0" sz="60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0" spc="-20" b="1">
                <a:solidFill>
                  <a:srgbClr val="FFFFFF"/>
                </a:solidFill>
                <a:latin typeface="Calibri"/>
                <a:cs typeface="Calibri"/>
              </a:rPr>
              <a:t>meeting)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40533" y="2554664"/>
            <a:ext cx="9083040" cy="2541905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00"/>
              </a:spcBef>
              <a:buClr>
                <a:srgbClr val="EC7C30"/>
              </a:buClr>
              <a:buFont typeface="Wingdings"/>
              <a:buChar char=""/>
              <a:tabLst>
                <a:tab pos="469900" algn="l"/>
                <a:tab pos="3431540" algn="l"/>
              </a:tabLst>
            </a:pPr>
            <a:r>
              <a:rPr dirty="0" sz="3600" spc="250" b="1">
                <a:solidFill>
                  <a:srgbClr val="FFFFFF"/>
                </a:solidFill>
                <a:latin typeface="Calibri"/>
                <a:cs typeface="Calibri"/>
              </a:rPr>
              <a:t>Introductory	</a:t>
            </a:r>
            <a:r>
              <a:rPr dirty="0" sz="3600" spc="245" b="1">
                <a:solidFill>
                  <a:srgbClr val="FFFFFF"/>
                </a:solidFill>
                <a:latin typeface="Calibri"/>
                <a:cs typeface="Calibri"/>
              </a:rPr>
              <a:t>Session:</a:t>
            </a:r>
            <a:endParaRPr sz="3600">
              <a:latin typeface="Calibri"/>
              <a:cs typeface="Calibri"/>
            </a:endParaRPr>
          </a:p>
          <a:p>
            <a:pPr marL="469900" indent="-228600">
              <a:lnSpc>
                <a:spcPct val="100000"/>
              </a:lnSpc>
              <a:spcBef>
                <a:spcPts val="735"/>
              </a:spcBef>
              <a:buClr>
                <a:srgbClr val="EC7C30"/>
              </a:buClr>
              <a:buFont typeface="Arial MT"/>
              <a:buChar char="•"/>
              <a:tabLst>
                <a:tab pos="469900" algn="l"/>
                <a:tab pos="1069340" algn="l"/>
                <a:tab pos="1664970" algn="l"/>
                <a:tab pos="3015615" algn="l"/>
                <a:tab pos="3548379" algn="l"/>
                <a:tab pos="4621530" algn="l"/>
                <a:tab pos="5046980" algn="l"/>
              </a:tabLst>
            </a:pPr>
            <a:r>
              <a:rPr dirty="0" sz="2400" spc="14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2400" spc="-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	B</a:t>
            </a:r>
            <a:r>
              <a:rPr dirty="0" sz="2400" spc="-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g	P</a:t>
            </a:r>
            <a:r>
              <a:rPr dirty="0" sz="2400" spc="-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Calibri"/>
                <a:cs typeface="Calibri"/>
              </a:rPr>
              <a:t>cture:	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240">
                <a:solidFill>
                  <a:srgbClr val="FFFFFF"/>
                </a:solidFill>
                <a:latin typeface="Calibri"/>
                <a:cs typeface="Calibri"/>
              </a:rPr>
              <a:t>Suhail	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2	</a:t>
            </a:r>
            <a:r>
              <a:rPr dirty="0" sz="2400" spc="225">
                <a:solidFill>
                  <a:srgbClr val="FFFFFF"/>
                </a:solidFill>
                <a:latin typeface="Calibri"/>
                <a:cs typeface="Calibri"/>
              </a:rPr>
              <a:t>hours)</a:t>
            </a:r>
            <a:endParaRPr sz="2400">
              <a:latin typeface="Calibri"/>
              <a:cs typeface="Calibri"/>
            </a:endParaRPr>
          </a:p>
          <a:p>
            <a:pPr marL="469900" indent="-228600">
              <a:lnSpc>
                <a:spcPct val="100000"/>
              </a:lnSpc>
              <a:spcBef>
                <a:spcPts val="710"/>
              </a:spcBef>
              <a:buClr>
                <a:srgbClr val="EC7C30"/>
              </a:buClr>
              <a:buFont typeface="Arial MT"/>
              <a:buChar char="•"/>
              <a:tabLst>
                <a:tab pos="469900" algn="l"/>
                <a:tab pos="2316480" algn="l"/>
                <a:tab pos="2999105" algn="l"/>
                <a:tab pos="4730750" algn="l"/>
                <a:tab pos="6210300" algn="l"/>
                <a:tab pos="6743065" algn="l"/>
                <a:tab pos="7817484" algn="l"/>
                <a:tab pos="8243570" algn="l"/>
              </a:tabLst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ec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2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	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	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dd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	</a:t>
            </a:r>
            <a:r>
              <a:rPr dirty="0" sz="2400" spc="254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27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400" spc="26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:	S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Az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400" spc="26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	(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69900" indent="-228600">
              <a:lnSpc>
                <a:spcPct val="100000"/>
              </a:lnSpc>
              <a:spcBef>
                <a:spcPts val="715"/>
              </a:spcBef>
              <a:buClr>
                <a:srgbClr val="EC7C30"/>
              </a:buClr>
              <a:buFont typeface="Arial MT"/>
              <a:buChar char="•"/>
              <a:tabLst>
                <a:tab pos="469900" algn="l"/>
              </a:tabLst>
            </a:pP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Face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Students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(30-min)</a:t>
            </a:r>
            <a:endParaRPr sz="2400">
              <a:latin typeface="Calibri"/>
              <a:cs typeface="Calibri"/>
            </a:endParaRPr>
          </a:p>
          <a:p>
            <a:pPr marL="469900" indent="-228600">
              <a:lnSpc>
                <a:spcPct val="100000"/>
              </a:lnSpc>
              <a:spcBef>
                <a:spcPts val="710"/>
              </a:spcBef>
              <a:buClr>
                <a:srgbClr val="EC7C30"/>
              </a:buClr>
              <a:buFont typeface="Arial MT"/>
              <a:buChar char="•"/>
              <a:tabLst>
                <a:tab pos="469900" algn="l"/>
                <a:tab pos="1647825" algn="l"/>
                <a:tab pos="3528695" algn="l"/>
                <a:tab pos="4084320" algn="l"/>
                <a:tab pos="5116195" algn="l"/>
              </a:tabLst>
            </a:pP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400" spc="2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Obje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sz="24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6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:	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spc="5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.	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Aa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400" spc="29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r	(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dirty="0" sz="2400" spc="-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400" spc="-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8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400" spc="28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4" name="object 4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998" y="3260140"/>
              <a:ext cx="1810804" cy="4320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485" y="1468983"/>
              <a:ext cx="1437843" cy="157302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8485" y="1468805"/>
              <a:ext cx="1438275" cy="1574165"/>
            </a:xfrm>
            <a:custGeom>
              <a:avLst/>
              <a:gdLst/>
              <a:ahLst/>
              <a:cxnLst/>
              <a:rect l="l" t="t" r="r" b="b"/>
              <a:pathLst>
                <a:path w="1438275" h="1574164">
                  <a:moveTo>
                    <a:pt x="0" y="786955"/>
                  </a:moveTo>
                  <a:lnTo>
                    <a:pt x="1546" y="735260"/>
                  </a:lnTo>
                  <a:lnTo>
                    <a:pt x="6163" y="683961"/>
                  </a:lnTo>
                  <a:lnTo>
                    <a:pt x="13817" y="633218"/>
                  </a:lnTo>
                  <a:lnTo>
                    <a:pt x="24474" y="583193"/>
                  </a:lnTo>
                  <a:lnTo>
                    <a:pt x="38101" y="534045"/>
                  </a:lnTo>
                  <a:lnTo>
                    <a:pt x="54665" y="485935"/>
                  </a:lnTo>
                  <a:lnTo>
                    <a:pt x="74132" y="439024"/>
                  </a:lnTo>
                  <a:lnTo>
                    <a:pt x="96469" y="393471"/>
                  </a:lnTo>
                  <a:lnTo>
                    <a:pt x="121377" y="349616"/>
                  </a:lnTo>
                  <a:lnTo>
                    <a:pt x="148778" y="307770"/>
                  </a:lnTo>
                  <a:lnTo>
                    <a:pt x="178566" y="268050"/>
                  </a:lnTo>
                  <a:lnTo>
                    <a:pt x="210637" y="230574"/>
                  </a:lnTo>
                  <a:lnTo>
                    <a:pt x="244885" y="195461"/>
                  </a:lnTo>
                  <a:lnTo>
                    <a:pt x="281204" y="162828"/>
                  </a:lnTo>
                  <a:lnTo>
                    <a:pt x="319490" y="132792"/>
                  </a:lnTo>
                  <a:lnTo>
                    <a:pt x="359638" y="105473"/>
                  </a:lnTo>
                  <a:lnTo>
                    <a:pt x="401226" y="81098"/>
                  </a:lnTo>
                  <a:lnTo>
                    <a:pt x="444074" y="59836"/>
                  </a:lnTo>
                  <a:lnTo>
                    <a:pt x="488027" y="41728"/>
                  </a:lnTo>
                  <a:lnTo>
                    <a:pt x="532930" y="26819"/>
                  </a:lnTo>
                  <a:lnTo>
                    <a:pt x="578625" y="15149"/>
                  </a:lnTo>
                  <a:lnTo>
                    <a:pt x="624957" y="6761"/>
                  </a:lnTo>
                  <a:lnTo>
                    <a:pt x="671770" y="1697"/>
                  </a:lnTo>
                  <a:lnTo>
                    <a:pt x="718908" y="0"/>
                  </a:lnTo>
                  <a:lnTo>
                    <a:pt x="766169" y="1697"/>
                  </a:lnTo>
                  <a:lnTo>
                    <a:pt x="813075" y="6761"/>
                  </a:lnTo>
                  <a:lnTo>
                    <a:pt x="859474" y="15149"/>
                  </a:lnTo>
                  <a:lnTo>
                    <a:pt x="905216" y="26819"/>
                  </a:lnTo>
                  <a:lnTo>
                    <a:pt x="950147" y="41728"/>
                  </a:lnTo>
                  <a:lnTo>
                    <a:pt x="994116" y="59836"/>
                  </a:lnTo>
                  <a:lnTo>
                    <a:pt x="1036971" y="81098"/>
                  </a:lnTo>
                  <a:lnTo>
                    <a:pt x="1078560" y="105473"/>
                  </a:lnTo>
                  <a:lnTo>
                    <a:pt x="1118703" y="132792"/>
                  </a:lnTo>
                  <a:lnTo>
                    <a:pt x="1156986" y="162828"/>
                  </a:lnTo>
                  <a:lnTo>
                    <a:pt x="1193304" y="195461"/>
                  </a:lnTo>
                  <a:lnTo>
                    <a:pt x="1227550" y="230574"/>
                  </a:lnTo>
                  <a:lnTo>
                    <a:pt x="1259620" y="268050"/>
                  </a:lnTo>
                  <a:lnTo>
                    <a:pt x="1289407" y="307770"/>
                  </a:lnTo>
                  <a:lnTo>
                    <a:pt x="1316808" y="349616"/>
                  </a:lnTo>
                  <a:lnTo>
                    <a:pt x="1341716" y="393471"/>
                  </a:lnTo>
                  <a:lnTo>
                    <a:pt x="1364053" y="439024"/>
                  </a:lnTo>
                  <a:lnTo>
                    <a:pt x="1383522" y="485935"/>
                  </a:lnTo>
                  <a:lnTo>
                    <a:pt x="1400088" y="534045"/>
                  </a:lnTo>
                  <a:lnTo>
                    <a:pt x="1413717" y="583193"/>
                  </a:lnTo>
                  <a:lnTo>
                    <a:pt x="1424377" y="633218"/>
                  </a:lnTo>
                  <a:lnTo>
                    <a:pt x="1432033" y="683961"/>
                  </a:lnTo>
                  <a:lnTo>
                    <a:pt x="1436651" y="735260"/>
                  </a:lnTo>
                  <a:lnTo>
                    <a:pt x="1438198" y="786955"/>
                  </a:lnTo>
                  <a:lnTo>
                    <a:pt x="1436651" y="838650"/>
                  </a:lnTo>
                  <a:lnTo>
                    <a:pt x="1432033" y="889949"/>
                  </a:lnTo>
                  <a:lnTo>
                    <a:pt x="1424377" y="940692"/>
                  </a:lnTo>
                  <a:lnTo>
                    <a:pt x="1413717" y="990717"/>
                  </a:lnTo>
                  <a:lnTo>
                    <a:pt x="1400088" y="1039865"/>
                  </a:lnTo>
                  <a:lnTo>
                    <a:pt x="1383522" y="1087975"/>
                  </a:lnTo>
                  <a:lnTo>
                    <a:pt x="1364053" y="1134886"/>
                  </a:lnTo>
                  <a:lnTo>
                    <a:pt x="1341716" y="1180439"/>
                  </a:lnTo>
                  <a:lnTo>
                    <a:pt x="1316808" y="1224294"/>
                  </a:lnTo>
                  <a:lnTo>
                    <a:pt x="1289407" y="1266140"/>
                  </a:lnTo>
                  <a:lnTo>
                    <a:pt x="1259620" y="1305860"/>
                  </a:lnTo>
                  <a:lnTo>
                    <a:pt x="1227550" y="1343336"/>
                  </a:lnTo>
                  <a:lnTo>
                    <a:pt x="1193304" y="1378449"/>
                  </a:lnTo>
                  <a:lnTo>
                    <a:pt x="1156986" y="1411082"/>
                  </a:lnTo>
                  <a:lnTo>
                    <a:pt x="1118703" y="1441118"/>
                  </a:lnTo>
                  <a:lnTo>
                    <a:pt x="1078560" y="1468437"/>
                  </a:lnTo>
                  <a:lnTo>
                    <a:pt x="1036971" y="1492812"/>
                  </a:lnTo>
                  <a:lnTo>
                    <a:pt x="994116" y="1514074"/>
                  </a:lnTo>
                  <a:lnTo>
                    <a:pt x="950147" y="1532182"/>
                  </a:lnTo>
                  <a:lnTo>
                    <a:pt x="905216" y="1547091"/>
                  </a:lnTo>
                  <a:lnTo>
                    <a:pt x="859474" y="1558761"/>
                  </a:lnTo>
                  <a:lnTo>
                    <a:pt x="813075" y="1567149"/>
                  </a:lnTo>
                  <a:lnTo>
                    <a:pt x="766169" y="1572213"/>
                  </a:lnTo>
                  <a:lnTo>
                    <a:pt x="718908" y="1573911"/>
                  </a:lnTo>
                  <a:lnTo>
                    <a:pt x="671770" y="1572213"/>
                  </a:lnTo>
                  <a:lnTo>
                    <a:pt x="624957" y="1567149"/>
                  </a:lnTo>
                  <a:lnTo>
                    <a:pt x="578625" y="1558761"/>
                  </a:lnTo>
                  <a:lnTo>
                    <a:pt x="532930" y="1547091"/>
                  </a:lnTo>
                  <a:lnTo>
                    <a:pt x="488027" y="1532182"/>
                  </a:lnTo>
                  <a:lnTo>
                    <a:pt x="444074" y="1514074"/>
                  </a:lnTo>
                  <a:lnTo>
                    <a:pt x="401226" y="1492812"/>
                  </a:lnTo>
                  <a:lnTo>
                    <a:pt x="359638" y="1468437"/>
                  </a:lnTo>
                  <a:lnTo>
                    <a:pt x="319490" y="1441118"/>
                  </a:lnTo>
                  <a:lnTo>
                    <a:pt x="281204" y="1411082"/>
                  </a:lnTo>
                  <a:lnTo>
                    <a:pt x="244885" y="1378449"/>
                  </a:lnTo>
                  <a:lnTo>
                    <a:pt x="210637" y="1343336"/>
                  </a:lnTo>
                  <a:lnTo>
                    <a:pt x="178566" y="1305860"/>
                  </a:lnTo>
                  <a:lnTo>
                    <a:pt x="148778" y="1266140"/>
                  </a:lnTo>
                  <a:lnTo>
                    <a:pt x="121377" y="1224294"/>
                  </a:lnTo>
                  <a:lnTo>
                    <a:pt x="96469" y="1180439"/>
                  </a:lnTo>
                  <a:lnTo>
                    <a:pt x="74132" y="1134886"/>
                  </a:lnTo>
                  <a:lnTo>
                    <a:pt x="54665" y="1087975"/>
                  </a:lnTo>
                  <a:lnTo>
                    <a:pt x="38101" y="1039865"/>
                  </a:lnTo>
                  <a:lnTo>
                    <a:pt x="24474" y="990717"/>
                  </a:lnTo>
                  <a:lnTo>
                    <a:pt x="13817" y="940692"/>
                  </a:lnTo>
                  <a:lnTo>
                    <a:pt x="6163" y="889949"/>
                  </a:lnTo>
                  <a:lnTo>
                    <a:pt x="1546" y="838650"/>
                  </a:lnTo>
                  <a:lnTo>
                    <a:pt x="0" y="786955"/>
                  </a:lnTo>
                  <a:close/>
                </a:path>
              </a:pathLst>
            </a:custGeom>
            <a:ln w="6335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28485" y="470877"/>
              <a:ext cx="5484495" cy="651510"/>
            </a:xfrm>
            <a:custGeom>
              <a:avLst/>
              <a:gdLst/>
              <a:ahLst/>
              <a:cxnLst/>
              <a:rect l="l" t="t" r="r" b="b"/>
              <a:pathLst>
                <a:path w="5484495" h="651510">
                  <a:moveTo>
                    <a:pt x="5484241" y="0"/>
                  </a:moveTo>
                  <a:lnTo>
                    <a:pt x="0" y="0"/>
                  </a:lnTo>
                  <a:lnTo>
                    <a:pt x="0" y="650887"/>
                  </a:lnTo>
                  <a:lnTo>
                    <a:pt x="2742120" y="650887"/>
                  </a:lnTo>
                  <a:lnTo>
                    <a:pt x="5484241" y="650887"/>
                  </a:lnTo>
                  <a:lnTo>
                    <a:pt x="5484241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83793" y="0"/>
            <a:ext cx="9248775" cy="4726305"/>
          </a:xfrm>
          <a:prstGeom prst="rect">
            <a:avLst/>
          </a:prstGeom>
        </p:spPr>
        <p:txBody>
          <a:bodyPr wrap="square" lIns="0" tIns="53022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4175"/>
              </a:spcBef>
            </a:pPr>
            <a:r>
              <a:rPr dirty="0" sz="3200" spc="-6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153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baseline="-12037" sz="9000" spc="-97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3200" spc="-173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baseline="-12037" sz="9000" spc="-1042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3200" spc="-3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baseline="-12037" sz="9000" spc="-391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3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baseline="-12037" sz="9000" spc="-3457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200" spc="-47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baseline="-12037" sz="9000" spc="-4057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78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baseline="-12037" sz="9000" spc="-232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3200" spc="-2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baseline="-12037" sz="9000" spc="-2032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3200" spc="-434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baseline="-12037" sz="9000" spc="-528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3200" spc="-434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baseline="-12037" sz="9000" spc="-3907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3200" spc="-7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200" spc="-2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baseline="-12037" sz="9000" spc="-1935">
                <a:solidFill>
                  <a:srgbClr val="FFFFFF"/>
                </a:solidFill>
                <a:latin typeface="Calibri"/>
                <a:cs typeface="Calibri"/>
              </a:rPr>
              <a:t>’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spc="-132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baseline="-12037" sz="9000" spc="-1485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3200" spc="-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baseline="-12037" sz="9000" spc="-3487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200" spc="-8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3200" spc="-7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algn="ctr" marL="2477770" marR="17780" indent="5080">
              <a:lnSpc>
                <a:spcPct val="100400"/>
              </a:lnSpc>
              <a:spcBef>
                <a:spcPts val="4054"/>
              </a:spcBef>
            </a:pPr>
            <a:r>
              <a:rPr dirty="0" sz="6000" spc="-10" b="1">
                <a:solidFill>
                  <a:srgbClr val="FFFFFF"/>
                </a:solidFill>
                <a:latin typeface="Calibri"/>
                <a:cs typeface="Calibri"/>
              </a:rPr>
              <a:t>INTRODUCTION </a:t>
            </a:r>
            <a:r>
              <a:rPr dirty="0" sz="6000" spc="-85" b="1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6000" spc="-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0" spc="-10" b="1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dirty="0" sz="60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0" spc="-5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60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0" spc="-5" b="1">
                <a:solidFill>
                  <a:srgbClr val="FFFFFF"/>
                </a:solidFill>
                <a:latin typeface="Calibri"/>
                <a:cs typeface="Calibri"/>
              </a:rPr>
              <a:t>THINGS</a:t>
            </a:r>
            <a:endParaRPr sz="6000">
              <a:latin typeface="Calibri"/>
              <a:cs typeface="Calibri"/>
            </a:endParaRPr>
          </a:p>
          <a:p>
            <a:pPr algn="ctr" marL="2450465">
              <a:lnSpc>
                <a:spcPct val="100000"/>
              </a:lnSpc>
              <a:spcBef>
                <a:spcPts val="25"/>
              </a:spcBef>
            </a:pPr>
            <a:r>
              <a:rPr dirty="0" sz="6000" spc="-10" b="1">
                <a:solidFill>
                  <a:srgbClr val="FFFFFF"/>
                </a:solidFill>
                <a:latin typeface="Calibri"/>
                <a:cs typeface="Calibri"/>
              </a:rPr>
              <a:t>Suhail</a:t>
            </a:r>
            <a:r>
              <a:rPr dirty="0" sz="60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6000" spc="-5" b="1">
                <a:solidFill>
                  <a:srgbClr val="FFFFFF"/>
                </a:solidFill>
                <a:latin typeface="Calibri"/>
                <a:cs typeface="Calibri"/>
              </a:rPr>
              <a:t>Siddiqui</a:t>
            </a:r>
            <a:endParaRPr sz="6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96141" y="4693504"/>
            <a:ext cx="10853420" cy="1222375"/>
            <a:chOff x="796141" y="4693504"/>
            <a:chExt cx="10853420" cy="122237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885" y="4781880"/>
              <a:ext cx="10675442" cy="104400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0600" y="4737963"/>
              <a:ext cx="10764520" cy="1133475"/>
            </a:xfrm>
            <a:custGeom>
              <a:avLst/>
              <a:gdLst/>
              <a:ahLst/>
              <a:cxnLst/>
              <a:rect l="l" t="t" r="r" b="b"/>
              <a:pathLst>
                <a:path w="10764520" h="1133475">
                  <a:moveTo>
                    <a:pt x="0" y="0"/>
                  </a:moveTo>
                  <a:lnTo>
                    <a:pt x="10764354" y="0"/>
                  </a:lnTo>
                  <a:lnTo>
                    <a:pt x="10764354" y="1132916"/>
                  </a:lnTo>
                  <a:lnTo>
                    <a:pt x="0" y="1132916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7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0"/>
            <a:ext cx="12193905" cy="6859270"/>
            <a:chOff x="-635" y="0"/>
            <a:chExt cx="12193905" cy="6859270"/>
          </a:xfrm>
        </p:grpSpPr>
        <p:sp>
          <p:nvSpPr>
            <p:cNvPr id="3" name="object 3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003755" y="1371600"/>
              <a:ext cx="7346315" cy="563880"/>
            </a:xfrm>
            <a:custGeom>
              <a:avLst/>
              <a:gdLst/>
              <a:ahLst/>
              <a:cxnLst/>
              <a:rect l="l" t="t" r="r" b="b"/>
              <a:pathLst>
                <a:path w="7346315" h="563880">
                  <a:moveTo>
                    <a:pt x="6832447" y="0"/>
                  </a:moveTo>
                  <a:lnTo>
                    <a:pt x="92887" y="0"/>
                  </a:lnTo>
                  <a:lnTo>
                    <a:pt x="55892" y="4213"/>
                  </a:lnTo>
                  <a:lnTo>
                    <a:pt x="26460" y="15886"/>
                  </a:lnTo>
                  <a:lnTo>
                    <a:pt x="7019" y="33566"/>
                  </a:lnTo>
                  <a:lnTo>
                    <a:pt x="0" y="55803"/>
                  </a:lnTo>
                  <a:lnTo>
                    <a:pt x="0" y="507238"/>
                  </a:lnTo>
                  <a:lnTo>
                    <a:pt x="7019" y="529530"/>
                  </a:lnTo>
                  <a:lnTo>
                    <a:pt x="26460" y="547333"/>
                  </a:lnTo>
                  <a:lnTo>
                    <a:pt x="55892" y="559128"/>
                  </a:lnTo>
                  <a:lnTo>
                    <a:pt x="92887" y="563397"/>
                  </a:lnTo>
                  <a:lnTo>
                    <a:pt x="6832447" y="563397"/>
                  </a:lnTo>
                  <a:lnTo>
                    <a:pt x="6878599" y="559178"/>
                  </a:lnTo>
                  <a:lnTo>
                    <a:pt x="6939314" y="540615"/>
                  </a:lnTo>
                  <a:lnTo>
                    <a:pt x="7325283" y="309600"/>
                  </a:lnTo>
                  <a:lnTo>
                    <a:pt x="7345938" y="288374"/>
                  </a:lnTo>
                  <a:lnTo>
                    <a:pt x="7343643" y="270452"/>
                  </a:lnTo>
                  <a:lnTo>
                    <a:pt x="6948004" y="26644"/>
                  </a:lnTo>
                  <a:lnTo>
                    <a:pt x="6880421" y="4163"/>
                  </a:lnTo>
                  <a:lnTo>
                    <a:pt x="6832447" y="0"/>
                  </a:lnTo>
                  <a:close/>
                </a:path>
              </a:pathLst>
            </a:custGeom>
            <a:solidFill>
              <a:srgbClr val="C459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03755" y="1371600"/>
              <a:ext cx="7346315" cy="563880"/>
            </a:xfrm>
            <a:custGeom>
              <a:avLst/>
              <a:gdLst/>
              <a:ahLst/>
              <a:cxnLst/>
              <a:rect l="l" t="t" r="r" b="b"/>
              <a:pathLst>
                <a:path w="7346315" h="563880">
                  <a:moveTo>
                    <a:pt x="6948004" y="26644"/>
                  </a:moveTo>
                  <a:lnTo>
                    <a:pt x="7166119" y="157761"/>
                  </a:lnTo>
                  <a:lnTo>
                    <a:pt x="7278123" y="225091"/>
                  </a:lnTo>
                  <a:lnTo>
                    <a:pt x="7319388" y="249897"/>
                  </a:lnTo>
                  <a:lnTo>
                    <a:pt x="7325283" y="253441"/>
                  </a:lnTo>
                  <a:lnTo>
                    <a:pt x="7332168" y="258065"/>
                  </a:lnTo>
                  <a:lnTo>
                    <a:pt x="7343643" y="270452"/>
                  </a:lnTo>
                  <a:lnTo>
                    <a:pt x="7345938" y="288374"/>
                  </a:lnTo>
                  <a:lnTo>
                    <a:pt x="7325283" y="309600"/>
                  </a:lnTo>
                  <a:lnTo>
                    <a:pt x="7243857" y="358555"/>
                  </a:lnTo>
                  <a:lnTo>
                    <a:pt x="7116665" y="435014"/>
                  </a:lnTo>
                  <a:lnTo>
                    <a:pt x="6999462" y="505466"/>
                  </a:lnTo>
                  <a:lnTo>
                    <a:pt x="6948004" y="536397"/>
                  </a:lnTo>
                  <a:lnTo>
                    <a:pt x="6878599" y="559178"/>
                  </a:lnTo>
                  <a:lnTo>
                    <a:pt x="6832447" y="563397"/>
                  </a:lnTo>
                  <a:lnTo>
                    <a:pt x="92887" y="563397"/>
                  </a:lnTo>
                  <a:lnTo>
                    <a:pt x="55892" y="559128"/>
                  </a:lnTo>
                  <a:lnTo>
                    <a:pt x="26460" y="547333"/>
                  </a:lnTo>
                  <a:lnTo>
                    <a:pt x="7019" y="529530"/>
                  </a:lnTo>
                  <a:lnTo>
                    <a:pt x="0" y="507238"/>
                  </a:lnTo>
                  <a:lnTo>
                    <a:pt x="0" y="55803"/>
                  </a:lnTo>
                  <a:lnTo>
                    <a:pt x="7019" y="33566"/>
                  </a:lnTo>
                  <a:lnTo>
                    <a:pt x="26460" y="15886"/>
                  </a:lnTo>
                  <a:lnTo>
                    <a:pt x="55892" y="4213"/>
                  </a:lnTo>
                  <a:lnTo>
                    <a:pt x="92887" y="0"/>
                  </a:lnTo>
                  <a:lnTo>
                    <a:pt x="6832447" y="0"/>
                  </a:lnTo>
                  <a:lnTo>
                    <a:pt x="6880421" y="4163"/>
                  </a:lnTo>
                  <a:lnTo>
                    <a:pt x="6916820" y="13322"/>
                  </a:lnTo>
                  <a:lnTo>
                    <a:pt x="6939921" y="22481"/>
                  </a:lnTo>
                  <a:lnTo>
                    <a:pt x="6948004" y="26644"/>
                  </a:lnTo>
                  <a:close/>
                </a:path>
              </a:pathLst>
            </a:custGeom>
            <a:ln w="9359">
              <a:solidFill>
                <a:srgbClr val="0027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04123" y="4571644"/>
              <a:ext cx="7490459" cy="561975"/>
            </a:xfrm>
            <a:custGeom>
              <a:avLst/>
              <a:gdLst/>
              <a:ahLst/>
              <a:cxnLst/>
              <a:rect l="l" t="t" r="r" b="b"/>
              <a:pathLst>
                <a:path w="7490459" h="561975">
                  <a:moveTo>
                    <a:pt x="6966711" y="0"/>
                  </a:moveTo>
                  <a:lnTo>
                    <a:pt x="95034" y="0"/>
                  </a:lnTo>
                  <a:lnTo>
                    <a:pt x="57253" y="4213"/>
                  </a:lnTo>
                  <a:lnTo>
                    <a:pt x="27133" y="15884"/>
                  </a:lnTo>
                  <a:lnTo>
                    <a:pt x="7205" y="33561"/>
                  </a:lnTo>
                  <a:lnTo>
                    <a:pt x="0" y="55791"/>
                  </a:lnTo>
                  <a:lnTo>
                    <a:pt x="0" y="505434"/>
                  </a:lnTo>
                  <a:lnTo>
                    <a:pt x="7205" y="527727"/>
                  </a:lnTo>
                  <a:lnTo>
                    <a:pt x="27133" y="545530"/>
                  </a:lnTo>
                  <a:lnTo>
                    <a:pt x="57253" y="557325"/>
                  </a:lnTo>
                  <a:lnTo>
                    <a:pt x="95034" y="561594"/>
                  </a:lnTo>
                  <a:lnTo>
                    <a:pt x="6966711" y="561594"/>
                  </a:lnTo>
                  <a:lnTo>
                    <a:pt x="7013814" y="557430"/>
                  </a:lnTo>
                  <a:lnTo>
                    <a:pt x="7051093" y="548271"/>
                  </a:lnTo>
                  <a:lnTo>
                    <a:pt x="7469276" y="308521"/>
                  </a:lnTo>
                  <a:lnTo>
                    <a:pt x="7490386" y="287500"/>
                  </a:lnTo>
                  <a:lnTo>
                    <a:pt x="7488040" y="269684"/>
                  </a:lnTo>
                  <a:lnTo>
                    <a:pt x="7084440" y="26276"/>
                  </a:lnTo>
                  <a:lnTo>
                    <a:pt x="7015785" y="4105"/>
                  </a:lnTo>
                  <a:lnTo>
                    <a:pt x="6966711" y="0"/>
                  </a:lnTo>
                  <a:close/>
                </a:path>
              </a:pathLst>
            </a:custGeom>
            <a:solidFill>
              <a:srgbClr val="88B9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04123" y="4571644"/>
              <a:ext cx="7490459" cy="561975"/>
            </a:xfrm>
            <a:custGeom>
              <a:avLst/>
              <a:gdLst/>
              <a:ahLst/>
              <a:cxnLst/>
              <a:rect l="l" t="t" r="r" b="b"/>
              <a:pathLst>
                <a:path w="7490459" h="561975">
                  <a:moveTo>
                    <a:pt x="7084440" y="26276"/>
                  </a:moveTo>
                  <a:lnTo>
                    <a:pt x="7469276" y="252717"/>
                  </a:lnTo>
                  <a:lnTo>
                    <a:pt x="7476312" y="257336"/>
                  </a:lnTo>
                  <a:lnTo>
                    <a:pt x="7488040" y="269684"/>
                  </a:lnTo>
                  <a:lnTo>
                    <a:pt x="7490386" y="287500"/>
                  </a:lnTo>
                  <a:lnTo>
                    <a:pt x="7469276" y="308521"/>
                  </a:lnTo>
                  <a:lnTo>
                    <a:pt x="7386214" y="357412"/>
                  </a:lnTo>
                  <a:lnTo>
                    <a:pt x="7256475" y="433746"/>
                  </a:lnTo>
                  <a:lnTo>
                    <a:pt x="7136927" y="504074"/>
                  </a:lnTo>
                  <a:lnTo>
                    <a:pt x="7084440" y="534949"/>
                  </a:lnTo>
                  <a:lnTo>
                    <a:pt x="7013814" y="557430"/>
                  </a:lnTo>
                  <a:lnTo>
                    <a:pt x="6966711" y="561594"/>
                  </a:lnTo>
                  <a:lnTo>
                    <a:pt x="95034" y="561594"/>
                  </a:lnTo>
                  <a:lnTo>
                    <a:pt x="57253" y="557325"/>
                  </a:lnTo>
                  <a:lnTo>
                    <a:pt x="27133" y="545530"/>
                  </a:lnTo>
                  <a:lnTo>
                    <a:pt x="7205" y="527727"/>
                  </a:lnTo>
                  <a:lnTo>
                    <a:pt x="0" y="505434"/>
                  </a:lnTo>
                  <a:lnTo>
                    <a:pt x="0" y="55791"/>
                  </a:lnTo>
                  <a:lnTo>
                    <a:pt x="7205" y="33561"/>
                  </a:lnTo>
                  <a:lnTo>
                    <a:pt x="27133" y="15884"/>
                  </a:lnTo>
                  <a:lnTo>
                    <a:pt x="57253" y="4213"/>
                  </a:lnTo>
                  <a:lnTo>
                    <a:pt x="95034" y="0"/>
                  </a:lnTo>
                  <a:lnTo>
                    <a:pt x="6966711" y="0"/>
                  </a:lnTo>
                  <a:lnTo>
                    <a:pt x="7015785" y="4105"/>
                  </a:lnTo>
                  <a:lnTo>
                    <a:pt x="7052846" y="13138"/>
                  </a:lnTo>
                  <a:lnTo>
                    <a:pt x="7076272" y="22170"/>
                  </a:lnTo>
                  <a:lnTo>
                    <a:pt x="7084440" y="26276"/>
                  </a:lnTo>
                  <a:close/>
                </a:path>
              </a:pathLst>
            </a:custGeom>
            <a:ln w="9359">
              <a:solidFill>
                <a:srgbClr val="88B91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57044" y="5410085"/>
              <a:ext cx="7437120" cy="563880"/>
            </a:xfrm>
            <a:custGeom>
              <a:avLst/>
              <a:gdLst/>
              <a:ahLst/>
              <a:cxnLst/>
              <a:rect l="l" t="t" r="r" b="b"/>
              <a:pathLst>
                <a:path w="7437120" h="563879">
                  <a:moveTo>
                    <a:pt x="6917029" y="0"/>
                  </a:moveTo>
                  <a:lnTo>
                    <a:pt x="94310" y="0"/>
                  </a:lnTo>
                  <a:lnTo>
                    <a:pt x="56792" y="4211"/>
                  </a:lnTo>
                  <a:lnTo>
                    <a:pt x="26904" y="15879"/>
                  </a:lnTo>
                  <a:lnTo>
                    <a:pt x="7142" y="33555"/>
                  </a:lnTo>
                  <a:lnTo>
                    <a:pt x="0" y="55791"/>
                  </a:lnTo>
                  <a:lnTo>
                    <a:pt x="0" y="507238"/>
                  </a:lnTo>
                  <a:lnTo>
                    <a:pt x="7142" y="529530"/>
                  </a:lnTo>
                  <a:lnTo>
                    <a:pt x="26904" y="547333"/>
                  </a:lnTo>
                  <a:lnTo>
                    <a:pt x="56792" y="559128"/>
                  </a:lnTo>
                  <a:lnTo>
                    <a:pt x="94310" y="563397"/>
                  </a:lnTo>
                  <a:lnTo>
                    <a:pt x="6917029" y="563397"/>
                  </a:lnTo>
                  <a:lnTo>
                    <a:pt x="6963868" y="559178"/>
                  </a:lnTo>
                  <a:lnTo>
                    <a:pt x="7000916" y="549897"/>
                  </a:lnTo>
                  <a:lnTo>
                    <a:pt x="7415999" y="309600"/>
                  </a:lnTo>
                  <a:lnTo>
                    <a:pt x="7436954" y="288366"/>
                  </a:lnTo>
                  <a:lnTo>
                    <a:pt x="7434626" y="270441"/>
                  </a:lnTo>
                  <a:lnTo>
                    <a:pt x="7034034" y="26631"/>
                  </a:lnTo>
                  <a:lnTo>
                    <a:pt x="6965690" y="4161"/>
                  </a:lnTo>
                  <a:lnTo>
                    <a:pt x="6917029" y="0"/>
                  </a:lnTo>
                  <a:close/>
                </a:path>
              </a:pathLst>
            </a:custGeom>
            <a:solidFill>
              <a:srgbClr val="8E3E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57044" y="5410085"/>
              <a:ext cx="7437120" cy="563880"/>
            </a:xfrm>
            <a:custGeom>
              <a:avLst/>
              <a:gdLst/>
              <a:ahLst/>
              <a:cxnLst/>
              <a:rect l="l" t="t" r="r" b="b"/>
              <a:pathLst>
                <a:path w="7437120" h="563879">
                  <a:moveTo>
                    <a:pt x="7034034" y="26631"/>
                  </a:moveTo>
                  <a:lnTo>
                    <a:pt x="7415999" y="253428"/>
                  </a:lnTo>
                  <a:lnTo>
                    <a:pt x="7422984" y="258053"/>
                  </a:lnTo>
                  <a:lnTo>
                    <a:pt x="7434626" y="270441"/>
                  </a:lnTo>
                  <a:lnTo>
                    <a:pt x="7436954" y="288366"/>
                  </a:lnTo>
                  <a:lnTo>
                    <a:pt x="7415999" y="309600"/>
                  </a:lnTo>
                  <a:lnTo>
                    <a:pt x="7333536" y="358549"/>
                  </a:lnTo>
                  <a:lnTo>
                    <a:pt x="7204767" y="435009"/>
                  </a:lnTo>
                  <a:lnTo>
                    <a:pt x="7086122" y="505464"/>
                  </a:lnTo>
                  <a:lnTo>
                    <a:pt x="7034034" y="536397"/>
                  </a:lnTo>
                  <a:lnTo>
                    <a:pt x="7025271" y="540615"/>
                  </a:lnTo>
                  <a:lnTo>
                    <a:pt x="7000916" y="549897"/>
                  </a:lnTo>
                  <a:lnTo>
                    <a:pt x="6963868" y="559178"/>
                  </a:lnTo>
                  <a:lnTo>
                    <a:pt x="6917029" y="563397"/>
                  </a:lnTo>
                  <a:lnTo>
                    <a:pt x="94310" y="563397"/>
                  </a:lnTo>
                  <a:lnTo>
                    <a:pt x="56792" y="559128"/>
                  </a:lnTo>
                  <a:lnTo>
                    <a:pt x="26904" y="547333"/>
                  </a:lnTo>
                  <a:lnTo>
                    <a:pt x="7142" y="529530"/>
                  </a:lnTo>
                  <a:lnTo>
                    <a:pt x="0" y="507238"/>
                  </a:lnTo>
                  <a:lnTo>
                    <a:pt x="0" y="55791"/>
                  </a:lnTo>
                  <a:lnTo>
                    <a:pt x="7142" y="33555"/>
                  </a:lnTo>
                  <a:lnTo>
                    <a:pt x="26904" y="15879"/>
                  </a:lnTo>
                  <a:lnTo>
                    <a:pt x="56792" y="4211"/>
                  </a:lnTo>
                  <a:lnTo>
                    <a:pt x="94310" y="0"/>
                  </a:lnTo>
                  <a:lnTo>
                    <a:pt x="6917029" y="0"/>
                  </a:lnTo>
                  <a:lnTo>
                    <a:pt x="6965690" y="4161"/>
                  </a:lnTo>
                  <a:lnTo>
                    <a:pt x="7002535" y="13315"/>
                  </a:lnTo>
                  <a:lnTo>
                    <a:pt x="7025878" y="22470"/>
                  </a:lnTo>
                  <a:lnTo>
                    <a:pt x="7034034" y="26631"/>
                  </a:lnTo>
                  <a:close/>
                </a:path>
              </a:pathLst>
            </a:custGeom>
            <a:ln w="9359">
              <a:solidFill>
                <a:srgbClr val="7A05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34362" y="2971444"/>
              <a:ext cx="7460615" cy="561975"/>
            </a:xfrm>
            <a:custGeom>
              <a:avLst/>
              <a:gdLst/>
              <a:ahLst/>
              <a:cxnLst/>
              <a:rect l="l" t="t" r="r" b="b"/>
              <a:pathLst>
                <a:path w="7460615" h="561975">
                  <a:moveTo>
                    <a:pt x="6938632" y="0"/>
                  </a:moveTo>
                  <a:lnTo>
                    <a:pt x="94322" y="0"/>
                  </a:lnTo>
                  <a:lnTo>
                    <a:pt x="56803" y="4213"/>
                  </a:lnTo>
                  <a:lnTo>
                    <a:pt x="26911" y="15884"/>
                  </a:lnTo>
                  <a:lnTo>
                    <a:pt x="7144" y="33561"/>
                  </a:lnTo>
                  <a:lnTo>
                    <a:pt x="0" y="55791"/>
                  </a:lnTo>
                  <a:lnTo>
                    <a:pt x="0" y="505434"/>
                  </a:lnTo>
                  <a:lnTo>
                    <a:pt x="7144" y="527727"/>
                  </a:lnTo>
                  <a:lnTo>
                    <a:pt x="26911" y="545530"/>
                  </a:lnTo>
                  <a:lnTo>
                    <a:pt x="56803" y="557325"/>
                  </a:lnTo>
                  <a:lnTo>
                    <a:pt x="94322" y="561594"/>
                  </a:lnTo>
                  <a:lnTo>
                    <a:pt x="6938632" y="561594"/>
                  </a:lnTo>
                  <a:lnTo>
                    <a:pt x="6985316" y="557430"/>
                  </a:lnTo>
                  <a:lnTo>
                    <a:pt x="7022380" y="548271"/>
                  </a:lnTo>
                  <a:lnTo>
                    <a:pt x="7439037" y="308521"/>
                  </a:lnTo>
                  <a:lnTo>
                    <a:pt x="7459997" y="287500"/>
                  </a:lnTo>
                  <a:lnTo>
                    <a:pt x="7457668" y="269684"/>
                  </a:lnTo>
                  <a:lnTo>
                    <a:pt x="7055637" y="26276"/>
                  </a:lnTo>
                  <a:lnTo>
                    <a:pt x="6987293" y="4105"/>
                  </a:lnTo>
                  <a:lnTo>
                    <a:pt x="6938632" y="0"/>
                  </a:lnTo>
                  <a:close/>
                </a:path>
              </a:pathLst>
            </a:custGeom>
            <a:solidFill>
              <a:srgbClr val="007A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26805" y="2133714"/>
              <a:ext cx="7414895" cy="563880"/>
            </a:xfrm>
            <a:custGeom>
              <a:avLst/>
              <a:gdLst/>
              <a:ahLst/>
              <a:cxnLst/>
              <a:rect l="l" t="t" r="r" b="b"/>
              <a:pathLst>
                <a:path w="7414895" h="563880">
                  <a:moveTo>
                    <a:pt x="6896150" y="0"/>
                  </a:moveTo>
                  <a:lnTo>
                    <a:pt x="93954" y="0"/>
                  </a:lnTo>
                  <a:lnTo>
                    <a:pt x="56642" y="4213"/>
                  </a:lnTo>
                  <a:lnTo>
                    <a:pt x="26860" y="15886"/>
                  </a:lnTo>
                  <a:lnTo>
                    <a:pt x="7136" y="33566"/>
                  </a:lnTo>
                  <a:lnTo>
                    <a:pt x="0" y="55803"/>
                  </a:lnTo>
                  <a:lnTo>
                    <a:pt x="0" y="507250"/>
                  </a:lnTo>
                  <a:lnTo>
                    <a:pt x="7136" y="529538"/>
                  </a:lnTo>
                  <a:lnTo>
                    <a:pt x="26860" y="547341"/>
                  </a:lnTo>
                  <a:lnTo>
                    <a:pt x="56642" y="559139"/>
                  </a:lnTo>
                  <a:lnTo>
                    <a:pt x="93954" y="563410"/>
                  </a:lnTo>
                  <a:lnTo>
                    <a:pt x="6896150" y="563410"/>
                  </a:lnTo>
                  <a:lnTo>
                    <a:pt x="6942779" y="559191"/>
                  </a:lnTo>
                  <a:lnTo>
                    <a:pt x="7004041" y="540628"/>
                  </a:lnTo>
                  <a:lnTo>
                    <a:pt x="7393673" y="309600"/>
                  </a:lnTo>
                  <a:lnTo>
                    <a:pt x="7414483" y="288374"/>
                  </a:lnTo>
                  <a:lnTo>
                    <a:pt x="7412170" y="270452"/>
                  </a:lnTo>
                  <a:lnTo>
                    <a:pt x="7012800" y="26644"/>
                  </a:lnTo>
                  <a:lnTo>
                    <a:pt x="6944600" y="4163"/>
                  </a:lnTo>
                  <a:lnTo>
                    <a:pt x="6896150" y="0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30399" y="3771722"/>
              <a:ext cx="7513320" cy="561975"/>
            </a:xfrm>
            <a:custGeom>
              <a:avLst/>
              <a:gdLst/>
              <a:ahLst/>
              <a:cxnLst/>
              <a:rect l="l" t="t" r="r" b="b"/>
              <a:pathLst>
                <a:path w="7513320" h="561975">
                  <a:moveTo>
                    <a:pt x="6987959" y="0"/>
                  </a:moveTo>
                  <a:lnTo>
                    <a:pt x="95034" y="0"/>
                  </a:lnTo>
                  <a:lnTo>
                    <a:pt x="57253" y="4213"/>
                  </a:lnTo>
                  <a:lnTo>
                    <a:pt x="27133" y="15886"/>
                  </a:lnTo>
                  <a:lnTo>
                    <a:pt x="7205" y="33566"/>
                  </a:lnTo>
                  <a:lnTo>
                    <a:pt x="0" y="55803"/>
                  </a:lnTo>
                  <a:lnTo>
                    <a:pt x="0" y="505434"/>
                  </a:lnTo>
                  <a:lnTo>
                    <a:pt x="7205" y="527727"/>
                  </a:lnTo>
                  <a:lnTo>
                    <a:pt x="27133" y="545530"/>
                  </a:lnTo>
                  <a:lnTo>
                    <a:pt x="57253" y="557325"/>
                  </a:lnTo>
                  <a:lnTo>
                    <a:pt x="95034" y="561594"/>
                  </a:lnTo>
                  <a:lnTo>
                    <a:pt x="6987959" y="561594"/>
                  </a:lnTo>
                  <a:lnTo>
                    <a:pt x="7035116" y="557432"/>
                  </a:lnTo>
                  <a:lnTo>
                    <a:pt x="7072518" y="548278"/>
                  </a:lnTo>
                  <a:lnTo>
                    <a:pt x="7491958" y="308521"/>
                  </a:lnTo>
                  <a:lnTo>
                    <a:pt x="7513068" y="287500"/>
                  </a:lnTo>
                  <a:lnTo>
                    <a:pt x="7510722" y="269684"/>
                  </a:lnTo>
                  <a:lnTo>
                    <a:pt x="7106043" y="26276"/>
                  </a:lnTo>
                  <a:lnTo>
                    <a:pt x="7037088" y="4105"/>
                  </a:lnTo>
                  <a:lnTo>
                    <a:pt x="6987959" y="0"/>
                  </a:lnTo>
                  <a:close/>
                </a:path>
              </a:pathLst>
            </a:custGeom>
            <a:solidFill>
              <a:srgbClr val="EF89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081060" y="1428026"/>
            <a:ext cx="6899275" cy="449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History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Innovation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Cycles</a:t>
            </a:r>
            <a:endParaRPr sz="2800">
              <a:latin typeface="Arial MT"/>
              <a:cs typeface="Arial MT"/>
            </a:endParaRPr>
          </a:p>
          <a:p>
            <a:pPr marL="43180" marR="1786255" indent="-7620">
              <a:lnSpc>
                <a:spcPts val="6590"/>
              </a:lnSpc>
              <a:spcBef>
                <a:spcPts val="170"/>
              </a:spcBef>
            </a:pP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What is IoT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Why it is needed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IoT</a:t>
            </a:r>
            <a:r>
              <a:rPr dirty="0" sz="28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cycle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does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IoT</a:t>
            </a:r>
            <a:r>
              <a:rPr dirty="0" sz="2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works</a:t>
            </a:r>
            <a:endParaRPr sz="2800">
              <a:latin typeface="Arial MT"/>
              <a:cs typeface="Arial MT"/>
            </a:endParaRPr>
          </a:p>
          <a:p>
            <a:pPr marL="38735">
              <a:lnSpc>
                <a:spcPct val="100000"/>
              </a:lnSpc>
              <a:spcBef>
                <a:spcPts val="2180"/>
              </a:spcBef>
            </a:pP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IoT</a:t>
            </a:r>
            <a:r>
              <a:rPr dirty="0" sz="28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Components,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Categories,</a:t>
            </a:r>
            <a:r>
              <a:rPr dirty="0"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Risks</a:t>
            </a:r>
            <a:endParaRPr sz="2800">
              <a:latin typeface="Arial MT"/>
              <a:cs typeface="Arial MT"/>
            </a:endParaRPr>
          </a:p>
          <a:p>
            <a:pPr marL="65405" marR="1024255" indent="-53340">
              <a:lnSpc>
                <a:spcPts val="6609"/>
              </a:lnSpc>
              <a:spcBef>
                <a:spcPts val="250"/>
              </a:spcBef>
            </a:pP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IoT Network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Connectivity Options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oT</a:t>
            </a:r>
            <a:r>
              <a:rPr dirty="0" sz="2800" spc="-2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lic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tio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ns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nd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mar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olu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ions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5279" y="449275"/>
            <a:ext cx="5542915" cy="647700"/>
          </a:xfrm>
          <a:custGeom>
            <a:avLst/>
            <a:gdLst/>
            <a:ahLst/>
            <a:cxnLst/>
            <a:rect l="l" t="t" r="r" b="b"/>
            <a:pathLst>
              <a:path w="5542915" h="647700">
                <a:moveTo>
                  <a:pt x="5542915" y="0"/>
                </a:moveTo>
                <a:lnTo>
                  <a:pt x="0" y="0"/>
                </a:lnTo>
                <a:lnTo>
                  <a:pt x="0" y="647280"/>
                </a:lnTo>
                <a:lnTo>
                  <a:pt x="2771635" y="647280"/>
                </a:lnTo>
                <a:lnTo>
                  <a:pt x="5542915" y="647280"/>
                </a:lnTo>
                <a:lnTo>
                  <a:pt x="5542915" y="0"/>
                </a:lnTo>
                <a:close/>
              </a:path>
            </a:pathLst>
          </a:custGeom>
          <a:solidFill>
            <a:srgbClr val="1E4D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6493" y="164071"/>
            <a:ext cx="539559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995"/>
              <a:t>C</a:t>
            </a:r>
            <a:r>
              <a:rPr dirty="0" baseline="-10185" sz="9000" spc="-3615"/>
              <a:t>C</a:t>
            </a:r>
            <a:r>
              <a:rPr dirty="0" sz="3200" spc="-75"/>
              <a:t>l</a:t>
            </a:r>
            <a:r>
              <a:rPr dirty="0" sz="3200" spc="-70"/>
              <a:t>i</a:t>
            </a:r>
            <a:r>
              <a:rPr dirty="0" sz="3200" spc="-1010"/>
              <a:t>c</a:t>
            </a:r>
            <a:r>
              <a:rPr dirty="0" baseline="-10185" sz="9000" spc="-4102"/>
              <a:t>o</a:t>
            </a:r>
            <a:r>
              <a:rPr dirty="0" sz="3200"/>
              <a:t>k</a:t>
            </a:r>
            <a:r>
              <a:rPr dirty="0" sz="3200" spc="-150"/>
              <a:t> </a:t>
            </a:r>
            <a:r>
              <a:rPr dirty="0" sz="3200" spc="-855"/>
              <a:t>t</a:t>
            </a:r>
            <a:r>
              <a:rPr dirty="0" baseline="-10185" sz="9000" spc="-4320"/>
              <a:t>n</a:t>
            </a:r>
            <a:r>
              <a:rPr dirty="0" sz="3200"/>
              <a:t>o</a:t>
            </a:r>
            <a:r>
              <a:rPr dirty="0" sz="3200" spc="-145"/>
              <a:t> </a:t>
            </a:r>
            <a:r>
              <a:rPr dirty="0" sz="3200" spc="-1605"/>
              <a:t>e</a:t>
            </a:r>
            <a:r>
              <a:rPr dirty="0" baseline="-10185" sz="9000" spc="-705"/>
              <a:t>t</a:t>
            </a:r>
            <a:r>
              <a:rPr dirty="0" sz="3200" spc="-1490"/>
              <a:t>d</a:t>
            </a:r>
            <a:r>
              <a:rPr dirty="0" baseline="-10185" sz="9000" spc="-2887"/>
              <a:t>e</a:t>
            </a:r>
            <a:r>
              <a:rPr dirty="0" sz="3200" spc="-75"/>
              <a:t>i</a:t>
            </a:r>
            <a:r>
              <a:rPr dirty="0" sz="3200" spc="35"/>
              <a:t>t</a:t>
            </a:r>
            <a:r>
              <a:rPr dirty="0" baseline="-10185" sz="9000" spc="-4432"/>
              <a:t>n</a:t>
            </a:r>
            <a:r>
              <a:rPr dirty="0" sz="3200" spc="-75"/>
              <a:t>M</a:t>
            </a:r>
            <a:r>
              <a:rPr dirty="0" sz="3200" spc="-1425"/>
              <a:t>a</a:t>
            </a:r>
            <a:r>
              <a:rPr dirty="0" baseline="-10185" sz="9000" spc="-982"/>
              <a:t>t</a:t>
            </a:r>
            <a:r>
              <a:rPr dirty="0" sz="3200" spc="-1130"/>
              <a:t>s</a:t>
            </a:r>
            <a:r>
              <a:rPr dirty="0" baseline="-10185" sz="9000" spc="-3427"/>
              <a:t>s</a:t>
            </a:r>
            <a:r>
              <a:rPr dirty="0" sz="3200" spc="-75"/>
              <a:t>te</a:t>
            </a:r>
            <a:r>
              <a:rPr dirty="0" sz="3200"/>
              <a:t>r</a:t>
            </a:r>
            <a:r>
              <a:rPr dirty="0" sz="3200" spc="-140"/>
              <a:t> </a:t>
            </a:r>
            <a:r>
              <a:rPr dirty="0" sz="3200" spc="-75"/>
              <a:t>t</a:t>
            </a:r>
            <a:r>
              <a:rPr dirty="0" sz="3200" spc="-70"/>
              <a:t>i</a:t>
            </a:r>
            <a:r>
              <a:rPr dirty="0" sz="3200" spc="-75"/>
              <a:t>t</a:t>
            </a:r>
            <a:r>
              <a:rPr dirty="0" sz="3200" spc="-70"/>
              <a:t>l</a:t>
            </a:r>
            <a:r>
              <a:rPr dirty="0" sz="3200"/>
              <a:t>e</a:t>
            </a:r>
            <a:r>
              <a:rPr dirty="0" sz="3200" spc="-155"/>
              <a:t> </a:t>
            </a:r>
            <a:r>
              <a:rPr dirty="0" sz="3200" spc="-75"/>
              <a:t>s</a:t>
            </a:r>
            <a:r>
              <a:rPr dirty="0" sz="3200" spc="-70"/>
              <a:t>t</a:t>
            </a:r>
            <a:r>
              <a:rPr dirty="0" sz="3200" spc="-80"/>
              <a:t>y</a:t>
            </a:r>
            <a:r>
              <a:rPr dirty="0" sz="3200" spc="-70"/>
              <a:t>l</a:t>
            </a:r>
            <a:r>
              <a:rPr dirty="0" sz="3200"/>
              <a:t>e</a:t>
            </a:r>
            <a:endParaRPr sz="3200"/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7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12192635" h="6858000">
                <a:moveTo>
                  <a:pt x="12192114" y="0"/>
                </a:moveTo>
                <a:lnTo>
                  <a:pt x="0" y="0"/>
                </a:lnTo>
                <a:lnTo>
                  <a:pt x="0" y="6858000"/>
                </a:lnTo>
                <a:lnTo>
                  <a:pt x="12192114" y="6858000"/>
                </a:lnTo>
                <a:lnTo>
                  <a:pt x="1219211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355" y="0"/>
            <a:ext cx="12190095" cy="6856095"/>
          </a:xfrm>
          <a:custGeom>
            <a:avLst/>
            <a:gdLst/>
            <a:ahLst/>
            <a:cxnLst/>
            <a:rect l="l" t="t" r="r" b="b"/>
            <a:pathLst>
              <a:path w="12190095" h="6856095">
                <a:moveTo>
                  <a:pt x="12189955" y="0"/>
                </a:moveTo>
                <a:lnTo>
                  <a:pt x="0" y="0"/>
                </a:lnTo>
                <a:lnTo>
                  <a:pt x="0" y="6855841"/>
                </a:lnTo>
                <a:lnTo>
                  <a:pt x="6095161" y="6855841"/>
                </a:lnTo>
                <a:lnTo>
                  <a:pt x="12189955" y="6855841"/>
                </a:lnTo>
                <a:lnTo>
                  <a:pt x="12189955" y="0"/>
                </a:lnTo>
                <a:close/>
              </a:path>
            </a:pathLst>
          </a:custGeom>
          <a:solidFill>
            <a:srgbClr val="C4591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-355" y="0"/>
            <a:ext cx="12193270" cy="6859270"/>
            <a:chOff x="-355" y="0"/>
            <a:chExt cx="12193270" cy="6859270"/>
          </a:xfrm>
        </p:grpSpPr>
        <p:sp>
          <p:nvSpPr>
            <p:cNvPr id="5" name="object 5"/>
            <p:cNvSpPr/>
            <p:nvPr/>
          </p:nvSpPr>
          <p:spPr>
            <a:xfrm>
              <a:off x="-355" y="0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7539113" y="0"/>
                  </a:moveTo>
                  <a:lnTo>
                    <a:pt x="0" y="0"/>
                  </a:lnTo>
                  <a:lnTo>
                    <a:pt x="0" y="6856196"/>
                  </a:lnTo>
                  <a:lnTo>
                    <a:pt x="12190310" y="6856196"/>
                  </a:lnTo>
                  <a:lnTo>
                    <a:pt x="12189955" y="3617645"/>
                  </a:lnTo>
                  <a:lnTo>
                    <a:pt x="11284915" y="2714396"/>
                  </a:lnTo>
                  <a:lnTo>
                    <a:pt x="10258920" y="2714396"/>
                  </a:lnTo>
                  <a:lnTo>
                    <a:pt x="7539113" y="0"/>
                  </a:lnTo>
                  <a:close/>
                </a:path>
              </a:pathLst>
            </a:custGeom>
            <a:solidFill>
              <a:srgbClr val="EC7C3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2284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635074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589829" y="6858000"/>
                  </a:lnTo>
                  <a:lnTo>
                    <a:pt x="11589829" y="4085640"/>
                  </a:lnTo>
                  <a:lnTo>
                    <a:pt x="10222903" y="2716212"/>
                  </a:lnTo>
                  <a:lnTo>
                    <a:pt x="6350749" y="2716212"/>
                  </a:lnTo>
                  <a:lnTo>
                    <a:pt x="6350749" y="0"/>
                  </a:lnTo>
                  <a:close/>
                </a:path>
                <a:path w="11590020" h="6858000">
                  <a:moveTo>
                    <a:pt x="6351104" y="0"/>
                  </a:moveTo>
                  <a:lnTo>
                    <a:pt x="6350749" y="0"/>
                  </a:lnTo>
                  <a:lnTo>
                    <a:pt x="6350749" y="2716212"/>
                  </a:lnTo>
                  <a:lnTo>
                    <a:pt x="9071267" y="2716212"/>
                  </a:lnTo>
                  <a:lnTo>
                    <a:pt x="6351104" y="0"/>
                  </a:lnTo>
                  <a:close/>
                </a:path>
              </a:pathLst>
            </a:custGeom>
            <a:solidFill>
              <a:srgbClr val="289B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02272" y="0"/>
              <a:ext cx="11590020" cy="6858000"/>
            </a:xfrm>
            <a:custGeom>
              <a:avLst/>
              <a:gdLst/>
              <a:ahLst/>
              <a:cxnLst/>
              <a:rect l="l" t="t" r="r" b="b"/>
              <a:pathLst>
                <a:path w="11590020" h="6858000">
                  <a:moveTo>
                    <a:pt x="48610" y="6858000"/>
                  </a:moveTo>
                  <a:lnTo>
                    <a:pt x="0" y="6809389"/>
                  </a:lnTo>
                </a:path>
                <a:path w="11590020" h="6858000">
                  <a:moveTo>
                    <a:pt x="99725" y="6858000"/>
                  </a:moveTo>
                  <a:lnTo>
                    <a:pt x="0" y="6758274"/>
                  </a:lnTo>
                </a:path>
                <a:path w="11590020" h="6858000">
                  <a:moveTo>
                    <a:pt x="150845" y="6858000"/>
                  </a:moveTo>
                  <a:lnTo>
                    <a:pt x="0" y="6707154"/>
                  </a:lnTo>
                </a:path>
                <a:path w="11590020" h="6858000">
                  <a:moveTo>
                    <a:pt x="201249" y="6858000"/>
                  </a:moveTo>
                  <a:lnTo>
                    <a:pt x="0" y="6656751"/>
                  </a:lnTo>
                </a:path>
                <a:path w="11590020" h="6858000">
                  <a:moveTo>
                    <a:pt x="252369" y="6858000"/>
                  </a:moveTo>
                  <a:lnTo>
                    <a:pt x="0" y="6605630"/>
                  </a:lnTo>
                </a:path>
                <a:path w="11590020" h="6858000">
                  <a:moveTo>
                    <a:pt x="303484" y="6858000"/>
                  </a:moveTo>
                  <a:lnTo>
                    <a:pt x="0" y="6554516"/>
                  </a:lnTo>
                </a:path>
                <a:path w="11590020" h="6858000">
                  <a:moveTo>
                    <a:pt x="353885" y="6858000"/>
                  </a:moveTo>
                  <a:lnTo>
                    <a:pt x="0" y="6504114"/>
                  </a:lnTo>
                </a:path>
                <a:path w="11590020" h="6858000">
                  <a:moveTo>
                    <a:pt x="405007" y="6858000"/>
                  </a:moveTo>
                  <a:lnTo>
                    <a:pt x="0" y="6452992"/>
                  </a:lnTo>
                </a:path>
                <a:path w="11590020" h="6858000">
                  <a:moveTo>
                    <a:pt x="456128" y="6858000"/>
                  </a:moveTo>
                  <a:lnTo>
                    <a:pt x="0" y="6401871"/>
                  </a:lnTo>
                </a:path>
                <a:path w="11590020" h="6858000">
                  <a:moveTo>
                    <a:pt x="507250" y="6858000"/>
                  </a:moveTo>
                  <a:lnTo>
                    <a:pt x="0" y="6350749"/>
                  </a:lnTo>
                </a:path>
                <a:path w="11590020" h="6858000">
                  <a:moveTo>
                    <a:pt x="557651" y="6858000"/>
                  </a:moveTo>
                  <a:lnTo>
                    <a:pt x="0" y="6300347"/>
                  </a:lnTo>
                </a:path>
                <a:path w="11590020" h="6858000">
                  <a:moveTo>
                    <a:pt x="608766" y="6858000"/>
                  </a:moveTo>
                  <a:lnTo>
                    <a:pt x="0" y="6249233"/>
                  </a:lnTo>
                </a:path>
                <a:path w="11590020" h="6858000">
                  <a:moveTo>
                    <a:pt x="659886" y="6858000"/>
                  </a:moveTo>
                  <a:lnTo>
                    <a:pt x="0" y="6198112"/>
                  </a:lnTo>
                </a:path>
                <a:path w="11590020" h="6858000">
                  <a:moveTo>
                    <a:pt x="710290" y="6858000"/>
                  </a:moveTo>
                  <a:lnTo>
                    <a:pt x="0" y="6147710"/>
                  </a:lnTo>
                </a:path>
                <a:path w="11590020" h="6858000">
                  <a:moveTo>
                    <a:pt x="761410" y="6858000"/>
                  </a:moveTo>
                  <a:lnTo>
                    <a:pt x="0" y="6096588"/>
                  </a:lnTo>
                </a:path>
                <a:path w="11590020" h="6858000">
                  <a:moveTo>
                    <a:pt x="812525" y="6858000"/>
                  </a:moveTo>
                  <a:lnTo>
                    <a:pt x="0" y="6045475"/>
                  </a:lnTo>
                </a:path>
                <a:path w="11590020" h="6858000">
                  <a:moveTo>
                    <a:pt x="863645" y="6858000"/>
                  </a:moveTo>
                  <a:lnTo>
                    <a:pt x="0" y="5994353"/>
                  </a:lnTo>
                </a:path>
                <a:path w="11590020" h="6858000">
                  <a:moveTo>
                    <a:pt x="914049" y="6858000"/>
                  </a:moveTo>
                  <a:lnTo>
                    <a:pt x="0" y="5943951"/>
                  </a:lnTo>
                </a:path>
                <a:path w="11590020" h="6858000">
                  <a:moveTo>
                    <a:pt x="965169" y="6858000"/>
                  </a:moveTo>
                  <a:lnTo>
                    <a:pt x="0" y="5892829"/>
                  </a:lnTo>
                </a:path>
                <a:path w="11590020" h="6858000">
                  <a:moveTo>
                    <a:pt x="1016284" y="6858000"/>
                  </a:moveTo>
                  <a:lnTo>
                    <a:pt x="0" y="5841716"/>
                  </a:lnTo>
                </a:path>
                <a:path w="11590020" h="6858000">
                  <a:moveTo>
                    <a:pt x="1066685" y="6858000"/>
                  </a:moveTo>
                  <a:lnTo>
                    <a:pt x="0" y="5791314"/>
                  </a:lnTo>
                </a:path>
                <a:path w="11590020" h="6858000">
                  <a:moveTo>
                    <a:pt x="1117808" y="6858000"/>
                  </a:moveTo>
                  <a:lnTo>
                    <a:pt x="0" y="5740192"/>
                  </a:lnTo>
                </a:path>
                <a:path w="11590020" h="6858000">
                  <a:moveTo>
                    <a:pt x="1168927" y="6858000"/>
                  </a:moveTo>
                  <a:lnTo>
                    <a:pt x="0" y="5689070"/>
                  </a:lnTo>
                </a:path>
                <a:path w="11590020" h="6858000">
                  <a:moveTo>
                    <a:pt x="1220050" y="6858000"/>
                  </a:moveTo>
                  <a:lnTo>
                    <a:pt x="0" y="5637949"/>
                  </a:lnTo>
                </a:path>
                <a:path w="11590020" h="6858000">
                  <a:moveTo>
                    <a:pt x="1270444" y="6858000"/>
                  </a:moveTo>
                  <a:lnTo>
                    <a:pt x="0" y="5587555"/>
                  </a:lnTo>
                </a:path>
                <a:path w="11590020" h="6858000">
                  <a:moveTo>
                    <a:pt x="1321567" y="6858000"/>
                  </a:moveTo>
                  <a:lnTo>
                    <a:pt x="0" y="5536434"/>
                  </a:lnTo>
                </a:path>
                <a:path w="11590020" h="6858000">
                  <a:moveTo>
                    <a:pt x="1372686" y="6858000"/>
                  </a:moveTo>
                  <a:lnTo>
                    <a:pt x="0" y="5485311"/>
                  </a:lnTo>
                </a:path>
                <a:path w="11590020" h="6858000">
                  <a:moveTo>
                    <a:pt x="1423091" y="6858000"/>
                  </a:moveTo>
                  <a:lnTo>
                    <a:pt x="0" y="5434910"/>
                  </a:lnTo>
                </a:path>
                <a:path w="11590020" h="6858000">
                  <a:moveTo>
                    <a:pt x="1474210" y="6858000"/>
                  </a:moveTo>
                  <a:lnTo>
                    <a:pt x="0" y="5383787"/>
                  </a:lnTo>
                </a:path>
                <a:path w="11590020" h="6858000">
                  <a:moveTo>
                    <a:pt x="1525326" y="6858000"/>
                  </a:moveTo>
                  <a:lnTo>
                    <a:pt x="0" y="5332675"/>
                  </a:lnTo>
                </a:path>
                <a:path w="11590020" h="6858000">
                  <a:moveTo>
                    <a:pt x="1576445" y="6858000"/>
                  </a:moveTo>
                  <a:lnTo>
                    <a:pt x="0" y="5281552"/>
                  </a:lnTo>
                </a:path>
                <a:path w="11590020" h="6858000">
                  <a:moveTo>
                    <a:pt x="1626850" y="6858000"/>
                  </a:moveTo>
                  <a:lnTo>
                    <a:pt x="0" y="5231151"/>
                  </a:lnTo>
                </a:path>
                <a:path w="11590020" h="6858000">
                  <a:moveTo>
                    <a:pt x="1677968" y="6858000"/>
                  </a:moveTo>
                  <a:lnTo>
                    <a:pt x="0" y="5180028"/>
                  </a:lnTo>
                </a:path>
                <a:path w="11590020" h="6858000">
                  <a:moveTo>
                    <a:pt x="1729085" y="6858000"/>
                  </a:moveTo>
                  <a:lnTo>
                    <a:pt x="0" y="5128916"/>
                  </a:lnTo>
                </a:path>
                <a:path w="11590020" h="6858000">
                  <a:moveTo>
                    <a:pt x="1779485" y="6858000"/>
                  </a:moveTo>
                  <a:lnTo>
                    <a:pt x="0" y="5078514"/>
                  </a:lnTo>
                </a:path>
                <a:path w="11590020" h="6858000">
                  <a:moveTo>
                    <a:pt x="1830609" y="6858000"/>
                  </a:moveTo>
                  <a:lnTo>
                    <a:pt x="0" y="5027393"/>
                  </a:lnTo>
                </a:path>
                <a:path w="11590020" h="6858000">
                  <a:moveTo>
                    <a:pt x="1881727" y="6858000"/>
                  </a:moveTo>
                  <a:lnTo>
                    <a:pt x="0" y="4976269"/>
                  </a:lnTo>
                </a:path>
                <a:path w="11590020" h="6858000">
                  <a:moveTo>
                    <a:pt x="1932851" y="6858000"/>
                  </a:moveTo>
                  <a:lnTo>
                    <a:pt x="0" y="4925148"/>
                  </a:lnTo>
                </a:path>
                <a:path w="11590020" h="6858000">
                  <a:moveTo>
                    <a:pt x="1983244" y="6858000"/>
                  </a:moveTo>
                  <a:lnTo>
                    <a:pt x="0" y="4874755"/>
                  </a:lnTo>
                </a:path>
                <a:path w="11590020" h="6858000">
                  <a:moveTo>
                    <a:pt x="2034368" y="6858000"/>
                  </a:moveTo>
                  <a:lnTo>
                    <a:pt x="0" y="4823634"/>
                  </a:lnTo>
                </a:path>
                <a:path w="11590020" h="6858000">
                  <a:moveTo>
                    <a:pt x="2085486" y="6858000"/>
                  </a:moveTo>
                  <a:lnTo>
                    <a:pt x="0" y="4772510"/>
                  </a:lnTo>
                </a:path>
                <a:path w="11590020" h="6858000">
                  <a:moveTo>
                    <a:pt x="2135892" y="6858000"/>
                  </a:moveTo>
                  <a:lnTo>
                    <a:pt x="0" y="4722110"/>
                  </a:lnTo>
                </a:path>
                <a:path w="11590020" h="6858000">
                  <a:moveTo>
                    <a:pt x="2187009" y="6858000"/>
                  </a:moveTo>
                  <a:lnTo>
                    <a:pt x="0" y="4670987"/>
                  </a:lnTo>
                </a:path>
                <a:path w="11590020" h="6858000">
                  <a:moveTo>
                    <a:pt x="2238127" y="6858000"/>
                  </a:moveTo>
                  <a:lnTo>
                    <a:pt x="0" y="4619875"/>
                  </a:lnTo>
                </a:path>
                <a:path w="11590020" h="6858000">
                  <a:moveTo>
                    <a:pt x="2288527" y="6858000"/>
                  </a:moveTo>
                  <a:lnTo>
                    <a:pt x="0" y="4569472"/>
                  </a:lnTo>
                </a:path>
                <a:path w="11590020" h="6858000">
                  <a:moveTo>
                    <a:pt x="2339651" y="6858000"/>
                  </a:moveTo>
                  <a:lnTo>
                    <a:pt x="0" y="4518352"/>
                  </a:lnTo>
                </a:path>
                <a:path w="11590020" h="6858000">
                  <a:moveTo>
                    <a:pt x="2390768" y="6858000"/>
                  </a:moveTo>
                  <a:lnTo>
                    <a:pt x="0" y="4467228"/>
                  </a:lnTo>
                </a:path>
                <a:path w="11590020" h="6858000">
                  <a:moveTo>
                    <a:pt x="2441886" y="6858000"/>
                  </a:moveTo>
                  <a:lnTo>
                    <a:pt x="0" y="4416117"/>
                  </a:lnTo>
                </a:path>
                <a:path w="11590020" h="6858000">
                  <a:moveTo>
                    <a:pt x="2492286" y="6858000"/>
                  </a:moveTo>
                  <a:lnTo>
                    <a:pt x="0" y="4365713"/>
                  </a:lnTo>
                </a:path>
                <a:path w="11590020" h="6858000">
                  <a:moveTo>
                    <a:pt x="2543410" y="6858000"/>
                  </a:moveTo>
                  <a:lnTo>
                    <a:pt x="0" y="4314593"/>
                  </a:lnTo>
                </a:path>
                <a:path w="11590020" h="6858000">
                  <a:moveTo>
                    <a:pt x="2594527" y="6858000"/>
                  </a:moveTo>
                  <a:lnTo>
                    <a:pt x="0" y="4263469"/>
                  </a:lnTo>
                </a:path>
                <a:path w="11590020" h="6858000">
                  <a:moveTo>
                    <a:pt x="2644927" y="6858000"/>
                  </a:moveTo>
                  <a:lnTo>
                    <a:pt x="0" y="4213072"/>
                  </a:lnTo>
                </a:path>
                <a:path w="11590020" h="6858000">
                  <a:moveTo>
                    <a:pt x="2696044" y="6858000"/>
                  </a:moveTo>
                  <a:lnTo>
                    <a:pt x="0" y="4161955"/>
                  </a:lnTo>
                </a:path>
                <a:path w="11590020" h="6858000">
                  <a:moveTo>
                    <a:pt x="2747169" y="6858000"/>
                  </a:moveTo>
                  <a:lnTo>
                    <a:pt x="0" y="4110834"/>
                  </a:lnTo>
                </a:path>
                <a:path w="11590020" h="6858000">
                  <a:moveTo>
                    <a:pt x="2798285" y="6858000"/>
                  </a:moveTo>
                  <a:lnTo>
                    <a:pt x="0" y="4059710"/>
                  </a:lnTo>
                </a:path>
                <a:path w="11590020" h="6858000">
                  <a:moveTo>
                    <a:pt x="2848692" y="6858000"/>
                  </a:moveTo>
                  <a:lnTo>
                    <a:pt x="0" y="4009311"/>
                  </a:lnTo>
                </a:path>
                <a:path w="11590020" h="6858000">
                  <a:moveTo>
                    <a:pt x="2899809" y="6858000"/>
                  </a:moveTo>
                  <a:lnTo>
                    <a:pt x="0" y="3958186"/>
                  </a:lnTo>
                </a:path>
                <a:path w="11590020" h="6858000">
                  <a:moveTo>
                    <a:pt x="2950927" y="6858000"/>
                  </a:moveTo>
                  <a:lnTo>
                    <a:pt x="0" y="3907076"/>
                  </a:lnTo>
                </a:path>
                <a:path w="11590020" h="6858000">
                  <a:moveTo>
                    <a:pt x="3001327" y="6858000"/>
                  </a:moveTo>
                  <a:lnTo>
                    <a:pt x="0" y="3856672"/>
                  </a:lnTo>
                </a:path>
                <a:path w="11590020" h="6858000">
                  <a:moveTo>
                    <a:pt x="3052451" y="6858000"/>
                  </a:moveTo>
                  <a:lnTo>
                    <a:pt x="0" y="3805552"/>
                  </a:lnTo>
                </a:path>
                <a:path w="11590020" h="6858000">
                  <a:moveTo>
                    <a:pt x="3103568" y="6858000"/>
                  </a:moveTo>
                  <a:lnTo>
                    <a:pt x="0" y="3754427"/>
                  </a:lnTo>
                </a:path>
                <a:path w="11590020" h="6858000">
                  <a:moveTo>
                    <a:pt x="3154686" y="6858000"/>
                  </a:moveTo>
                  <a:lnTo>
                    <a:pt x="0" y="3703317"/>
                  </a:lnTo>
                </a:path>
                <a:path w="11590020" h="6858000">
                  <a:moveTo>
                    <a:pt x="3205086" y="6858000"/>
                  </a:moveTo>
                  <a:lnTo>
                    <a:pt x="0" y="3652913"/>
                  </a:lnTo>
                </a:path>
                <a:path w="11590020" h="6858000">
                  <a:moveTo>
                    <a:pt x="3256210" y="6858000"/>
                  </a:moveTo>
                  <a:lnTo>
                    <a:pt x="0" y="3601793"/>
                  </a:lnTo>
                </a:path>
                <a:path w="11590020" h="6858000">
                  <a:moveTo>
                    <a:pt x="3307327" y="6858000"/>
                  </a:moveTo>
                  <a:lnTo>
                    <a:pt x="0" y="3550668"/>
                  </a:lnTo>
                </a:path>
                <a:path w="11590020" h="6858000">
                  <a:moveTo>
                    <a:pt x="3357727" y="6858000"/>
                  </a:moveTo>
                  <a:lnTo>
                    <a:pt x="0" y="3500272"/>
                  </a:lnTo>
                </a:path>
                <a:path w="11590020" h="6858000">
                  <a:moveTo>
                    <a:pt x="3408845" y="6858000"/>
                  </a:moveTo>
                  <a:lnTo>
                    <a:pt x="0" y="3449154"/>
                  </a:lnTo>
                </a:path>
                <a:path w="11590020" h="6858000">
                  <a:moveTo>
                    <a:pt x="3459969" y="6858000"/>
                  </a:moveTo>
                  <a:lnTo>
                    <a:pt x="0" y="3398035"/>
                  </a:lnTo>
                </a:path>
                <a:path w="11590020" h="6858000">
                  <a:moveTo>
                    <a:pt x="3511085" y="6858000"/>
                  </a:moveTo>
                  <a:lnTo>
                    <a:pt x="0" y="3346909"/>
                  </a:lnTo>
                </a:path>
                <a:path w="11590020" h="6858000">
                  <a:moveTo>
                    <a:pt x="3561486" y="6858000"/>
                  </a:moveTo>
                  <a:lnTo>
                    <a:pt x="0" y="3296513"/>
                  </a:lnTo>
                </a:path>
                <a:path w="11590020" h="6858000">
                  <a:moveTo>
                    <a:pt x="3612609" y="6858000"/>
                  </a:moveTo>
                  <a:lnTo>
                    <a:pt x="0" y="3245385"/>
                  </a:lnTo>
                </a:path>
                <a:path w="11590020" h="6858000">
                  <a:moveTo>
                    <a:pt x="3663728" y="6858000"/>
                  </a:moveTo>
                  <a:lnTo>
                    <a:pt x="0" y="3194276"/>
                  </a:lnTo>
                </a:path>
                <a:path w="11590020" h="6858000">
                  <a:moveTo>
                    <a:pt x="3714127" y="6858000"/>
                  </a:moveTo>
                  <a:lnTo>
                    <a:pt x="0" y="3143872"/>
                  </a:lnTo>
                </a:path>
                <a:path w="11590020" h="6858000">
                  <a:moveTo>
                    <a:pt x="3765252" y="6858000"/>
                  </a:moveTo>
                  <a:lnTo>
                    <a:pt x="0" y="3092752"/>
                  </a:lnTo>
                </a:path>
                <a:path w="11590020" h="6858000">
                  <a:moveTo>
                    <a:pt x="3816368" y="6858000"/>
                  </a:moveTo>
                  <a:lnTo>
                    <a:pt x="0" y="3041626"/>
                  </a:lnTo>
                </a:path>
                <a:path w="11590020" h="6858000">
                  <a:moveTo>
                    <a:pt x="3867487" y="6858000"/>
                  </a:moveTo>
                  <a:lnTo>
                    <a:pt x="0" y="2990517"/>
                  </a:lnTo>
                </a:path>
                <a:path w="11590020" h="6858000">
                  <a:moveTo>
                    <a:pt x="3917886" y="6858000"/>
                  </a:moveTo>
                  <a:lnTo>
                    <a:pt x="0" y="2940113"/>
                  </a:lnTo>
                </a:path>
                <a:path w="11590020" h="6858000">
                  <a:moveTo>
                    <a:pt x="3969011" y="6858000"/>
                  </a:moveTo>
                  <a:lnTo>
                    <a:pt x="0" y="2888994"/>
                  </a:lnTo>
                </a:path>
                <a:path w="11590020" h="6858000">
                  <a:moveTo>
                    <a:pt x="4020126" y="6858000"/>
                  </a:moveTo>
                  <a:lnTo>
                    <a:pt x="0" y="2837867"/>
                  </a:lnTo>
                </a:path>
                <a:path w="11590020" h="6858000">
                  <a:moveTo>
                    <a:pt x="4070527" y="6858000"/>
                  </a:moveTo>
                  <a:lnTo>
                    <a:pt x="0" y="2787472"/>
                  </a:lnTo>
                </a:path>
                <a:path w="11590020" h="6858000">
                  <a:moveTo>
                    <a:pt x="4121645" y="6858000"/>
                  </a:moveTo>
                  <a:lnTo>
                    <a:pt x="0" y="2736354"/>
                  </a:lnTo>
                </a:path>
                <a:path w="11590020" h="6858000">
                  <a:moveTo>
                    <a:pt x="4172770" y="6858000"/>
                  </a:moveTo>
                  <a:lnTo>
                    <a:pt x="0" y="2685235"/>
                  </a:lnTo>
                </a:path>
                <a:path w="11590020" h="6858000">
                  <a:moveTo>
                    <a:pt x="4223169" y="6858000"/>
                  </a:moveTo>
                  <a:lnTo>
                    <a:pt x="0" y="2634830"/>
                  </a:lnTo>
                </a:path>
                <a:path w="11590020" h="6858000">
                  <a:moveTo>
                    <a:pt x="4274286" y="6858000"/>
                  </a:moveTo>
                  <a:lnTo>
                    <a:pt x="0" y="2583713"/>
                  </a:lnTo>
                </a:path>
                <a:path w="11590020" h="6858000">
                  <a:moveTo>
                    <a:pt x="4325409" y="6858000"/>
                  </a:moveTo>
                  <a:lnTo>
                    <a:pt x="0" y="2532584"/>
                  </a:lnTo>
                </a:path>
                <a:path w="11590020" h="6858000">
                  <a:moveTo>
                    <a:pt x="4376529" y="6858000"/>
                  </a:moveTo>
                  <a:lnTo>
                    <a:pt x="0" y="2481476"/>
                  </a:lnTo>
                </a:path>
                <a:path w="11590020" h="6858000">
                  <a:moveTo>
                    <a:pt x="4426927" y="6858000"/>
                  </a:moveTo>
                  <a:lnTo>
                    <a:pt x="0" y="2431072"/>
                  </a:lnTo>
                </a:path>
                <a:path w="11590020" h="6858000">
                  <a:moveTo>
                    <a:pt x="4478053" y="6858000"/>
                  </a:moveTo>
                  <a:lnTo>
                    <a:pt x="0" y="2379952"/>
                  </a:lnTo>
                </a:path>
                <a:path w="11590020" h="6858000">
                  <a:moveTo>
                    <a:pt x="4529167" y="6858000"/>
                  </a:moveTo>
                  <a:lnTo>
                    <a:pt x="0" y="2328826"/>
                  </a:lnTo>
                </a:path>
                <a:path w="11590020" h="6858000">
                  <a:moveTo>
                    <a:pt x="4579569" y="6858000"/>
                  </a:moveTo>
                  <a:lnTo>
                    <a:pt x="0" y="2278430"/>
                  </a:lnTo>
                </a:path>
                <a:path w="11590020" h="6858000">
                  <a:moveTo>
                    <a:pt x="4630686" y="6858000"/>
                  </a:moveTo>
                  <a:lnTo>
                    <a:pt x="0" y="2227313"/>
                  </a:lnTo>
                </a:path>
                <a:path w="11590020" h="6858000">
                  <a:moveTo>
                    <a:pt x="4681812" y="6858000"/>
                  </a:moveTo>
                  <a:lnTo>
                    <a:pt x="0" y="2176194"/>
                  </a:lnTo>
                </a:path>
                <a:path w="11590020" h="6858000">
                  <a:moveTo>
                    <a:pt x="4732926" y="6858000"/>
                  </a:moveTo>
                  <a:lnTo>
                    <a:pt x="0" y="2125067"/>
                  </a:lnTo>
                </a:path>
                <a:path w="11590020" h="6858000">
                  <a:moveTo>
                    <a:pt x="4783328" y="6858000"/>
                  </a:moveTo>
                  <a:lnTo>
                    <a:pt x="0" y="2074672"/>
                  </a:lnTo>
                </a:path>
                <a:path w="11590020" h="6858000">
                  <a:moveTo>
                    <a:pt x="4834445" y="6858000"/>
                  </a:moveTo>
                  <a:lnTo>
                    <a:pt x="0" y="2023554"/>
                  </a:lnTo>
                </a:path>
                <a:path w="11590020" h="6858000">
                  <a:moveTo>
                    <a:pt x="4885571" y="6858000"/>
                  </a:moveTo>
                  <a:lnTo>
                    <a:pt x="0" y="1972435"/>
                  </a:lnTo>
                </a:path>
                <a:path w="11590020" h="6858000">
                  <a:moveTo>
                    <a:pt x="4935969" y="6858000"/>
                  </a:moveTo>
                  <a:lnTo>
                    <a:pt x="0" y="1922030"/>
                  </a:lnTo>
                </a:path>
                <a:path w="11590020" h="6858000">
                  <a:moveTo>
                    <a:pt x="4987086" y="6858000"/>
                  </a:moveTo>
                  <a:lnTo>
                    <a:pt x="0" y="1870913"/>
                  </a:lnTo>
                </a:path>
                <a:path w="11590020" h="6858000">
                  <a:moveTo>
                    <a:pt x="5038208" y="6858000"/>
                  </a:moveTo>
                  <a:lnTo>
                    <a:pt x="0" y="1819784"/>
                  </a:lnTo>
                </a:path>
                <a:path w="11590020" h="6858000">
                  <a:moveTo>
                    <a:pt x="5089330" y="6858000"/>
                  </a:moveTo>
                  <a:lnTo>
                    <a:pt x="0" y="1768676"/>
                  </a:lnTo>
                </a:path>
                <a:path w="11590020" h="6858000">
                  <a:moveTo>
                    <a:pt x="5139728" y="6858000"/>
                  </a:moveTo>
                  <a:lnTo>
                    <a:pt x="0" y="1718271"/>
                  </a:lnTo>
                </a:path>
                <a:path w="11590020" h="6858000">
                  <a:moveTo>
                    <a:pt x="5190853" y="6858000"/>
                  </a:moveTo>
                  <a:lnTo>
                    <a:pt x="0" y="1667153"/>
                  </a:lnTo>
                </a:path>
                <a:path w="11590020" h="6858000">
                  <a:moveTo>
                    <a:pt x="5241967" y="6858000"/>
                  </a:moveTo>
                  <a:lnTo>
                    <a:pt x="0" y="1616025"/>
                  </a:lnTo>
                </a:path>
                <a:path w="11590020" h="6858000">
                  <a:moveTo>
                    <a:pt x="5292369" y="6858000"/>
                  </a:moveTo>
                  <a:lnTo>
                    <a:pt x="0" y="1565630"/>
                  </a:lnTo>
                </a:path>
                <a:path w="11590020" h="6858000">
                  <a:moveTo>
                    <a:pt x="5343486" y="6858000"/>
                  </a:moveTo>
                  <a:lnTo>
                    <a:pt x="0" y="1514513"/>
                  </a:lnTo>
                </a:path>
                <a:path w="11590020" h="6858000">
                  <a:moveTo>
                    <a:pt x="5394612" y="6858000"/>
                  </a:moveTo>
                  <a:lnTo>
                    <a:pt x="0" y="1463394"/>
                  </a:lnTo>
                </a:path>
                <a:path w="11590020" h="6858000">
                  <a:moveTo>
                    <a:pt x="5445726" y="6858000"/>
                  </a:moveTo>
                  <a:lnTo>
                    <a:pt x="0" y="1412266"/>
                  </a:lnTo>
                </a:path>
                <a:path w="11590020" h="6858000">
                  <a:moveTo>
                    <a:pt x="5496128" y="6858000"/>
                  </a:moveTo>
                  <a:lnTo>
                    <a:pt x="0" y="1361871"/>
                  </a:lnTo>
                </a:path>
                <a:path w="11590020" h="6858000">
                  <a:moveTo>
                    <a:pt x="5547245" y="6858000"/>
                  </a:moveTo>
                  <a:lnTo>
                    <a:pt x="0" y="1310754"/>
                  </a:lnTo>
                </a:path>
                <a:path w="11590020" h="6858000">
                  <a:moveTo>
                    <a:pt x="5598371" y="6858000"/>
                  </a:moveTo>
                  <a:lnTo>
                    <a:pt x="0" y="1259635"/>
                  </a:lnTo>
                </a:path>
                <a:path w="11590020" h="6858000">
                  <a:moveTo>
                    <a:pt x="5648769" y="6858000"/>
                  </a:moveTo>
                  <a:lnTo>
                    <a:pt x="0" y="1209230"/>
                  </a:lnTo>
                </a:path>
                <a:path w="11590020" h="6858000">
                  <a:moveTo>
                    <a:pt x="5699887" y="6858000"/>
                  </a:moveTo>
                  <a:lnTo>
                    <a:pt x="0" y="1158113"/>
                  </a:lnTo>
                </a:path>
                <a:path w="11590020" h="6858000">
                  <a:moveTo>
                    <a:pt x="5751004" y="6858000"/>
                  </a:moveTo>
                  <a:lnTo>
                    <a:pt x="0" y="1106995"/>
                  </a:lnTo>
                </a:path>
                <a:path w="11590020" h="6858000">
                  <a:moveTo>
                    <a:pt x="5802130" y="6858000"/>
                  </a:moveTo>
                  <a:lnTo>
                    <a:pt x="0" y="1055877"/>
                  </a:lnTo>
                </a:path>
                <a:path w="11590020" h="6858000">
                  <a:moveTo>
                    <a:pt x="5852528" y="6858000"/>
                  </a:moveTo>
                  <a:lnTo>
                    <a:pt x="0" y="1005471"/>
                  </a:lnTo>
                </a:path>
                <a:path w="11590020" h="6858000">
                  <a:moveTo>
                    <a:pt x="5903654" y="6858000"/>
                  </a:moveTo>
                  <a:lnTo>
                    <a:pt x="0" y="954353"/>
                  </a:lnTo>
                </a:path>
                <a:path w="11590020" h="6858000">
                  <a:moveTo>
                    <a:pt x="5954767" y="6858000"/>
                  </a:moveTo>
                  <a:lnTo>
                    <a:pt x="0" y="903224"/>
                  </a:lnTo>
                </a:path>
                <a:path w="11590020" h="6858000">
                  <a:moveTo>
                    <a:pt x="6005160" y="6858000"/>
                  </a:moveTo>
                  <a:lnTo>
                    <a:pt x="0" y="852830"/>
                  </a:lnTo>
                </a:path>
                <a:path w="11590020" h="6858000">
                  <a:moveTo>
                    <a:pt x="6056287" y="6858000"/>
                  </a:moveTo>
                  <a:lnTo>
                    <a:pt x="0" y="801712"/>
                  </a:lnTo>
                </a:path>
                <a:path w="11590020" h="6858000">
                  <a:moveTo>
                    <a:pt x="6107413" y="6858000"/>
                  </a:moveTo>
                  <a:lnTo>
                    <a:pt x="0" y="750594"/>
                  </a:lnTo>
                </a:path>
                <a:path w="11590020" h="6858000">
                  <a:moveTo>
                    <a:pt x="6157810" y="6858000"/>
                  </a:moveTo>
                  <a:lnTo>
                    <a:pt x="0" y="700189"/>
                  </a:lnTo>
                </a:path>
                <a:path w="11590020" h="6858000">
                  <a:moveTo>
                    <a:pt x="6208928" y="6858000"/>
                  </a:moveTo>
                  <a:lnTo>
                    <a:pt x="0" y="649071"/>
                  </a:lnTo>
                </a:path>
                <a:path w="11590020" h="6858000">
                  <a:moveTo>
                    <a:pt x="6260045" y="6858000"/>
                  </a:moveTo>
                  <a:lnTo>
                    <a:pt x="0" y="597954"/>
                  </a:lnTo>
                </a:path>
                <a:path w="11590020" h="6858000">
                  <a:moveTo>
                    <a:pt x="6311172" y="6858000"/>
                  </a:moveTo>
                  <a:lnTo>
                    <a:pt x="0" y="546836"/>
                  </a:lnTo>
                </a:path>
                <a:path w="11590020" h="6858000">
                  <a:moveTo>
                    <a:pt x="6361569" y="6858000"/>
                  </a:moveTo>
                  <a:lnTo>
                    <a:pt x="0" y="496430"/>
                  </a:lnTo>
                </a:path>
                <a:path w="11590020" h="6858000">
                  <a:moveTo>
                    <a:pt x="6412687" y="6858000"/>
                  </a:moveTo>
                  <a:lnTo>
                    <a:pt x="0" y="445312"/>
                  </a:lnTo>
                </a:path>
                <a:path w="11590020" h="6858000">
                  <a:moveTo>
                    <a:pt x="6463804" y="6858000"/>
                  </a:moveTo>
                  <a:lnTo>
                    <a:pt x="0" y="394195"/>
                  </a:lnTo>
                </a:path>
                <a:path w="11590020" h="6858000">
                  <a:moveTo>
                    <a:pt x="6514201" y="6858000"/>
                  </a:moveTo>
                  <a:lnTo>
                    <a:pt x="0" y="343789"/>
                  </a:lnTo>
                </a:path>
                <a:path w="11590020" h="6858000">
                  <a:moveTo>
                    <a:pt x="6565328" y="6858000"/>
                  </a:moveTo>
                  <a:lnTo>
                    <a:pt x="0" y="292671"/>
                  </a:lnTo>
                </a:path>
                <a:path w="11590020" h="6858000">
                  <a:moveTo>
                    <a:pt x="6616455" y="6858000"/>
                  </a:moveTo>
                  <a:lnTo>
                    <a:pt x="0" y="241553"/>
                  </a:lnTo>
                </a:path>
                <a:path w="11590020" h="6858000">
                  <a:moveTo>
                    <a:pt x="6667566" y="6858000"/>
                  </a:moveTo>
                  <a:lnTo>
                    <a:pt x="0" y="190423"/>
                  </a:lnTo>
                </a:path>
                <a:path w="11590020" h="6858000">
                  <a:moveTo>
                    <a:pt x="6717960" y="6858000"/>
                  </a:moveTo>
                  <a:lnTo>
                    <a:pt x="0" y="140030"/>
                  </a:lnTo>
                </a:path>
                <a:path w="11590020" h="6858000">
                  <a:moveTo>
                    <a:pt x="6769087" y="6858000"/>
                  </a:moveTo>
                  <a:lnTo>
                    <a:pt x="0" y="88912"/>
                  </a:lnTo>
                </a:path>
                <a:path w="11590020" h="6858000">
                  <a:moveTo>
                    <a:pt x="6820214" y="6858000"/>
                  </a:moveTo>
                  <a:lnTo>
                    <a:pt x="0" y="37795"/>
                  </a:lnTo>
                </a:path>
                <a:path w="11590020" h="6858000">
                  <a:moveTo>
                    <a:pt x="6870611" y="6858000"/>
                  </a:moveTo>
                  <a:lnTo>
                    <a:pt x="12611" y="0"/>
                  </a:lnTo>
                </a:path>
                <a:path w="11590020" h="6858000">
                  <a:moveTo>
                    <a:pt x="6921728" y="6858000"/>
                  </a:moveTo>
                  <a:lnTo>
                    <a:pt x="63728" y="0"/>
                  </a:lnTo>
                </a:path>
                <a:path w="11590020" h="6858000">
                  <a:moveTo>
                    <a:pt x="6972846" y="6858000"/>
                  </a:moveTo>
                  <a:lnTo>
                    <a:pt x="114846" y="0"/>
                  </a:lnTo>
                </a:path>
                <a:path w="11590020" h="6858000">
                  <a:moveTo>
                    <a:pt x="7023973" y="6858000"/>
                  </a:moveTo>
                  <a:lnTo>
                    <a:pt x="165963" y="0"/>
                  </a:lnTo>
                </a:path>
                <a:path w="11590020" h="6858000">
                  <a:moveTo>
                    <a:pt x="7074369" y="6858000"/>
                  </a:moveTo>
                  <a:lnTo>
                    <a:pt x="216369" y="0"/>
                  </a:lnTo>
                </a:path>
                <a:path w="11590020" h="6858000">
                  <a:moveTo>
                    <a:pt x="7125487" y="6858000"/>
                  </a:moveTo>
                  <a:lnTo>
                    <a:pt x="267487" y="0"/>
                  </a:lnTo>
                </a:path>
                <a:path w="11590020" h="6858000">
                  <a:moveTo>
                    <a:pt x="7176604" y="6858000"/>
                  </a:moveTo>
                  <a:lnTo>
                    <a:pt x="318604" y="0"/>
                  </a:lnTo>
                </a:path>
                <a:path w="11590020" h="6858000">
                  <a:moveTo>
                    <a:pt x="7227001" y="6858000"/>
                  </a:moveTo>
                  <a:lnTo>
                    <a:pt x="369010" y="0"/>
                  </a:lnTo>
                </a:path>
                <a:path w="11590020" h="6858000">
                  <a:moveTo>
                    <a:pt x="7278128" y="6858000"/>
                  </a:moveTo>
                  <a:lnTo>
                    <a:pt x="420128" y="0"/>
                  </a:lnTo>
                </a:path>
                <a:path w="11590020" h="6858000">
                  <a:moveTo>
                    <a:pt x="7329255" y="6858000"/>
                  </a:moveTo>
                  <a:lnTo>
                    <a:pt x="471246" y="0"/>
                  </a:lnTo>
                </a:path>
                <a:path w="11590020" h="6858000">
                  <a:moveTo>
                    <a:pt x="7380366" y="6858000"/>
                  </a:moveTo>
                  <a:lnTo>
                    <a:pt x="522376" y="0"/>
                  </a:lnTo>
                </a:path>
                <a:path w="11590020" h="6858000">
                  <a:moveTo>
                    <a:pt x="7430760" y="6858000"/>
                  </a:moveTo>
                  <a:lnTo>
                    <a:pt x="572769" y="0"/>
                  </a:lnTo>
                </a:path>
                <a:path w="11590020" h="6858000">
                  <a:moveTo>
                    <a:pt x="7481887" y="6858000"/>
                  </a:moveTo>
                  <a:lnTo>
                    <a:pt x="623887" y="0"/>
                  </a:lnTo>
                </a:path>
                <a:path w="11590020" h="6858000">
                  <a:moveTo>
                    <a:pt x="7533014" y="6858000"/>
                  </a:moveTo>
                  <a:lnTo>
                    <a:pt x="675005" y="0"/>
                  </a:lnTo>
                </a:path>
                <a:path w="11590020" h="6858000">
                  <a:moveTo>
                    <a:pt x="7583411" y="6858000"/>
                  </a:moveTo>
                  <a:lnTo>
                    <a:pt x="725411" y="0"/>
                  </a:lnTo>
                </a:path>
                <a:path w="11590020" h="6858000">
                  <a:moveTo>
                    <a:pt x="7634528" y="6858000"/>
                  </a:moveTo>
                  <a:lnTo>
                    <a:pt x="776528" y="0"/>
                  </a:lnTo>
                </a:path>
                <a:path w="11590020" h="6858000">
                  <a:moveTo>
                    <a:pt x="7685646" y="6858000"/>
                  </a:moveTo>
                  <a:lnTo>
                    <a:pt x="827646" y="0"/>
                  </a:lnTo>
                </a:path>
                <a:path w="11590020" h="6858000">
                  <a:moveTo>
                    <a:pt x="7736773" y="6858000"/>
                  </a:moveTo>
                  <a:lnTo>
                    <a:pt x="878764" y="0"/>
                  </a:lnTo>
                </a:path>
                <a:path w="11590020" h="6858000">
                  <a:moveTo>
                    <a:pt x="7787170" y="6858000"/>
                  </a:moveTo>
                  <a:lnTo>
                    <a:pt x="929170" y="0"/>
                  </a:lnTo>
                </a:path>
                <a:path w="11590020" h="6858000">
                  <a:moveTo>
                    <a:pt x="7838287" y="6858000"/>
                  </a:moveTo>
                  <a:lnTo>
                    <a:pt x="980287" y="0"/>
                  </a:lnTo>
                </a:path>
                <a:path w="11590020" h="6858000">
                  <a:moveTo>
                    <a:pt x="7889405" y="6858000"/>
                  </a:moveTo>
                  <a:lnTo>
                    <a:pt x="1031405" y="0"/>
                  </a:lnTo>
                </a:path>
                <a:path w="11590020" h="6858000">
                  <a:moveTo>
                    <a:pt x="7939801" y="6858000"/>
                  </a:moveTo>
                  <a:lnTo>
                    <a:pt x="1081810" y="0"/>
                  </a:lnTo>
                </a:path>
                <a:path w="11590020" h="6858000">
                  <a:moveTo>
                    <a:pt x="7990928" y="6858000"/>
                  </a:moveTo>
                  <a:lnTo>
                    <a:pt x="1132928" y="0"/>
                  </a:lnTo>
                </a:path>
                <a:path w="11590020" h="6858000">
                  <a:moveTo>
                    <a:pt x="8042046" y="6858000"/>
                  </a:moveTo>
                  <a:lnTo>
                    <a:pt x="1184046" y="0"/>
                  </a:lnTo>
                </a:path>
                <a:path w="11590020" h="6858000">
                  <a:moveTo>
                    <a:pt x="8092450" y="6858000"/>
                  </a:moveTo>
                  <a:lnTo>
                    <a:pt x="1234440" y="0"/>
                  </a:lnTo>
                </a:path>
                <a:path w="11590020" h="6858000">
                  <a:moveTo>
                    <a:pt x="8143559" y="6858000"/>
                  </a:moveTo>
                  <a:lnTo>
                    <a:pt x="1285569" y="0"/>
                  </a:lnTo>
                </a:path>
                <a:path w="11590020" h="6858000">
                  <a:moveTo>
                    <a:pt x="8194687" y="6858000"/>
                  </a:moveTo>
                  <a:lnTo>
                    <a:pt x="1336687" y="0"/>
                  </a:lnTo>
                </a:path>
                <a:path w="11590020" h="6858000">
                  <a:moveTo>
                    <a:pt x="8245815" y="6858000"/>
                  </a:moveTo>
                  <a:lnTo>
                    <a:pt x="1387806" y="0"/>
                  </a:lnTo>
                </a:path>
                <a:path w="11590020" h="6858000">
                  <a:moveTo>
                    <a:pt x="8296209" y="6858000"/>
                  </a:moveTo>
                  <a:lnTo>
                    <a:pt x="1438199" y="0"/>
                  </a:lnTo>
                </a:path>
                <a:path w="11590020" h="6858000">
                  <a:moveTo>
                    <a:pt x="8347329" y="6858000"/>
                  </a:moveTo>
                  <a:lnTo>
                    <a:pt x="1489328" y="0"/>
                  </a:lnTo>
                </a:path>
                <a:path w="11590020" h="6858000">
                  <a:moveTo>
                    <a:pt x="8398446" y="6858000"/>
                  </a:moveTo>
                  <a:lnTo>
                    <a:pt x="1540446" y="0"/>
                  </a:lnTo>
                </a:path>
                <a:path w="11590020" h="6858000">
                  <a:moveTo>
                    <a:pt x="8448842" y="6858000"/>
                  </a:moveTo>
                  <a:lnTo>
                    <a:pt x="1590851" y="0"/>
                  </a:lnTo>
                </a:path>
                <a:path w="11590020" h="6858000">
                  <a:moveTo>
                    <a:pt x="8499970" y="6858000"/>
                  </a:moveTo>
                  <a:lnTo>
                    <a:pt x="1641970" y="0"/>
                  </a:lnTo>
                </a:path>
                <a:path w="11590020" h="6858000">
                  <a:moveTo>
                    <a:pt x="8551087" y="6858000"/>
                  </a:moveTo>
                  <a:lnTo>
                    <a:pt x="1693087" y="0"/>
                  </a:lnTo>
                </a:path>
                <a:path w="11590020" h="6858000">
                  <a:moveTo>
                    <a:pt x="8602205" y="6858000"/>
                  </a:moveTo>
                  <a:lnTo>
                    <a:pt x="1744205" y="0"/>
                  </a:lnTo>
                </a:path>
                <a:path w="11590020" h="6858000">
                  <a:moveTo>
                    <a:pt x="8652600" y="6858000"/>
                  </a:moveTo>
                  <a:lnTo>
                    <a:pt x="1794610" y="0"/>
                  </a:lnTo>
                </a:path>
                <a:path w="11590020" h="6858000">
                  <a:moveTo>
                    <a:pt x="8703729" y="6858000"/>
                  </a:moveTo>
                  <a:lnTo>
                    <a:pt x="1845729" y="0"/>
                  </a:lnTo>
                </a:path>
                <a:path w="11590020" h="6858000">
                  <a:moveTo>
                    <a:pt x="8754846" y="6858000"/>
                  </a:moveTo>
                  <a:lnTo>
                    <a:pt x="1896846" y="0"/>
                  </a:lnTo>
                </a:path>
                <a:path w="11590020" h="6858000">
                  <a:moveTo>
                    <a:pt x="8805250" y="6858000"/>
                  </a:moveTo>
                  <a:lnTo>
                    <a:pt x="1947241" y="0"/>
                  </a:lnTo>
                </a:path>
                <a:path w="11590020" h="6858000">
                  <a:moveTo>
                    <a:pt x="8856359" y="6858000"/>
                  </a:moveTo>
                  <a:lnTo>
                    <a:pt x="1998369" y="0"/>
                  </a:lnTo>
                </a:path>
                <a:path w="11590020" h="6858000">
                  <a:moveTo>
                    <a:pt x="8907487" y="6858000"/>
                  </a:moveTo>
                  <a:lnTo>
                    <a:pt x="2049487" y="0"/>
                  </a:lnTo>
                </a:path>
                <a:path w="11590020" h="6858000">
                  <a:moveTo>
                    <a:pt x="8958616" y="6858000"/>
                  </a:moveTo>
                  <a:lnTo>
                    <a:pt x="2100606" y="0"/>
                  </a:lnTo>
                </a:path>
                <a:path w="11590020" h="6858000">
                  <a:moveTo>
                    <a:pt x="9009009" y="6858000"/>
                  </a:moveTo>
                  <a:lnTo>
                    <a:pt x="2151000" y="0"/>
                  </a:lnTo>
                </a:path>
                <a:path w="11590020" h="6858000">
                  <a:moveTo>
                    <a:pt x="9060129" y="6858000"/>
                  </a:moveTo>
                  <a:lnTo>
                    <a:pt x="2202129" y="0"/>
                  </a:lnTo>
                </a:path>
                <a:path w="11590020" h="6858000">
                  <a:moveTo>
                    <a:pt x="9111246" y="6858000"/>
                  </a:moveTo>
                  <a:lnTo>
                    <a:pt x="2253246" y="0"/>
                  </a:lnTo>
                </a:path>
                <a:path w="11590020" h="6858000">
                  <a:moveTo>
                    <a:pt x="9161641" y="6858000"/>
                  </a:moveTo>
                  <a:lnTo>
                    <a:pt x="2303651" y="0"/>
                  </a:lnTo>
                </a:path>
                <a:path w="11590020" h="6858000">
                  <a:moveTo>
                    <a:pt x="9212770" y="6858000"/>
                  </a:moveTo>
                  <a:lnTo>
                    <a:pt x="2354770" y="0"/>
                  </a:lnTo>
                </a:path>
                <a:path w="11590020" h="6858000">
                  <a:moveTo>
                    <a:pt x="9263888" y="6858000"/>
                  </a:moveTo>
                  <a:lnTo>
                    <a:pt x="2405888" y="0"/>
                  </a:lnTo>
                </a:path>
                <a:path w="11590020" h="6858000">
                  <a:moveTo>
                    <a:pt x="9315005" y="6858000"/>
                  </a:moveTo>
                  <a:lnTo>
                    <a:pt x="2457005" y="0"/>
                  </a:lnTo>
                </a:path>
                <a:path w="11590020" h="6858000">
                  <a:moveTo>
                    <a:pt x="9365400" y="6858000"/>
                  </a:moveTo>
                  <a:lnTo>
                    <a:pt x="2507410" y="0"/>
                  </a:lnTo>
                </a:path>
                <a:path w="11590020" h="6858000">
                  <a:moveTo>
                    <a:pt x="9416529" y="6858000"/>
                  </a:moveTo>
                  <a:lnTo>
                    <a:pt x="2558529" y="0"/>
                  </a:lnTo>
                </a:path>
                <a:path w="11590020" h="6858000">
                  <a:moveTo>
                    <a:pt x="9467646" y="6858000"/>
                  </a:moveTo>
                  <a:lnTo>
                    <a:pt x="2609646" y="0"/>
                  </a:lnTo>
                </a:path>
                <a:path w="11590020" h="6858000">
                  <a:moveTo>
                    <a:pt x="9518051" y="6858000"/>
                  </a:moveTo>
                  <a:lnTo>
                    <a:pt x="2660042" y="0"/>
                  </a:lnTo>
                </a:path>
                <a:path w="11590020" h="6858000">
                  <a:moveTo>
                    <a:pt x="9569159" y="6858000"/>
                  </a:moveTo>
                  <a:lnTo>
                    <a:pt x="2711168" y="0"/>
                  </a:lnTo>
                </a:path>
                <a:path w="11590020" h="6858000">
                  <a:moveTo>
                    <a:pt x="9620288" y="6858000"/>
                  </a:moveTo>
                  <a:lnTo>
                    <a:pt x="2762288" y="0"/>
                  </a:lnTo>
                </a:path>
                <a:path w="11590020" h="6858000">
                  <a:moveTo>
                    <a:pt x="9671416" y="6858000"/>
                  </a:moveTo>
                  <a:lnTo>
                    <a:pt x="2813407" y="0"/>
                  </a:lnTo>
                </a:path>
                <a:path w="11590020" h="6858000">
                  <a:moveTo>
                    <a:pt x="9721810" y="6858000"/>
                  </a:moveTo>
                  <a:lnTo>
                    <a:pt x="2863801" y="0"/>
                  </a:lnTo>
                </a:path>
                <a:path w="11590020" h="6858000">
                  <a:moveTo>
                    <a:pt x="9772929" y="6858000"/>
                  </a:moveTo>
                  <a:lnTo>
                    <a:pt x="2914929" y="0"/>
                  </a:lnTo>
                </a:path>
                <a:path w="11590020" h="6858000">
                  <a:moveTo>
                    <a:pt x="9824046" y="6858000"/>
                  </a:moveTo>
                  <a:lnTo>
                    <a:pt x="2966046" y="0"/>
                  </a:lnTo>
                </a:path>
                <a:path w="11590020" h="6858000">
                  <a:moveTo>
                    <a:pt x="9874441" y="6858000"/>
                  </a:moveTo>
                  <a:lnTo>
                    <a:pt x="3016451" y="0"/>
                  </a:lnTo>
                </a:path>
                <a:path w="11590020" h="6858000">
                  <a:moveTo>
                    <a:pt x="9925570" y="6858000"/>
                  </a:moveTo>
                  <a:lnTo>
                    <a:pt x="3067570" y="0"/>
                  </a:lnTo>
                </a:path>
                <a:path w="11590020" h="6858000">
                  <a:moveTo>
                    <a:pt x="9976688" y="6858000"/>
                  </a:moveTo>
                  <a:lnTo>
                    <a:pt x="3118688" y="0"/>
                  </a:lnTo>
                </a:path>
                <a:path w="11590020" h="6858000">
                  <a:moveTo>
                    <a:pt x="10027805" y="6858000"/>
                  </a:moveTo>
                  <a:lnTo>
                    <a:pt x="3169805" y="0"/>
                  </a:lnTo>
                </a:path>
                <a:path w="11590020" h="6858000">
                  <a:moveTo>
                    <a:pt x="10078200" y="6858000"/>
                  </a:moveTo>
                  <a:lnTo>
                    <a:pt x="3220209" y="0"/>
                  </a:lnTo>
                </a:path>
                <a:path w="11590020" h="6858000">
                  <a:moveTo>
                    <a:pt x="10129329" y="6858000"/>
                  </a:moveTo>
                  <a:lnTo>
                    <a:pt x="3271329" y="0"/>
                  </a:lnTo>
                </a:path>
                <a:path w="11590020" h="6858000">
                  <a:moveTo>
                    <a:pt x="10180447" y="6858000"/>
                  </a:moveTo>
                  <a:lnTo>
                    <a:pt x="3322447" y="0"/>
                  </a:lnTo>
                </a:path>
                <a:path w="11590020" h="6858000">
                  <a:moveTo>
                    <a:pt x="10230852" y="6858000"/>
                  </a:moveTo>
                  <a:lnTo>
                    <a:pt x="3372842" y="0"/>
                  </a:lnTo>
                </a:path>
                <a:path w="11590020" h="6858000">
                  <a:moveTo>
                    <a:pt x="10281959" y="6858000"/>
                  </a:moveTo>
                  <a:lnTo>
                    <a:pt x="3423968" y="0"/>
                  </a:lnTo>
                </a:path>
                <a:path w="11590020" h="6858000">
                  <a:moveTo>
                    <a:pt x="10333088" y="6858000"/>
                  </a:moveTo>
                  <a:lnTo>
                    <a:pt x="3475088" y="0"/>
                  </a:lnTo>
                </a:path>
                <a:path w="11590020" h="6858000">
                  <a:moveTo>
                    <a:pt x="10383482" y="6858000"/>
                  </a:moveTo>
                  <a:lnTo>
                    <a:pt x="3525492" y="0"/>
                  </a:lnTo>
                </a:path>
                <a:path w="11590020" h="6858000">
                  <a:moveTo>
                    <a:pt x="10434611" y="6858000"/>
                  </a:moveTo>
                  <a:lnTo>
                    <a:pt x="3576601" y="0"/>
                  </a:lnTo>
                </a:path>
                <a:path w="11590020" h="6858000">
                  <a:moveTo>
                    <a:pt x="10485717" y="6858000"/>
                  </a:moveTo>
                  <a:lnTo>
                    <a:pt x="3627727" y="0"/>
                  </a:lnTo>
                </a:path>
                <a:path w="11590020" h="6858000">
                  <a:moveTo>
                    <a:pt x="10536847" y="6858000"/>
                  </a:moveTo>
                  <a:lnTo>
                    <a:pt x="6395059" y="2716212"/>
                  </a:lnTo>
                </a:path>
                <a:path w="11590020" h="6858000">
                  <a:moveTo>
                    <a:pt x="6350762" y="2671914"/>
                  </a:moveTo>
                  <a:lnTo>
                    <a:pt x="3678847" y="0"/>
                  </a:lnTo>
                </a:path>
                <a:path w="11590020" h="6858000">
                  <a:moveTo>
                    <a:pt x="6395059" y="2716212"/>
                  </a:moveTo>
                  <a:lnTo>
                    <a:pt x="6350762" y="2671914"/>
                  </a:lnTo>
                </a:path>
                <a:path w="11590020" h="6858000">
                  <a:moveTo>
                    <a:pt x="10587241" y="6858000"/>
                  </a:moveTo>
                  <a:lnTo>
                    <a:pt x="6445459" y="2716212"/>
                  </a:lnTo>
                </a:path>
                <a:path w="11590020" h="6858000">
                  <a:moveTo>
                    <a:pt x="6350762" y="2621514"/>
                  </a:moveTo>
                  <a:lnTo>
                    <a:pt x="3729250" y="0"/>
                  </a:lnTo>
                </a:path>
                <a:path w="11590020" h="6858000">
                  <a:moveTo>
                    <a:pt x="6445459" y="2716212"/>
                  </a:moveTo>
                  <a:lnTo>
                    <a:pt x="6350762" y="2621514"/>
                  </a:lnTo>
                </a:path>
                <a:path w="11590020" h="6858000">
                  <a:moveTo>
                    <a:pt x="10638370" y="6858000"/>
                  </a:moveTo>
                  <a:lnTo>
                    <a:pt x="6496583" y="2716212"/>
                  </a:lnTo>
                </a:path>
                <a:path w="11590020" h="6858000">
                  <a:moveTo>
                    <a:pt x="6350762" y="2570391"/>
                  </a:moveTo>
                  <a:lnTo>
                    <a:pt x="3780370" y="0"/>
                  </a:lnTo>
                </a:path>
                <a:path w="11590020" h="6858000">
                  <a:moveTo>
                    <a:pt x="6496583" y="2716212"/>
                  </a:moveTo>
                  <a:lnTo>
                    <a:pt x="6350762" y="2570391"/>
                  </a:lnTo>
                </a:path>
                <a:path w="11590020" h="6858000">
                  <a:moveTo>
                    <a:pt x="10689488" y="6858000"/>
                  </a:moveTo>
                  <a:lnTo>
                    <a:pt x="6547700" y="2716212"/>
                  </a:lnTo>
                </a:path>
                <a:path w="11590020" h="6858000">
                  <a:moveTo>
                    <a:pt x="6350762" y="2519273"/>
                  </a:moveTo>
                  <a:lnTo>
                    <a:pt x="3831488" y="0"/>
                  </a:lnTo>
                </a:path>
                <a:path w="11590020" h="6858000">
                  <a:moveTo>
                    <a:pt x="6547700" y="2716212"/>
                  </a:moveTo>
                  <a:lnTo>
                    <a:pt x="6350762" y="2519273"/>
                  </a:lnTo>
                </a:path>
                <a:path w="11590020" h="6858000">
                  <a:moveTo>
                    <a:pt x="10739894" y="6858000"/>
                  </a:moveTo>
                  <a:lnTo>
                    <a:pt x="6598100" y="2716212"/>
                  </a:lnTo>
                </a:path>
                <a:path w="11590020" h="6858000">
                  <a:moveTo>
                    <a:pt x="6350762" y="2468873"/>
                  </a:moveTo>
                  <a:lnTo>
                    <a:pt x="3881884" y="0"/>
                  </a:lnTo>
                </a:path>
                <a:path w="11590020" h="6858000">
                  <a:moveTo>
                    <a:pt x="6598100" y="2716212"/>
                  </a:moveTo>
                  <a:lnTo>
                    <a:pt x="6350762" y="2468873"/>
                  </a:lnTo>
                </a:path>
                <a:path w="11590020" h="6858000">
                  <a:moveTo>
                    <a:pt x="10791000" y="6858000"/>
                  </a:moveTo>
                  <a:lnTo>
                    <a:pt x="6649218" y="2716212"/>
                  </a:lnTo>
                </a:path>
                <a:path w="11590020" h="6858000">
                  <a:moveTo>
                    <a:pt x="6350762" y="2417755"/>
                  </a:moveTo>
                  <a:lnTo>
                    <a:pt x="3933009" y="0"/>
                  </a:lnTo>
                </a:path>
                <a:path w="11590020" h="6858000">
                  <a:moveTo>
                    <a:pt x="6649218" y="2716212"/>
                  </a:moveTo>
                  <a:lnTo>
                    <a:pt x="6350762" y="2417755"/>
                  </a:lnTo>
                </a:path>
                <a:path w="11590020" h="6858000">
                  <a:moveTo>
                    <a:pt x="10842129" y="6858000"/>
                  </a:moveTo>
                  <a:lnTo>
                    <a:pt x="6700342" y="2716212"/>
                  </a:lnTo>
                </a:path>
                <a:path w="11590020" h="6858000">
                  <a:moveTo>
                    <a:pt x="6350762" y="2366632"/>
                  </a:moveTo>
                  <a:lnTo>
                    <a:pt x="3984129" y="0"/>
                  </a:lnTo>
                </a:path>
                <a:path w="11590020" h="6858000">
                  <a:moveTo>
                    <a:pt x="6700342" y="2716212"/>
                  </a:moveTo>
                  <a:lnTo>
                    <a:pt x="6350762" y="2366632"/>
                  </a:lnTo>
                </a:path>
                <a:path w="11590020" h="6858000">
                  <a:moveTo>
                    <a:pt x="10893247" y="6858000"/>
                  </a:moveTo>
                  <a:lnTo>
                    <a:pt x="6751459" y="2716212"/>
                  </a:lnTo>
                </a:path>
                <a:path w="11590020" h="6858000">
                  <a:moveTo>
                    <a:pt x="6350762" y="2315514"/>
                  </a:moveTo>
                  <a:lnTo>
                    <a:pt x="4035247" y="0"/>
                  </a:lnTo>
                </a:path>
                <a:path w="11590020" h="6858000">
                  <a:moveTo>
                    <a:pt x="6751459" y="2716212"/>
                  </a:moveTo>
                  <a:lnTo>
                    <a:pt x="6350762" y="2315514"/>
                  </a:lnTo>
                </a:path>
                <a:path w="11590020" h="6858000">
                  <a:moveTo>
                    <a:pt x="10943653" y="6858000"/>
                  </a:moveTo>
                  <a:lnTo>
                    <a:pt x="6801859" y="2716212"/>
                  </a:lnTo>
                </a:path>
                <a:path w="11590020" h="6858000">
                  <a:moveTo>
                    <a:pt x="6350762" y="2265115"/>
                  </a:moveTo>
                  <a:lnTo>
                    <a:pt x="4085643" y="0"/>
                  </a:lnTo>
                </a:path>
                <a:path w="11590020" h="6858000">
                  <a:moveTo>
                    <a:pt x="6801859" y="2716212"/>
                  </a:moveTo>
                  <a:lnTo>
                    <a:pt x="6350762" y="2265115"/>
                  </a:lnTo>
                </a:path>
                <a:path w="11590020" h="6858000">
                  <a:moveTo>
                    <a:pt x="10994758" y="6858000"/>
                  </a:moveTo>
                  <a:lnTo>
                    <a:pt x="6852976" y="2716212"/>
                  </a:lnTo>
                </a:path>
                <a:path w="11590020" h="6858000">
                  <a:moveTo>
                    <a:pt x="6350762" y="2213996"/>
                  </a:moveTo>
                  <a:lnTo>
                    <a:pt x="4136768" y="0"/>
                  </a:lnTo>
                </a:path>
                <a:path w="11590020" h="6858000">
                  <a:moveTo>
                    <a:pt x="6852976" y="2716212"/>
                  </a:moveTo>
                  <a:lnTo>
                    <a:pt x="6350762" y="2213996"/>
                  </a:lnTo>
                </a:path>
                <a:path w="11590020" h="6858000">
                  <a:moveTo>
                    <a:pt x="11045888" y="6858000"/>
                  </a:moveTo>
                  <a:lnTo>
                    <a:pt x="6904101" y="2716212"/>
                  </a:lnTo>
                </a:path>
                <a:path w="11590020" h="6858000">
                  <a:moveTo>
                    <a:pt x="6350762" y="2162873"/>
                  </a:moveTo>
                  <a:lnTo>
                    <a:pt x="4187888" y="0"/>
                  </a:lnTo>
                </a:path>
                <a:path w="11590020" h="6858000">
                  <a:moveTo>
                    <a:pt x="6904101" y="2716212"/>
                  </a:moveTo>
                  <a:lnTo>
                    <a:pt x="6350762" y="2162873"/>
                  </a:lnTo>
                </a:path>
                <a:path w="11590020" h="6858000">
                  <a:moveTo>
                    <a:pt x="11096282" y="6858000"/>
                  </a:moveTo>
                  <a:lnTo>
                    <a:pt x="6954500" y="2716212"/>
                  </a:lnTo>
                </a:path>
                <a:path w="11590020" h="6858000">
                  <a:moveTo>
                    <a:pt x="6350762" y="2112473"/>
                  </a:moveTo>
                  <a:lnTo>
                    <a:pt x="4238291" y="0"/>
                  </a:lnTo>
                </a:path>
                <a:path w="11590020" h="6858000">
                  <a:moveTo>
                    <a:pt x="6954500" y="2716212"/>
                  </a:moveTo>
                  <a:lnTo>
                    <a:pt x="6350762" y="2112473"/>
                  </a:lnTo>
                </a:path>
                <a:path w="11590020" h="6858000">
                  <a:moveTo>
                    <a:pt x="11147411" y="6858000"/>
                  </a:moveTo>
                  <a:lnTo>
                    <a:pt x="7005618" y="2716212"/>
                  </a:lnTo>
                </a:path>
                <a:path w="11590020" h="6858000">
                  <a:moveTo>
                    <a:pt x="6350762" y="2061356"/>
                  </a:moveTo>
                  <a:lnTo>
                    <a:pt x="4289402" y="0"/>
                  </a:lnTo>
                </a:path>
                <a:path w="11590020" h="6858000">
                  <a:moveTo>
                    <a:pt x="7005618" y="2716212"/>
                  </a:moveTo>
                  <a:lnTo>
                    <a:pt x="6350762" y="2061356"/>
                  </a:lnTo>
                </a:path>
                <a:path w="11590020" h="6858000">
                  <a:moveTo>
                    <a:pt x="11198517" y="6858000"/>
                  </a:moveTo>
                  <a:lnTo>
                    <a:pt x="7056735" y="2716212"/>
                  </a:lnTo>
                </a:path>
                <a:path w="11590020" h="6858000">
                  <a:moveTo>
                    <a:pt x="6350762" y="2010237"/>
                  </a:moveTo>
                  <a:lnTo>
                    <a:pt x="4340526" y="0"/>
                  </a:lnTo>
                </a:path>
                <a:path w="11590020" h="6858000">
                  <a:moveTo>
                    <a:pt x="7056735" y="2716212"/>
                  </a:moveTo>
                  <a:lnTo>
                    <a:pt x="6350762" y="2010237"/>
                  </a:lnTo>
                </a:path>
                <a:path w="11590020" h="6858000">
                  <a:moveTo>
                    <a:pt x="11249647" y="6858000"/>
                  </a:moveTo>
                  <a:lnTo>
                    <a:pt x="7107859" y="2716212"/>
                  </a:lnTo>
                </a:path>
                <a:path w="11590020" h="6858000">
                  <a:moveTo>
                    <a:pt x="6350762" y="1959114"/>
                  </a:moveTo>
                  <a:lnTo>
                    <a:pt x="4391647" y="0"/>
                  </a:lnTo>
                </a:path>
                <a:path w="11590020" h="6858000">
                  <a:moveTo>
                    <a:pt x="7107859" y="2716212"/>
                  </a:moveTo>
                  <a:lnTo>
                    <a:pt x="6350762" y="1959114"/>
                  </a:lnTo>
                </a:path>
                <a:path w="11590020" h="6858000">
                  <a:moveTo>
                    <a:pt x="11300041" y="6858000"/>
                  </a:moveTo>
                  <a:lnTo>
                    <a:pt x="7158259" y="2716212"/>
                  </a:lnTo>
                </a:path>
                <a:path w="11590020" h="6858000">
                  <a:moveTo>
                    <a:pt x="6350762" y="1908714"/>
                  </a:moveTo>
                  <a:lnTo>
                    <a:pt x="4442050" y="0"/>
                  </a:lnTo>
                </a:path>
                <a:path w="11590020" h="6858000">
                  <a:moveTo>
                    <a:pt x="7158259" y="2716212"/>
                  </a:moveTo>
                  <a:lnTo>
                    <a:pt x="6350762" y="1908714"/>
                  </a:lnTo>
                </a:path>
                <a:path w="11590020" h="6858000">
                  <a:moveTo>
                    <a:pt x="11351171" y="6858000"/>
                  </a:moveTo>
                  <a:lnTo>
                    <a:pt x="7209383" y="2716212"/>
                  </a:lnTo>
                </a:path>
                <a:path w="11590020" h="6858000">
                  <a:moveTo>
                    <a:pt x="6350762" y="1857590"/>
                  </a:moveTo>
                  <a:lnTo>
                    <a:pt x="4493171" y="0"/>
                  </a:lnTo>
                </a:path>
                <a:path w="11590020" h="6858000">
                  <a:moveTo>
                    <a:pt x="7209383" y="2716212"/>
                  </a:moveTo>
                  <a:lnTo>
                    <a:pt x="6350762" y="1857590"/>
                  </a:lnTo>
                </a:path>
                <a:path w="11590020" h="6858000">
                  <a:moveTo>
                    <a:pt x="11402288" y="6858000"/>
                  </a:moveTo>
                  <a:lnTo>
                    <a:pt x="7260501" y="2716212"/>
                  </a:lnTo>
                </a:path>
                <a:path w="11590020" h="6858000">
                  <a:moveTo>
                    <a:pt x="6350762" y="1806473"/>
                  </a:moveTo>
                  <a:lnTo>
                    <a:pt x="4544288" y="0"/>
                  </a:lnTo>
                </a:path>
                <a:path w="11590020" h="6858000">
                  <a:moveTo>
                    <a:pt x="7260501" y="2716212"/>
                  </a:moveTo>
                  <a:lnTo>
                    <a:pt x="6350762" y="1806473"/>
                  </a:lnTo>
                </a:path>
                <a:path w="11590020" h="6858000">
                  <a:moveTo>
                    <a:pt x="11452694" y="6858000"/>
                  </a:moveTo>
                  <a:lnTo>
                    <a:pt x="7310901" y="2716212"/>
                  </a:lnTo>
                </a:path>
                <a:path w="11590020" h="6858000">
                  <a:moveTo>
                    <a:pt x="6350762" y="1756074"/>
                  </a:moveTo>
                  <a:lnTo>
                    <a:pt x="4594685" y="0"/>
                  </a:lnTo>
                </a:path>
                <a:path w="11590020" h="6858000">
                  <a:moveTo>
                    <a:pt x="7310901" y="2716212"/>
                  </a:moveTo>
                  <a:lnTo>
                    <a:pt x="6350762" y="1756074"/>
                  </a:lnTo>
                </a:path>
                <a:path w="11590020" h="6858000">
                  <a:moveTo>
                    <a:pt x="11503799" y="6858000"/>
                  </a:moveTo>
                  <a:lnTo>
                    <a:pt x="7362017" y="2716212"/>
                  </a:lnTo>
                </a:path>
                <a:path w="11590020" h="6858000">
                  <a:moveTo>
                    <a:pt x="6350762" y="1704955"/>
                  </a:moveTo>
                  <a:lnTo>
                    <a:pt x="4645809" y="0"/>
                  </a:lnTo>
                </a:path>
                <a:path w="11590020" h="6858000">
                  <a:moveTo>
                    <a:pt x="7362017" y="2716212"/>
                  </a:moveTo>
                  <a:lnTo>
                    <a:pt x="6350762" y="1704955"/>
                  </a:lnTo>
                </a:path>
                <a:path w="11590020" h="6858000">
                  <a:moveTo>
                    <a:pt x="11554929" y="6858000"/>
                  </a:moveTo>
                  <a:lnTo>
                    <a:pt x="7413142" y="2716212"/>
                  </a:lnTo>
                </a:path>
                <a:path w="11590020" h="6858000">
                  <a:moveTo>
                    <a:pt x="6350762" y="1653832"/>
                  </a:moveTo>
                  <a:lnTo>
                    <a:pt x="4696929" y="0"/>
                  </a:lnTo>
                </a:path>
                <a:path w="11590020" h="6858000">
                  <a:moveTo>
                    <a:pt x="7413142" y="2716212"/>
                  </a:moveTo>
                  <a:lnTo>
                    <a:pt x="6350762" y="1653832"/>
                  </a:lnTo>
                </a:path>
                <a:path w="11590020" h="6858000">
                  <a:moveTo>
                    <a:pt x="11589842" y="6841794"/>
                  </a:moveTo>
                  <a:lnTo>
                    <a:pt x="7464259" y="2716212"/>
                  </a:lnTo>
                </a:path>
                <a:path w="11590020" h="6858000">
                  <a:moveTo>
                    <a:pt x="6350762" y="1602714"/>
                  </a:moveTo>
                  <a:lnTo>
                    <a:pt x="4748047" y="0"/>
                  </a:lnTo>
                </a:path>
                <a:path w="11590020" h="6858000">
                  <a:moveTo>
                    <a:pt x="7464259" y="2716212"/>
                  </a:moveTo>
                  <a:lnTo>
                    <a:pt x="6350762" y="1602714"/>
                  </a:lnTo>
                </a:path>
                <a:path w="11590020" h="6858000">
                  <a:moveTo>
                    <a:pt x="11589842" y="6791388"/>
                  </a:moveTo>
                  <a:lnTo>
                    <a:pt x="7514660" y="2716212"/>
                  </a:lnTo>
                </a:path>
                <a:path w="11590020" h="6858000">
                  <a:moveTo>
                    <a:pt x="6350762" y="1552315"/>
                  </a:moveTo>
                  <a:lnTo>
                    <a:pt x="4798444" y="0"/>
                  </a:lnTo>
                </a:path>
                <a:path w="11590020" h="6858000">
                  <a:moveTo>
                    <a:pt x="7514660" y="2716212"/>
                  </a:moveTo>
                  <a:lnTo>
                    <a:pt x="6350762" y="1552315"/>
                  </a:lnTo>
                </a:path>
                <a:path w="11590020" h="6858000">
                  <a:moveTo>
                    <a:pt x="11589842" y="6740283"/>
                  </a:moveTo>
                  <a:lnTo>
                    <a:pt x="7565776" y="2716212"/>
                  </a:lnTo>
                </a:path>
                <a:path w="11590020" h="6858000">
                  <a:moveTo>
                    <a:pt x="6350762" y="1501196"/>
                  </a:moveTo>
                  <a:lnTo>
                    <a:pt x="4849567" y="0"/>
                  </a:lnTo>
                </a:path>
                <a:path w="11590020" h="6858000">
                  <a:moveTo>
                    <a:pt x="7565776" y="2716212"/>
                  </a:moveTo>
                  <a:lnTo>
                    <a:pt x="6350762" y="1501196"/>
                  </a:lnTo>
                </a:path>
                <a:path w="11590020" h="6858000">
                  <a:moveTo>
                    <a:pt x="11589842" y="6689153"/>
                  </a:moveTo>
                  <a:lnTo>
                    <a:pt x="7616901" y="2716212"/>
                  </a:lnTo>
                </a:path>
                <a:path w="11590020" h="6858000">
                  <a:moveTo>
                    <a:pt x="6350762" y="1450073"/>
                  </a:moveTo>
                  <a:lnTo>
                    <a:pt x="4900688" y="0"/>
                  </a:lnTo>
                </a:path>
                <a:path w="11590020" h="6858000">
                  <a:moveTo>
                    <a:pt x="7616901" y="2716212"/>
                  </a:moveTo>
                  <a:lnTo>
                    <a:pt x="6350762" y="1450073"/>
                  </a:lnTo>
                </a:path>
                <a:path w="11590020" h="6858000">
                  <a:moveTo>
                    <a:pt x="11589842" y="6638759"/>
                  </a:moveTo>
                  <a:lnTo>
                    <a:pt x="7667300" y="2716212"/>
                  </a:lnTo>
                </a:path>
                <a:path w="11590020" h="6858000">
                  <a:moveTo>
                    <a:pt x="6350762" y="1399672"/>
                  </a:moveTo>
                  <a:lnTo>
                    <a:pt x="4951091" y="0"/>
                  </a:lnTo>
                </a:path>
                <a:path w="11590020" h="6858000">
                  <a:moveTo>
                    <a:pt x="7667300" y="2716212"/>
                  </a:moveTo>
                  <a:lnTo>
                    <a:pt x="6350762" y="1399672"/>
                  </a:lnTo>
                </a:path>
                <a:path w="11590020" h="6858000">
                  <a:moveTo>
                    <a:pt x="11589842" y="6587629"/>
                  </a:moveTo>
                  <a:lnTo>
                    <a:pt x="7718419" y="2716212"/>
                  </a:lnTo>
                </a:path>
                <a:path w="11590020" h="6858000">
                  <a:moveTo>
                    <a:pt x="6350762" y="1348556"/>
                  </a:moveTo>
                  <a:lnTo>
                    <a:pt x="5002203" y="0"/>
                  </a:lnTo>
                </a:path>
                <a:path w="11590020" h="6858000">
                  <a:moveTo>
                    <a:pt x="7718419" y="2716212"/>
                  </a:moveTo>
                  <a:lnTo>
                    <a:pt x="6350762" y="1348556"/>
                  </a:lnTo>
                </a:path>
                <a:path w="11590020" h="6858000">
                  <a:moveTo>
                    <a:pt x="11589842" y="6536524"/>
                  </a:moveTo>
                  <a:lnTo>
                    <a:pt x="7769535" y="2716212"/>
                  </a:lnTo>
                </a:path>
                <a:path w="11590020" h="6858000">
                  <a:moveTo>
                    <a:pt x="6350762" y="1297437"/>
                  </a:moveTo>
                  <a:lnTo>
                    <a:pt x="5053326" y="0"/>
                  </a:lnTo>
                </a:path>
                <a:path w="11590020" h="6858000">
                  <a:moveTo>
                    <a:pt x="7769535" y="2716212"/>
                  </a:moveTo>
                  <a:lnTo>
                    <a:pt x="6350762" y="1297437"/>
                  </a:lnTo>
                </a:path>
                <a:path w="11590020" h="6858000">
                  <a:moveTo>
                    <a:pt x="11589842" y="6485394"/>
                  </a:moveTo>
                  <a:lnTo>
                    <a:pt x="7820660" y="2716212"/>
                  </a:lnTo>
                </a:path>
                <a:path w="11590020" h="6858000">
                  <a:moveTo>
                    <a:pt x="6350762" y="1246314"/>
                  </a:moveTo>
                  <a:lnTo>
                    <a:pt x="5104447" y="0"/>
                  </a:lnTo>
                </a:path>
                <a:path w="11590020" h="6858000">
                  <a:moveTo>
                    <a:pt x="7820659" y="2716212"/>
                  </a:moveTo>
                  <a:lnTo>
                    <a:pt x="6350762" y="1246314"/>
                  </a:lnTo>
                </a:path>
                <a:path w="11590020" h="6858000">
                  <a:moveTo>
                    <a:pt x="11589842" y="6435000"/>
                  </a:moveTo>
                  <a:lnTo>
                    <a:pt x="7871059" y="2716212"/>
                  </a:lnTo>
                </a:path>
                <a:path w="11590020" h="6858000">
                  <a:moveTo>
                    <a:pt x="6350762" y="1195913"/>
                  </a:moveTo>
                  <a:lnTo>
                    <a:pt x="5154850" y="0"/>
                  </a:lnTo>
                </a:path>
                <a:path w="11590020" h="6858000">
                  <a:moveTo>
                    <a:pt x="7871059" y="2716212"/>
                  </a:moveTo>
                  <a:lnTo>
                    <a:pt x="6350762" y="1195913"/>
                  </a:lnTo>
                </a:path>
                <a:path w="11590020" h="6858000">
                  <a:moveTo>
                    <a:pt x="11589842" y="6383870"/>
                  </a:moveTo>
                  <a:lnTo>
                    <a:pt x="7922183" y="2716212"/>
                  </a:lnTo>
                </a:path>
                <a:path w="11590020" h="6858000">
                  <a:moveTo>
                    <a:pt x="6350762" y="1144790"/>
                  </a:moveTo>
                  <a:lnTo>
                    <a:pt x="5205971" y="0"/>
                  </a:lnTo>
                </a:path>
                <a:path w="11590020" h="6858000">
                  <a:moveTo>
                    <a:pt x="7922183" y="2716212"/>
                  </a:moveTo>
                  <a:lnTo>
                    <a:pt x="6350762" y="1144790"/>
                  </a:lnTo>
                </a:path>
                <a:path w="11590020" h="6858000">
                  <a:moveTo>
                    <a:pt x="11589842" y="6332753"/>
                  </a:moveTo>
                  <a:lnTo>
                    <a:pt x="7973301" y="2716212"/>
                  </a:lnTo>
                </a:path>
                <a:path w="11590020" h="6858000">
                  <a:moveTo>
                    <a:pt x="6350762" y="1093673"/>
                  </a:moveTo>
                  <a:lnTo>
                    <a:pt x="5257088" y="0"/>
                  </a:lnTo>
                </a:path>
                <a:path w="11590020" h="6858000">
                  <a:moveTo>
                    <a:pt x="7973301" y="2716212"/>
                  </a:moveTo>
                  <a:lnTo>
                    <a:pt x="6350762" y="1093673"/>
                  </a:lnTo>
                </a:path>
                <a:path w="11590020" h="6858000">
                  <a:moveTo>
                    <a:pt x="11589842" y="6282347"/>
                  </a:moveTo>
                  <a:lnTo>
                    <a:pt x="8023702" y="2716212"/>
                  </a:lnTo>
                </a:path>
                <a:path w="11590020" h="6858000">
                  <a:moveTo>
                    <a:pt x="6350762" y="1043274"/>
                  </a:moveTo>
                  <a:lnTo>
                    <a:pt x="5307486" y="0"/>
                  </a:lnTo>
                </a:path>
                <a:path w="11590020" h="6858000">
                  <a:moveTo>
                    <a:pt x="8023702" y="2716212"/>
                  </a:moveTo>
                  <a:lnTo>
                    <a:pt x="6350762" y="1043274"/>
                  </a:lnTo>
                </a:path>
                <a:path w="11590020" h="6858000">
                  <a:moveTo>
                    <a:pt x="11589842" y="6231241"/>
                  </a:moveTo>
                  <a:lnTo>
                    <a:pt x="8074817" y="2716212"/>
                  </a:lnTo>
                </a:path>
                <a:path w="11590020" h="6858000">
                  <a:moveTo>
                    <a:pt x="6350762" y="992154"/>
                  </a:moveTo>
                  <a:lnTo>
                    <a:pt x="5358608" y="0"/>
                  </a:lnTo>
                </a:path>
                <a:path w="11590020" h="6858000">
                  <a:moveTo>
                    <a:pt x="8074817" y="2716212"/>
                  </a:moveTo>
                  <a:lnTo>
                    <a:pt x="6350762" y="992154"/>
                  </a:lnTo>
                </a:path>
                <a:path w="11590020" h="6858000">
                  <a:moveTo>
                    <a:pt x="11589842" y="6180112"/>
                  </a:moveTo>
                  <a:lnTo>
                    <a:pt x="8125942" y="2716212"/>
                  </a:lnTo>
                </a:path>
                <a:path w="11590020" h="6858000">
                  <a:moveTo>
                    <a:pt x="6350762" y="941031"/>
                  </a:moveTo>
                  <a:lnTo>
                    <a:pt x="5409730" y="0"/>
                  </a:lnTo>
                </a:path>
                <a:path w="11590020" h="6858000">
                  <a:moveTo>
                    <a:pt x="8125942" y="2716212"/>
                  </a:moveTo>
                  <a:lnTo>
                    <a:pt x="6350762" y="941031"/>
                  </a:lnTo>
                </a:path>
                <a:path w="11590020" h="6858000">
                  <a:moveTo>
                    <a:pt x="11589842" y="6129717"/>
                  </a:moveTo>
                  <a:lnTo>
                    <a:pt x="8176341" y="2716212"/>
                  </a:lnTo>
                </a:path>
                <a:path w="11590020" h="6858000">
                  <a:moveTo>
                    <a:pt x="6350762" y="890630"/>
                  </a:moveTo>
                  <a:lnTo>
                    <a:pt x="5460132" y="0"/>
                  </a:lnTo>
                </a:path>
                <a:path w="11590020" h="6858000">
                  <a:moveTo>
                    <a:pt x="8176341" y="2716212"/>
                  </a:moveTo>
                  <a:lnTo>
                    <a:pt x="6350762" y="890630"/>
                  </a:lnTo>
                </a:path>
                <a:path w="11590020" h="6858000">
                  <a:moveTo>
                    <a:pt x="11589842" y="6078588"/>
                  </a:moveTo>
                  <a:lnTo>
                    <a:pt x="8227461" y="2716212"/>
                  </a:lnTo>
                </a:path>
                <a:path w="11590020" h="6858000">
                  <a:moveTo>
                    <a:pt x="6350762" y="839515"/>
                  </a:moveTo>
                  <a:lnTo>
                    <a:pt x="5511244" y="0"/>
                  </a:lnTo>
                </a:path>
                <a:path w="11590020" h="6858000">
                  <a:moveTo>
                    <a:pt x="8227461" y="2716212"/>
                  </a:moveTo>
                  <a:lnTo>
                    <a:pt x="6350762" y="839515"/>
                  </a:lnTo>
                </a:path>
                <a:path w="11590020" h="6858000">
                  <a:moveTo>
                    <a:pt x="11589842" y="6027482"/>
                  </a:moveTo>
                  <a:lnTo>
                    <a:pt x="8278576" y="2716212"/>
                  </a:lnTo>
                </a:path>
                <a:path w="11590020" h="6858000">
                  <a:moveTo>
                    <a:pt x="6350762" y="788395"/>
                  </a:moveTo>
                  <a:lnTo>
                    <a:pt x="5562367" y="0"/>
                  </a:lnTo>
                </a:path>
                <a:path w="11590020" h="6858000">
                  <a:moveTo>
                    <a:pt x="8278576" y="2716212"/>
                  </a:moveTo>
                  <a:lnTo>
                    <a:pt x="6350762" y="788395"/>
                  </a:lnTo>
                </a:path>
                <a:path w="11590020" h="6858000">
                  <a:moveTo>
                    <a:pt x="11589842" y="5976353"/>
                  </a:moveTo>
                  <a:lnTo>
                    <a:pt x="8329701" y="2716212"/>
                  </a:lnTo>
                </a:path>
                <a:path w="11590020" h="6858000">
                  <a:moveTo>
                    <a:pt x="6350762" y="737273"/>
                  </a:moveTo>
                  <a:lnTo>
                    <a:pt x="5613488" y="0"/>
                  </a:lnTo>
                </a:path>
                <a:path w="11590020" h="6858000">
                  <a:moveTo>
                    <a:pt x="8329701" y="2716212"/>
                  </a:moveTo>
                  <a:lnTo>
                    <a:pt x="6350762" y="737273"/>
                  </a:lnTo>
                </a:path>
                <a:path w="11590020" h="6858000">
                  <a:moveTo>
                    <a:pt x="11589842" y="5925959"/>
                  </a:moveTo>
                  <a:lnTo>
                    <a:pt x="8380100" y="2716212"/>
                  </a:lnTo>
                </a:path>
                <a:path w="11590020" h="6858000">
                  <a:moveTo>
                    <a:pt x="6350762" y="686871"/>
                  </a:moveTo>
                  <a:lnTo>
                    <a:pt x="5663891" y="0"/>
                  </a:lnTo>
                </a:path>
                <a:path w="11590020" h="6858000">
                  <a:moveTo>
                    <a:pt x="8380100" y="2716212"/>
                  </a:moveTo>
                  <a:lnTo>
                    <a:pt x="6350762" y="686871"/>
                  </a:lnTo>
                </a:path>
                <a:path w="11590020" h="6858000">
                  <a:moveTo>
                    <a:pt x="11589842" y="5874830"/>
                  </a:moveTo>
                  <a:lnTo>
                    <a:pt x="8431220" y="2716212"/>
                  </a:lnTo>
                </a:path>
                <a:path w="11590020" h="6858000">
                  <a:moveTo>
                    <a:pt x="6350762" y="635757"/>
                  </a:moveTo>
                  <a:lnTo>
                    <a:pt x="5715003" y="0"/>
                  </a:lnTo>
                </a:path>
                <a:path w="11590020" h="6858000">
                  <a:moveTo>
                    <a:pt x="8431220" y="2716212"/>
                  </a:moveTo>
                  <a:lnTo>
                    <a:pt x="6350762" y="635757"/>
                  </a:lnTo>
                </a:path>
                <a:path w="11590020" h="6858000">
                  <a:moveTo>
                    <a:pt x="11589842" y="5823723"/>
                  </a:moveTo>
                  <a:lnTo>
                    <a:pt x="8482334" y="2716212"/>
                  </a:lnTo>
                </a:path>
                <a:path w="11590020" h="6858000">
                  <a:moveTo>
                    <a:pt x="6350762" y="584636"/>
                  </a:moveTo>
                  <a:lnTo>
                    <a:pt x="5766126" y="0"/>
                  </a:lnTo>
                </a:path>
                <a:path w="11590020" h="6858000">
                  <a:moveTo>
                    <a:pt x="8482334" y="2716212"/>
                  </a:moveTo>
                  <a:lnTo>
                    <a:pt x="6350762" y="584636"/>
                  </a:lnTo>
                </a:path>
                <a:path w="11590020" h="6858000">
                  <a:moveTo>
                    <a:pt x="11589842" y="5773306"/>
                  </a:moveTo>
                  <a:lnTo>
                    <a:pt x="8532744" y="2716212"/>
                  </a:lnTo>
                </a:path>
                <a:path w="11590020" h="6858000">
                  <a:moveTo>
                    <a:pt x="6350762" y="534233"/>
                  </a:moveTo>
                  <a:lnTo>
                    <a:pt x="5816527" y="0"/>
                  </a:lnTo>
                </a:path>
                <a:path w="11590020" h="6858000">
                  <a:moveTo>
                    <a:pt x="8532744" y="2716212"/>
                  </a:moveTo>
                  <a:lnTo>
                    <a:pt x="6350762" y="534233"/>
                  </a:lnTo>
                </a:path>
                <a:path w="11590020" h="6858000">
                  <a:moveTo>
                    <a:pt x="11589842" y="5722200"/>
                  </a:moveTo>
                  <a:lnTo>
                    <a:pt x="8583858" y="2716212"/>
                  </a:lnTo>
                </a:path>
                <a:path w="11590020" h="6858000">
                  <a:moveTo>
                    <a:pt x="6350762" y="483112"/>
                  </a:moveTo>
                  <a:lnTo>
                    <a:pt x="5867649" y="0"/>
                  </a:lnTo>
                </a:path>
                <a:path w="11590020" h="6858000">
                  <a:moveTo>
                    <a:pt x="8583858" y="2716212"/>
                  </a:moveTo>
                  <a:lnTo>
                    <a:pt x="6350762" y="483112"/>
                  </a:lnTo>
                </a:path>
                <a:path w="11590020" h="6858000">
                  <a:moveTo>
                    <a:pt x="11589842" y="5671071"/>
                  </a:moveTo>
                  <a:lnTo>
                    <a:pt x="8634979" y="2716212"/>
                  </a:lnTo>
                </a:path>
                <a:path w="11590020" h="6858000">
                  <a:moveTo>
                    <a:pt x="6350762" y="431998"/>
                  </a:moveTo>
                  <a:lnTo>
                    <a:pt x="5918762" y="0"/>
                  </a:lnTo>
                </a:path>
                <a:path w="11590020" h="6858000">
                  <a:moveTo>
                    <a:pt x="8634979" y="2716212"/>
                  </a:moveTo>
                  <a:lnTo>
                    <a:pt x="6350762" y="431998"/>
                  </a:lnTo>
                </a:path>
                <a:path w="11590020" h="6858000">
                  <a:moveTo>
                    <a:pt x="11589842" y="5619953"/>
                  </a:moveTo>
                  <a:lnTo>
                    <a:pt x="8686101" y="2716212"/>
                  </a:lnTo>
                </a:path>
                <a:path w="11590020" h="6858000">
                  <a:moveTo>
                    <a:pt x="6350762" y="380873"/>
                  </a:moveTo>
                  <a:lnTo>
                    <a:pt x="5969889" y="0"/>
                  </a:lnTo>
                </a:path>
                <a:path w="11590020" h="6858000">
                  <a:moveTo>
                    <a:pt x="8686101" y="2716212"/>
                  </a:moveTo>
                  <a:lnTo>
                    <a:pt x="6350762" y="380873"/>
                  </a:lnTo>
                </a:path>
                <a:path w="11590020" h="6858000">
                  <a:moveTo>
                    <a:pt x="11589842" y="5569547"/>
                  </a:moveTo>
                  <a:lnTo>
                    <a:pt x="8736502" y="2716212"/>
                  </a:lnTo>
                </a:path>
                <a:path w="11590020" h="6858000">
                  <a:moveTo>
                    <a:pt x="6350762" y="330474"/>
                  </a:moveTo>
                  <a:lnTo>
                    <a:pt x="6020286" y="0"/>
                  </a:lnTo>
                </a:path>
                <a:path w="11590020" h="6858000">
                  <a:moveTo>
                    <a:pt x="8736502" y="2716212"/>
                  </a:moveTo>
                  <a:lnTo>
                    <a:pt x="6350762" y="330474"/>
                  </a:lnTo>
                </a:path>
                <a:path w="11590020" h="6858000">
                  <a:moveTo>
                    <a:pt x="11589842" y="5518441"/>
                  </a:moveTo>
                  <a:lnTo>
                    <a:pt x="8787617" y="2716212"/>
                  </a:lnTo>
                </a:path>
                <a:path w="11590020" h="6858000">
                  <a:moveTo>
                    <a:pt x="6350762" y="279353"/>
                  </a:moveTo>
                  <a:lnTo>
                    <a:pt x="6071408" y="0"/>
                  </a:lnTo>
                </a:path>
                <a:path w="11590020" h="6858000">
                  <a:moveTo>
                    <a:pt x="8787617" y="2716212"/>
                  </a:moveTo>
                  <a:lnTo>
                    <a:pt x="6350762" y="279353"/>
                  </a:lnTo>
                </a:path>
                <a:path w="11590020" h="6858000">
                  <a:moveTo>
                    <a:pt x="11589842" y="5467311"/>
                  </a:moveTo>
                  <a:lnTo>
                    <a:pt x="8838742" y="2716212"/>
                  </a:lnTo>
                </a:path>
                <a:path w="11590020" h="6858000">
                  <a:moveTo>
                    <a:pt x="6350762" y="228231"/>
                  </a:moveTo>
                  <a:lnTo>
                    <a:pt x="6122530" y="0"/>
                  </a:lnTo>
                </a:path>
                <a:path w="11590020" h="6858000">
                  <a:moveTo>
                    <a:pt x="8838742" y="2716212"/>
                  </a:moveTo>
                  <a:lnTo>
                    <a:pt x="6350762" y="228231"/>
                  </a:lnTo>
                </a:path>
                <a:path w="11590020" h="6858000">
                  <a:moveTo>
                    <a:pt x="11589842" y="5416917"/>
                  </a:moveTo>
                  <a:lnTo>
                    <a:pt x="8889141" y="2716212"/>
                  </a:lnTo>
                </a:path>
                <a:path w="11590020" h="6858000">
                  <a:moveTo>
                    <a:pt x="6350762" y="177829"/>
                  </a:moveTo>
                  <a:lnTo>
                    <a:pt x="6172932" y="0"/>
                  </a:lnTo>
                </a:path>
                <a:path w="11590020" h="6858000">
                  <a:moveTo>
                    <a:pt x="8889141" y="2716212"/>
                  </a:moveTo>
                  <a:lnTo>
                    <a:pt x="6350762" y="177829"/>
                  </a:lnTo>
                </a:path>
                <a:path w="11590020" h="6858000">
                  <a:moveTo>
                    <a:pt x="11589842" y="5365789"/>
                  </a:moveTo>
                  <a:lnTo>
                    <a:pt x="8940261" y="2716212"/>
                  </a:lnTo>
                </a:path>
                <a:path w="11590020" h="6858000">
                  <a:moveTo>
                    <a:pt x="6350762" y="126716"/>
                  </a:moveTo>
                  <a:lnTo>
                    <a:pt x="6224045" y="0"/>
                  </a:lnTo>
                </a:path>
                <a:path w="11590020" h="6858000">
                  <a:moveTo>
                    <a:pt x="8940261" y="2716212"/>
                  </a:moveTo>
                  <a:lnTo>
                    <a:pt x="6350762" y="126716"/>
                  </a:lnTo>
                </a:path>
                <a:path w="11590020" h="6858000">
                  <a:moveTo>
                    <a:pt x="11589842" y="5314682"/>
                  </a:moveTo>
                  <a:lnTo>
                    <a:pt x="8991376" y="2716212"/>
                  </a:lnTo>
                </a:path>
                <a:path w="11590020" h="6858000">
                  <a:moveTo>
                    <a:pt x="6350762" y="75594"/>
                  </a:moveTo>
                  <a:lnTo>
                    <a:pt x="6275167" y="0"/>
                  </a:lnTo>
                </a:path>
                <a:path w="11590020" h="6858000">
                  <a:moveTo>
                    <a:pt x="8991376" y="2716212"/>
                  </a:moveTo>
                  <a:lnTo>
                    <a:pt x="6350762" y="75594"/>
                  </a:lnTo>
                </a:path>
                <a:path w="11590020" h="6858000">
                  <a:moveTo>
                    <a:pt x="11589842" y="5263553"/>
                  </a:moveTo>
                  <a:lnTo>
                    <a:pt x="9042501" y="2716212"/>
                  </a:lnTo>
                </a:path>
                <a:path w="11590020" h="6858000">
                  <a:moveTo>
                    <a:pt x="6350762" y="24472"/>
                  </a:moveTo>
                  <a:lnTo>
                    <a:pt x="6326289" y="0"/>
                  </a:lnTo>
                </a:path>
                <a:path w="11590020" h="6858000">
                  <a:moveTo>
                    <a:pt x="9042501" y="2716212"/>
                  </a:moveTo>
                  <a:lnTo>
                    <a:pt x="6350762" y="24472"/>
                  </a:lnTo>
                </a:path>
                <a:path w="11590020" h="6858000">
                  <a:moveTo>
                    <a:pt x="11589842" y="5213158"/>
                  </a:moveTo>
                  <a:lnTo>
                    <a:pt x="9092899" y="2716212"/>
                  </a:lnTo>
                </a:path>
                <a:path w="11590020" h="6858000">
                  <a:moveTo>
                    <a:pt x="11589842" y="5162030"/>
                  </a:moveTo>
                  <a:lnTo>
                    <a:pt x="9144020" y="2716212"/>
                  </a:lnTo>
                </a:path>
                <a:path w="11590020" h="6858000">
                  <a:moveTo>
                    <a:pt x="11589842" y="5110923"/>
                  </a:moveTo>
                  <a:lnTo>
                    <a:pt x="9195134" y="2716212"/>
                  </a:lnTo>
                </a:path>
                <a:path w="11590020" h="6858000">
                  <a:moveTo>
                    <a:pt x="11589842" y="5060506"/>
                  </a:moveTo>
                  <a:lnTo>
                    <a:pt x="9245544" y="2716212"/>
                  </a:lnTo>
                </a:path>
                <a:path w="11590020" h="6858000">
                  <a:moveTo>
                    <a:pt x="11589842" y="5009399"/>
                  </a:moveTo>
                  <a:lnTo>
                    <a:pt x="9296658" y="2716212"/>
                  </a:lnTo>
                </a:path>
                <a:path w="11590020" h="6858000">
                  <a:moveTo>
                    <a:pt x="11589842" y="4958271"/>
                  </a:moveTo>
                  <a:lnTo>
                    <a:pt x="9347779" y="2716212"/>
                  </a:lnTo>
                </a:path>
                <a:path w="11590020" h="6858000">
                  <a:moveTo>
                    <a:pt x="11589842" y="4907153"/>
                  </a:moveTo>
                  <a:lnTo>
                    <a:pt x="9398901" y="2716212"/>
                  </a:lnTo>
                </a:path>
                <a:path w="11590020" h="6858000">
                  <a:moveTo>
                    <a:pt x="11589842" y="4856748"/>
                  </a:moveTo>
                  <a:lnTo>
                    <a:pt x="9449303" y="2716212"/>
                  </a:lnTo>
                </a:path>
                <a:path w="11590020" h="6858000">
                  <a:moveTo>
                    <a:pt x="11589842" y="4805640"/>
                  </a:moveTo>
                  <a:lnTo>
                    <a:pt x="9500417" y="2716212"/>
                  </a:lnTo>
                </a:path>
                <a:path w="11590020" h="6858000">
                  <a:moveTo>
                    <a:pt x="11589842" y="4754511"/>
                  </a:moveTo>
                  <a:lnTo>
                    <a:pt x="9551543" y="2716212"/>
                  </a:lnTo>
                </a:path>
                <a:path w="11590020" h="6858000">
                  <a:moveTo>
                    <a:pt x="11589842" y="4704116"/>
                  </a:moveTo>
                  <a:lnTo>
                    <a:pt x="9601940" y="2716212"/>
                  </a:lnTo>
                </a:path>
                <a:path w="11590020" h="6858000">
                  <a:moveTo>
                    <a:pt x="11589842" y="4652989"/>
                  </a:moveTo>
                  <a:lnTo>
                    <a:pt x="9653062" y="2716212"/>
                  </a:lnTo>
                </a:path>
                <a:path w="11590020" h="6858000">
                  <a:moveTo>
                    <a:pt x="11589842" y="4601881"/>
                  </a:moveTo>
                  <a:lnTo>
                    <a:pt x="9704175" y="2716212"/>
                  </a:lnTo>
                </a:path>
                <a:path w="11590020" h="6858000">
                  <a:moveTo>
                    <a:pt x="11589842" y="4550752"/>
                  </a:moveTo>
                  <a:lnTo>
                    <a:pt x="9755301" y="2716212"/>
                  </a:lnTo>
                </a:path>
                <a:path w="11590020" h="6858000">
                  <a:moveTo>
                    <a:pt x="11589842" y="4500357"/>
                  </a:moveTo>
                  <a:lnTo>
                    <a:pt x="9805699" y="2716212"/>
                  </a:lnTo>
                </a:path>
                <a:path w="11590020" h="6858000">
                  <a:moveTo>
                    <a:pt x="11589842" y="4449230"/>
                  </a:moveTo>
                  <a:lnTo>
                    <a:pt x="9856821" y="2716212"/>
                  </a:lnTo>
                </a:path>
                <a:path w="11590020" h="6858000">
                  <a:moveTo>
                    <a:pt x="11589842" y="4398122"/>
                  </a:moveTo>
                  <a:lnTo>
                    <a:pt x="9907934" y="2716212"/>
                  </a:lnTo>
                </a:path>
                <a:path w="11590020" h="6858000">
                  <a:moveTo>
                    <a:pt x="11589842" y="4347707"/>
                  </a:moveTo>
                  <a:lnTo>
                    <a:pt x="9958345" y="2716212"/>
                  </a:lnTo>
                </a:path>
                <a:path w="11590020" h="6858000">
                  <a:moveTo>
                    <a:pt x="11589842" y="4296598"/>
                  </a:moveTo>
                  <a:lnTo>
                    <a:pt x="10009458" y="2716212"/>
                  </a:lnTo>
                </a:path>
                <a:path w="11590020" h="6858000">
                  <a:moveTo>
                    <a:pt x="11589842" y="4245472"/>
                  </a:moveTo>
                  <a:lnTo>
                    <a:pt x="10060580" y="2716212"/>
                  </a:lnTo>
                </a:path>
                <a:path w="11590020" h="6858000">
                  <a:moveTo>
                    <a:pt x="11589842" y="4195076"/>
                  </a:moveTo>
                  <a:lnTo>
                    <a:pt x="10110978" y="2716212"/>
                  </a:lnTo>
                </a:path>
                <a:path w="11590020" h="6858000">
                  <a:moveTo>
                    <a:pt x="11589842" y="4143948"/>
                  </a:moveTo>
                  <a:lnTo>
                    <a:pt x="10162104" y="2716212"/>
                  </a:lnTo>
                </a:path>
                <a:path w="11590020" h="6858000">
                  <a:moveTo>
                    <a:pt x="11589842" y="4092839"/>
                  </a:moveTo>
                  <a:lnTo>
                    <a:pt x="10213216" y="2716212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49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72"/>
                  </a:lnTo>
                  <a:lnTo>
                    <a:pt x="10223271" y="2711526"/>
                  </a:lnTo>
                  <a:lnTo>
                    <a:pt x="6350749" y="2711526"/>
                  </a:lnTo>
                  <a:lnTo>
                    <a:pt x="6350749" y="0"/>
                  </a:lnTo>
                  <a:close/>
                </a:path>
                <a:path w="12190730" h="6856095">
                  <a:moveTo>
                    <a:pt x="6355803" y="0"/>
                  </a:moveTo>
                  <a:lnTo>
                    <a:pt x="6350749" y="0"/>
                  </a:lnTo>
                  <a:lnTo>
                    <a:pt x="6350749" y="2711526"/>
                  </a:lnTo>
                  <a:lnTo>
                    <a:pt x="9071267" y="2711526"/>
                  </a:lnTo>
                  <a:lnTo>
                    <a:pt x="6355803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90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0" y="46804"/>
                  </a:moveTo>
                  <a:lnTo>
                    <a:pt x="46804" y="0"/>
                  </a:lnTo>
                </a:path>
                <a:path w="12190730" h="6856095">
                  <a:moveTo>
                    <a:pt x="0" y="97213"/>
                  </a:moveTo>
                  <a:lnTo>
                    <a:pt x="97213" y="0"/>
                  </a:lnTo>
                </a:path>
                <a:path w="12190730" h="6856095">
                  <a:moveTo>
                    <a:pt x="0" y="148323"/>
                  </a:moveTo>
                  <a:lnTo>
                    <a:pt x="148323" y="0"/>
                  </a:lnTo>
                </a:path>
                <a:path w="12190730" h="6856095">
                  <a:moveTo>
                    <a:pt x="0" y="199453"/>
                  </a:moveTo>
                  <a:lnTo>
                    <a:pt x="199453" y="0"/>
                  </a:lnTo>
                </a:path>
                <a:path w="12190730" h="6856095">
                  <a:moveTo>
                    <a:pt x="0" y="250571"/>
                  </a:moveTo>
                  <a:lnTo>
                    <a:pt x="250571" y="0"/>
                  </a:lnTo>
                </a:path>
                <a:path w="12190730" h="6856095">
                  <a:moveTo>
                    <a:pt x="0" y="300977"/>
                  </a:moveTo>
                  <a:lnTo>
                    <a:pt x="300977" y="0"/>
                  </a:lnTo>
                </a:path>
                <a:path w="12190730" h="6856095">
                  <a:moveTo>
                    <a:pt x="0" y="352082"/>
                  </a:moveTo>
                  <a:lnTo>
                    <a:pt x="352082" y="0"/>
                  </a:lnTo>
                </a:path>
                <a:path w="12190730" h="6856095">
                  <a:moveTo>
                    <a:pt x="0" y="403212"/>
                  </a:moveTo>
                  <a:lnTo>
                    <a:pt x="403212" y="0"/>
                  </a:lnTo>
                </a:path>
                <a:path w="12190730" h="6856095">
                  <a:moveTo>
                    <a:pt x="0" y="453605"/>
                  </a:moveTo>
                  <a:lnTo>
                    <a:pt x="453605" y="0"/>
                  </a:lnTo>
                </a:path>
                <a:path w="12190730" h="6856095">
                  <a:moveTo>
                    <a:pt x="0" y="504736"/>
                  </a:moveTo>
                  <a:lnTo>
                    <a:pt x="504736" y="0"/>
                  </a:lnTo>
                </a:path>
                <a:path w="12190730" h="6856095">
                  <a:moveTo>
                    <a:pt x="0" y="555840"/>
                  </a:moveTo>
                  <a:lnTo>
                    <a:pt x="555840" y="0"/>
                  </a:lnTo>
                </a:path>
                <a:path w="12190730" h="6856095">
                  <a:moveTo>
                    <a:pt x="0" y="606971"/>
                  </a:moveTo>
                  <a:lnTo>
                    <a:pt x="606971" y="0"/>
                  </a:lnTo>
                </a:path>
                <a:path w="12190730" h="6856095">
                  <a:moveTo>
                    <a:pt x="0" y="657364"/>
                  </a:moveTo>
                  <a:lnTo>
                    <a:pt x="657364" y="0"/>
                  </a:lnTo>
                </a:path>
                <a:path w="12190730" h="6856095">
                  <a:moveTo>
                    <a:pt x="0" y="708494"/>
                  </a:moveTo>
                  <a:lnTo>
                    <a:pt x="708494" y="0"/>
                  </a:lnTo>
                </a:path>
                <a:path w="12190730" h="6856095">
                  <a:moveTo>
                    <a:pt x="0" y="759603"/>
                  </a:moveTo>
                  <a:lnTo>
                    <a:pt x="759604" y="0"/>
                  </a:lnTo>
                </a:path>
                <a:path w="12190730" h="6856095">
                  <a:moveTo>
                    <a:pt x="0" y="810014"/>
                  </a:moveTo>
                  <a:lnTo>
                    <a:pt x="810013" y="0"/>
                  </a:lnTo>
                </a:path>
                <a:path w="12190730" h="6856095">
                  <a:moveTo>
                    <a:pt x="0" y="861123"/>
                  </a:moveTo>
                  <a:lnTo>
                    <a:pt x="861123" y="0"/>
                  </a:lnTo>
                </a:path>
                <a:path w="12190730" h="6856095">
                  <a:moveTo>
                    <a:pt x="0" y="912253"/>
                  </a:moveTo>
                  <a:lnTo>
                    <a:pt x="912253" y="0"/>
                  </a:lnTo>
                </a:path>
                <a:path w="12190730" h="6856095">
                  <a:moveTo>
                    <a:pt x="0" y="963371"/>
                  </a:moveTo>
                  <a:lnTo>
                    <a:pt x="963371" y="0"/>
                  </a:lnTo>
                </a:path>
                <a:path w="12190730" h="6856095">
                  <a:moveTo>
                    <a:pt x="0" y="1013777"/>
                  </a:moveTo>
                  <a:lnTo>
                    <a:pt x="1013777" y="0"/>
                  </a:lnTo>
                </a:path>
                <a:path w="12190730" h="6856095">
                  <a:moveTo>
                    <a:pt x="0" y="1064882"/>
                  </a:moveTo>
                  <a:lnTo>
                    <a:pt x="1064882" y="0"/>
                  </a:lnTo>
                </a:path>
                <a:path w="12190730" h="6856095">
                  <a:moveTo>
                    <a:pt x="0" y="1116012"/>
                  </a:moveTo>
                  <a:lnTo>
                    <a:pt x="1116012" y="0"/>
                  </a:lnTo>
                </a:path>
                <a:path w="12190730" h="6856095">
                  <a:moveTo>
                    <a:pt x="0" y="1166406"/>
                  </a:moveTo>
                  <a:lnTo>
                    <a:pt x="1166406" y="0"/>
                  </a:lnTo>
                </a:path>
                <a:path w="12190730" h="6856095">
                  <a:moveTo>
                    <a:pt x="0" y="1217536"/>
                  </a:moveTo>
                  <a:lnTo>
                    <a:pt x="1217536" y="0"/>
                  </a:lnTo>
                </a:path>
                <a:path w="12190730" h="6856095">
                  <a:moveTo>
                    <a:pt x="0" y="1268641"/>
                  </a:moveTo>
                  <a:lnTo>
                    <a:pt x="1268641" y="0"/>
                  </a:lnTo>
                </a:path>
                <a:path w="12190730" h="6856095">
                  <a:moveTo>
                    <a:pt x="0" y="1319047"/>
                  </a:moveTo>
                  <a:lnTo>
                    <a:pt x="1319047" y="0"/>
                  </a:lnTo>
                </a:path>
                <a:path w="12190730" h="6856095">
                  <a:moveTo>
                    <a:pt x="0" y="1370164"/>
                  </a:moveTo>
                  <a:lnTo>
                    <a:pt x="1370164" y="0"/>
                  </a:lnTo>
                </a:path>
                <a:path w="12190730" h="6856095">
                  <a:moveTo>
                    <a:pt x="0" y="1421295"/>
                  </a:moveTo>
                  <a:lnTo>
                    <a:pt x="1421295" y="0"/>
                  </a:lnTo>
                </a:path>
                <a:path w="12190730" h="6856095">
                  <a:moveTo>
                    <a:pt x="0" y="1472403"/>
                  </a:moveTo>
                  <a:lnTo>
                    <a:pt x="1472405" y="0"/>
                  </a:lnTo>
                </a:path>
                <a:path w="12190730" h="6856095">
                  <a:moveTo>
                    <a:pt x="0" y="1522815"/>
                  </a:moveTo>
                  <a:lnTo>
                    <a:pt x="1522813" y="0"/>
                  </a:lnTo>
                </a:path>
                <a:path w="12190730" h="6856095">
                  <a:moveTo>
                    <a:pt x="0" y="1573923"/>
                  </a:moveTo>
                  <a:lnTo>
                    <a:pt x="1573923" y="0"/>
                  </a:lnTo>
                </a:path>
                <a:path w="12190730" h="6856095">
                  <a:moveTo>
                    <a:pt x="0" y="1625053"/>
                  </a:moveTo>
                  <a:lnTo>
                    <a:pt x="1625053" y="0"/>
                  </a:lnTo>
                </a:path>
                <a:path w="12190730" h="6856095">
                  <a:moveTo>
                    <a:pt x="0" y="1675447"/>
                  </a:moveTo>
                  <a:lnTo>
                    <a:pt x="1675447" y="0"/>
                  </a:lnTo>
                </a:path>
                <a:path w="12190730" h="6856095">
                  <a:moveTo>
                    <a:pt x="0" y="1726577"/>
                  </a:moveTo>
                  <a:lnTo>
                    <a:pt x="1726577" y="0"/>
                  </a:lnTo>
                </a:path>
                <a:path w="12190730" h="6856095">
                  <a:moveTo>
                    <a:pt x="0" y="1777682"/>
                  </a:moveTo>
                  <a:lnTo>
                    <a:pt x="1777682" y="0"/>
                  </a:lnTo>
                </a:path>
                <a:path w="12190730" h="6856095">
                  <a:moveTo>
                    <a:pt x="0" y="1828812"/>
                  </a:moveTo>
                  <a:lnTo>
                    <a:pt x="1828812" y="0"/>
                  </a:lnTo>
                </a:path>
                <a:path w="12190730" h="6856095">
                  <a:moveTo>
                    <a:pt x="0" y="1879206"/>
                  </a:moveTo>
                  <a:lnTo>
                    <a:pt x="1879206" y="0"/>
                  </a:lnTo>
                </a:path>
                <a:path w="12190730" h="6856095">
                  <a:moveTo>
                    <a:pt x="0" y="1930336"/>
                  </a:moveTo>
                  <a:lnTo>
                    <a:pt x="1930336" y="0"/>
                  </a:lnTo>
                </a:path>
                <a:path w="12190730" h="6856095">
                  <a:moveTo>
                    <a:pt x="0" y="1981441"/>
                  </a:moveTo>
                  <a:lnTo>
                    <a:pt x="1981441" y="0"/>
                  </a:lnTo>
                </a:path>
                <a:path w="12190730" h="6856095">
                  <a:moveTo>
                    <a:pt x="0" y="2031847"/>
                  </a:moveTo>
                  <a:lnTo>
                    <a:pt x="2031847" y="0"/>
                  </a:lnTo>
                </a:path>
                <a:path w="12190730" h="6856095">
                  <a:moveTo>
                    <a:pt x="0" y="2082965"/>
                  </a:moveTo>
                  <a:lnTo>
                    <a:pt x="2082965" y="0"/>
                  </a:lnTo>
                </a:path>
                <a:path w="12190730" h="6856095">
                  <a:moveTo>
                    <a:pt x="0" y="2134095"/>
                  </a:moveTo>
                  <a:lnTo>
                    <a:pt x="2134095" y="0"/>
                  </a:lnTo>
                </a:path>
                <a:path w="12190730" h="6856095">
                  <a:moveTo>
                    <a:pt x="0" y="2185203"/>
                  </a:moveTo>
                  <a:lnTo>
                    <a:pt x="2185206" y="0"/>
                  </a:lnTo>
                </a:path>
                <a:path w="12190730" h="6856095">
                  <a:moveTo>
                    <a:pt x="0" y="2235616"/>
                  </a:moveTo>
                  <a:lnTo>
                    <a:pt x="2235613" y="0"/>
                  </a:lnTo>
                </a:path>
                <a:path w="12190730" h="6856095">
                  <a:moveTo>
                    <a:pt x="0" y="2286723"/>
                  </a:moveTo>
                  <a:lnTo>
                    <a:pt x="2286723" y="0"/>
                  </a:lnTo>
                </a:path>
                <a:path w="12190730" h="6856095">
                  <a:moveTo>
                    <a:pt x="0" y="2337854"/>
                  </a:moveTo>
                  <a:lnTo>
                    <a:pt x="2337854" y="0"/>
                  </a:lnTo>
                </a:path>
                <a:path w="12190730" h="6856095">
                  <a:moveTo>
                    <a:pt x="0" y="2388247"/>
                  </a:moveTo>
                  <a:lnTo>
                    <a:pt x="2388247" y="0"/>
                  </a:lnTo>
                </a:path>
                <a:path w="12190730" h="6856095">
                  <a:moveTo>
                    <a:pt x="0" y="2439377"/>
                  </a:moveTo>
                  <a:lnTo>
                    <a:pt x="2439377" y="0"/>
                  </a:lnTo>
                </a:path>
                <a:path w="12190730" h="6856095">
                  <a:moveTo>
                    <a:pt x="0" y="2490482"/>
                  </a:moveTo>
                  <a:lnTo>
                    <a:pt x="2490482" y="0"/>
                  </a:lnTo>
                </a:path>
                <a:path w="12190730" h="6856095">
                  <a:moveTo>
                    <a:pt x="0" y="2541612"/>
                  </a:moveTo>
                  <a:lnTo>
                    <a:pt x="2541612" y="0"/>
                  </a:lnTo>
                </a:path>
                <a:path w="12190730" h="6856095">
                  <a:moveTo>
                    <a:pt x="0" y="2592006"/>
                  </a:moveTo>
                  <a:lnTo>
                    <a:pt x="2592006" y="0"/>
                  </a:lnTo>
                </a:path>
                <a:path w="12190730" h="6856095">
                  <a:moveTo>
                    <a:pt x="0" y="2643136"/>
                  </a:moveTo>
                  <a:lnTo>
                    <a:pt x="2643136" y="0"/>
                  </a:lnTo>
                </a:path>
                <a:path w="12190730" h="6856095">
                  <a:moveTo>
                    <a:pt x="0" y="2694241"/>
                  </a:moveTo>
                  <a:lnTo>
                    <a:pt x="2694241" y="0"/>
                  </a:lnTo>
                </a:path>
                <a:path w="12190730" h="6856095">
                  <a:moveTo>
                    <a:pt x="0" y="2744647"/>
                  </a:moveTo>
                  <a:lnTo>
                    <a:pt x="2744647" y="0"/>
                  </a:lnTo>
                </a:path>
                <a:path w="12190730" h="6856095">
                  <a:moveTo>
                    <a:pt x="0" y="2795765"/>
                  </a:moveTo>
                  <a:lnTo>
                    <a:pt x="2795765" y="0"/>
                  </a:lnTo>
                </a:path>
                <a:path w="12190730" h="6856095">
                  <a:moveTo>
                    <a:pt x="0" y="2846895"/>
                  </a:moveTo>
                  <a:lnTo>
                    <a:pt x="2846895" y="0"/>
                  </a:lnTo>
                </a:path>
                <a:path w="12190730" h="6856095">
                  <a:moveTo>
                    <a:pt x="0" y="2898002"/>
                  </a:moveTo>
                  <a:lnTo>
                    <a:pt x="2898006" y="0"/>
                  </a:lnTo>
                </a:path>
                <a:path w="12190730" h="6856095">
                  <a:moveTo>
                    <a:pt x="0" y="2948416"/>
                  </a:moveTo>
                  <a:lnTo>
                    <a:pt x="2948412" y="0"/>
                  </a:lnTo>
                </a:path>
                <a:path w="12190730" h="6856095">
                  <a:moveTo>
                    <a:pt x="0" y="2999524"/>
                  </a:moveTo>
                  <a:lnTo>
                    <a:pt x="2999524" y="0"/>
                  </a:lnTo>
                </a:path>
                <a:path w="12190730" h="6856095">
                  <a:moveTo>
                    <a:pt x="0" y="3050654"/>
                  </a:moveTo>
                  <a:lnTo>
                    <a:pt x="3050654" y="0"/>
                  </a:lnTo>
                </a:path>
                <a:path w="12190730" h="6856095">
                  <a:moveTo>
                    <a:pt x="0" y="3101047"/>
                  </a:moveTo>
                  <a:lnTo>
                    <a:pt x="3101047" y="0"/>
                  </a:lnTo>
                </a:path>
                <a:path w="12190730" h="6856095">
                  <a:moveTo>
                    <a:pt x="0" y="3152178"/>
                  </a:moveTo>
                  <a:lnTo>
                    <a:pt x="3152178" y="0"/>
                  </a:lnTo>
                </a:path>
                <a:path w="12190730" h="6856095">
                  <a:moveTo>
                    <a:pt x="0" y="3203282"/>
                  </a:moveTo>
                  <a:lnTo>
                    <a:pt x="3203282" y="0"/>
                  </a:lnTo>
                </a:path>
                <a:path w="12190730" h="6856095">
                  <a:moveTo>
                    <a:pt x="0" y="3253689"/>
                  </a:moveTo>
                  <a:lnTo>
                    <a:pt x="3253689" y="0"/>
                  </a:lnTo>
                </a:path>
                <a:path w="12190730" h="6856095">
                  <a:moveTo>
                    <a:pt x="0" y="3304806"/>
                  </a:moveTo>
                  <a:lnTo>
                    <a:pt x="3304806" y="0"/>
                  </a:lnTo>
                </a:path>
                <a:path w="12190730" h="6856095">
                  <a:moveTo>
                    <a:pt x="0" y="3355936"/>
                  </a:moveTo>
                  <a:lnTo>
                    <a:pt x="3355936" y="0"/>
                  </a:lnTo>
                </a:path>
                <a:path w="12190730" h="6856095">
                  <a:moveTo>
                    <a:pt x="0" y="3407041"/>
                  </a:moveTo>
                  <a:lnTo>
                    <a:pt x="3407041" y="0"/>
                  </a:lnTo>
                </a:path>
                <a:path w="12190730" h="6856095">
                  <a:moveTo>
                    <a:pt x="0" y="3457448"/>
                  </a:moveTo>
                  <a:lnTo>
                    <a:pt x="3457448" y="0"/>
                  </a:lnTo>
                </a:path>
                <a:path w="12190730" h="6856095">
                  <a:moveTo>
                    <a:pt x="0" y="3508565"/>
                  </a:moveTo>
                  <a:lnTo>
                    <a:pt x="3508565" y="0"/>
                  </a:lnTo>
                </a:path>
                <a:path w="12190730" h="6856095">
                  <a:moveTo>
                    <a:pt x="0" y="3559695"/>
                  </a:moveTo>
                  <a:lnTo>
                    <a:pt x="3559695" y="0"/>
                  </a:lnTo>
                </a:path>
                <a:path w="12190730" h="6856095">
                  <a:moveTo>
                    <a:pt x="0" y="3610089"/>
                  </a:moveTo>
                  <a:lnTo>
                    <a:pt x="3610089" y="0"/>
                  </a:lnTo>
                </a:path>
                <a:path w="12190730" h="6856095">
                  <a:moveTo>
                    <a:pt x="0" y="3661217"/>
                  </a:moveTo>
                  <a:lnTo>
                    <a:pt x="3661212" y="0"/>
                  </a:lnTo>
                </a:path>
                <a:path w="12190730" h="6856095">
                  <a:moveTo>
                    <a:pt x="0" y="3712324"/>
                  </a:moveTo>
                  <a:lnTo>
                    <a:pt x="3712324" y="0"/>
                  </a:lnTo>
                </a:path>
                <a:path w="12190730" h="6856095">
                  <a:moveTo>
                    <a:pt x="0" y="3763454"/>
                  </a:moveTo>
                  <a:lnTo>
                    <a:pt x="3763454" y="0"/>
                  </a:lnTo>
                </a:path>
                <a:path w="12190730" h="6856095">
                  <a:moveTo>
                    <a:pt x="0" y="3813848"/>
                  </a:moveTo>
                  <a:lnTo>
                    <a:pt x="3813848" y="0"/>
                  </a:lnTo>
                </a:path>
                <a:path w="12190730" h="6856095">
                  <a:moveTo>
                    <a:pt x="0" y="3864976"/>
                  </a:moveTo>
                  <a:lnTo>
                    <a:pt x="3864971" y="0"/>
                  </a:lnTo>
                </a:path>
                <a:path w="12190730" h="6856095">
                  <a:moveTo>
                    <a:pt x="0" y="3916083"/>
                  </a:moveTo>
                  <a:lnTo>
                    <a:pt x="3916083" y="0"/>
                  </a:lnTo>
                </a:path>
                <a:path w="12190730" h="6856095">
                  <a:moveTo>
                    <a:pt x="0" y="3966489"/>
                  </a:moveTo>
                  <a:lnTo>
                    <a:pt x="3966489" y="0"/>
                  </a:lnTo>
                </a:path>
                <a:path w="12190730" h="6856095">
                  <a:moveTo>
                    <a:pt x="0" y="4017606"/>
                  </a:moveTo>
                  <a:lnTo>
                    <a:pt x="4017606" y="0"/>
                  </a:lnTo>
                </a:path>
                <a:path w="12190730" h="6856095">
                  <a:moveTo>
                    <a:pt x="0" y="4068737"/>
                  </a:moveTo>
                  <a:lnTo>
                    <a:pt x="4068737" y="0"/>
                  </a:lnTo>
                </a:path>
                <a:path w="12190730" h="6856095">
                  <a:moveTo>
                    <a:pt x="0" y="4119841"/>
                  </a:moveTo>
                  <a:lnTo>
                    <a:pt x="4119841" y="0"/>
                  </a:lnTo>
                </a:path>
                <a:path w="12190730" h="6856095">
                  <a:moveTo>
                    <a:pt x="0" y="4170248"/>
                  </a:moveTo>
                  <a:lnTo>
                    <a:pt x="4170248" y="0"/>
                  </a:lnTo>
                </a:path>
                <a:path w="12190730" h="6856095">
                  <a:moveTo>
                    <a:pt x="0" y="4221365"/>
                  </a:moveTo>
                  <a:lnTo>
                    <a:pt x="4221365" y="0"/>
                  </a:lnTo>
                </a:path>
                <a:path w="12190730" h="6856095">
                  <a:moveTo>
                    <a:pt x="0" y="4272495"/>
                  </a:moveTo>
                  <a:lnTo>
                    <a:pt x="4272495" y="0"/>
                  </a:lnTo>
                </a:path>
                <a:path w="12190730" h="6856095">
                  <a:moveTo>
                    <a:pt x="0" y="4322889"/>
                  </a:moveTo>
                  <a:lnTo>
                    <a:pt x="4322889" y="0"/>
                  </a:lnTo>
                </a:path>
                <a:path w="12190730" h="6856095">
                  <a:moveTo>
                    <a:pt x="0" y="4374007"/>
                  </a:moveTo>
                  <a:lnTo>
                    <a:pt x="4374007" y="0"/>
                  </a:lnTo>
                </a:path>
                <a:path w="12190730" h="6856095">
                  <a:moveTo>
                    <a:pt x="0" y="4425124"/>
                  </a:moveTo>
                  <a:lnTo>
                    <a:pt x="4425124" y="0"/>
                  </a:lnTo>
                </a:path>
                <a:path w="12190730" h="6856095">
                  <a:moveTo>
                    <a:pt x="0" y="4476254"/>
                  </a:moveTo>
                  <a:lnTo>
                    <a:pt x="4476254" y="0"/>
                  </a:lnTo>
                </a:path>
                <a:path w="12190730" h="6856095">
                  <a:moveTo>
                    <a:pt x="0" y="4526648"/>
                  </a:moveTo>
                  <a:lnTo>
                    <a:pt x="4526648" y="0"/>
                  </a:lnTo>
                </a:path>
                <a:path w="12190730" h="6856095">
                  <a:moveTo>
                    <a:pt x="0" y="4577776"/>
                  </a:moveTo>
                  <a:lnTo>
                    <a:pt x="4577770" y="0"/>
                  </a:lnTo>
                </a:path>
                <a:path w="12190730" h="6856095">
                  <a:moveTo>
                    <a:pt x="0" y="4628883"/>
                  </a:moveTo>
                  <a:lnTo>
                    <a:pt x="4628883" y="0"/>
                  </a:lnTo>
                </a:path>
                <a:path w="12190730" h="6856095">
                  <a:moveTo>
                    <a:pt x="0" y="4679289"/>
                  </a:moveTo>
                  <a:lnTo>
                    <a:pt x="4679289" y="0"/>
                  </a:lnTo>
                </a:path>
                <a:path w="12190730" h="6856095">
                  <a:moveTo>
                    <a:pt x="0" y="4730407"/>
                  </a:moveTo>
                  <a:lnTo>
                    <a:pt x="4730407" y="0"/>
                  </a:lnTo>
                </a:path>
                <a:path w="12190730" h="6856095">
                  <a:moveTo>
                    <a:pt x="0" y="4781537"/>
                  </a:moveTo>
                  <a:lnTo>
                    <a:pt x="4781537" y="0"/>
                  </a:lnTo>
                </a:path>
                <a:path w="12190730" h="6856095">
                  <a:moveTo>
                    <a:pt x="0" y="4832642"/>
                  </a:moveTo>
                  <a:lnTo>
                    <a:pt x="4832642" y="0"/>
                  </a:lnTo>
                </a:path>
                <a:path w="12190730" h="6856095">
                  <a:moveTo>
                    <a:pt x="0" y="4883048"/>
                  </a:moveTo>
                  <a:lnTo>
                    <a:pt x="4883048" y="0"/>
                  </a:lnTo>
                </a:path>
                <a:path w="12190730" h="6856095">
                  <a:moveTo>
                    <a:pt x="0" y="4934165"/>
                  </a:moveTo>
                  <a:lnTo>
                    <a:pt x="4934165" y="0"/>
                  </a:lnTo>
                </a:path>
                <a:path w="12190730" h="6856095">
                  <a:moveTo>
                    <a:pt x="0" y="4985296"/>
                  </a:moveTo>
                  <a:lnTo>
                    <a:pt x="4985296" y="0"/>
                  </a:lnTo>
                </a:path>
                <a:path w="12190730" h="6856095">
                  <a:moveTo>
                    <a:pt x="0" y="5035689"/>
                  </a:moveTo>
                  <a:lnTo>
                    <a:pt x="5035689" y="0"/>
                  </a:lnTo>
                </a:path>
                <a:path w="12190730" h="6856095">
                  <a:moveTo>
                    <a:pt x="0" y="5086807"/>
                  </a:moveTo>
                  <a:lnTo>
                    <a:pt x="5086807" y="0"/>
                  </a:lnTo>
                </a:path>
                <a:path w="12190730" h="6856095">
                  <a:moveTo>
                    <a:pt x="0" y="5137924"/>
                  </a:moveTo>
                  <a:lnTo>
                    <a:pt x="5137924" y="0"/>
                  </a:lnTo>
                </a:path>
                <a:path w="12190730" h="6856095">
                  <a:moveTo>
                    <a:pt x="0" y="5188331"/>
                  </a:moveTo>
                  <a:lnTo>
                    <a:pt x="5188331" y="0"/>
                  </a:lnTo>
                </a:path>
                <a:path w="12190730" h="6856095">
                  <a:moveTo>
                    <a:pt x="0" y="5239448"/>
                  </a:moveTo>
                  <a:lnTo>
                    <a:pt x="5239448" y="0"/>
                  </a:lnTo>
                </a:path>
                <a:path w="12190730" h="6856095">
                  <a:moveTo>
                    <a:pt x="0" y="5290577"/>
                  </a:moveTo>
                  <a:lnTo>
                    <a:pt x="5290570" y="0"/>
                  </a:lnTo>
                </a:path>
                <a:path w="12190730" h="6856095">
                  <a:moveTo>
                    <a:pt x="0" y="5341683"/>
                  </a:moveTo>
                  <a:lnTo>
                    <a:pt x="5341683" y="0"/>
                  </a:lnTo>
                </a:path>
                <a:path w="12190730" h="6856095">
                  <a:moveTo>
                    <a:pt x="0" y="5392089"/>
                  </a:moveTo>
                  <a:lnTo>
                    <a:pt x="5392089" y="0"/>
                  </a:lnTo>
                </a:path>
                <a:path w="12190730" h="6856095">
                  <a:moveTo>
                    <a:pt x="0" y="5443207"/>
                  </a:moveTo>
                  <a:lnTo>
                    <a:pt x="5443207" y="0"/>
                  </a:lnTo>
                </a:path>
                <a:path w="12190730" h="6856095">
                  <a:moveTo>
                    <a:pt x="0" y="5494337"/>
                  </a:moveTo>
                  <a:lnTo>
                    <a:pt x="5494337" y="0"/>
                  </a:lnTo>
                </a:path>
                <a:path w="12190730" h="6856095">
                  <a:moveTo>
                    <a:pt x="0" y="5544731"/>
                  </a:moveTo>
                  <a:lnTo>
                    <a:pt x="5544731" y="0"/>
                  </a:lnTo>
                </a:path>
                <a:path w="12190730" h="6856095">
                  <a:moveTo>
                    <a:pt x="0" y="5595848"/>
                  </a:moveTo>
                  <a:lnTo>
                    <a:pt x="5595848" y="0"/>
                  </a:lnTo>
                </a:path>
                <a:path w="12190730" h="6856095">
                  <a:moveTo>
                    <a:pt x="0" y="5646966"/>
                  </a:moveTo>
                  <a:lnTo>
                    <a:pt x="5646966" y="0"/>
                  </a:lnTo>
                </a:path>
                <a:path w="12190730" h="6856095">
                  <a:moveTo>
                    <a:pt x="0" y="5698096"/>
                  </a:moveTo>
                  <a:lnTo>
                    <a:pt x="5698096" y="0"/>
                  </a:lnTo>
                </a:path>
                <a:path w="12190730" h="6856095">
                  <a:moveTo>
                    <a:pt x="0" y="5748489"/>
                  </a:moveTo>
                  <a:lnTo>
                    <a:pt x="5748489" y="0"/>
                  </a:lnTo>
                </a:path>
                <a:path w="12190730" h="6856095">
                  <a:moveTo>
                    <a:pt x="0" y="5799607"/>
                  </a:moveTo>
                  <a:lnTo>
                    <a:pt x="5799607" y="0"/>
                  </a:lnTo>
                </a:path>
                <a:path w="12190730" h="6856095">
                  <a:moveTo>
                    <a:pt x="0" y="5850724"/>
                  </a:moveTo>
                  <a:lnTo>
                    <a:pt x="5850724" y="0"/>
                  </a:lnTo>
                </a:path>
                <a:path w="12190730" h="6856095">
                  <a:moveTo>
                    <a:pt x="0" y="5901131"/>
                  </a:moveTo>
                  <a:lnTo>
                    <a:pt x="5901131" y="0"/>
                  </a:lnTo>
                </a:path>
                <a:path w="12190730" h="6856095">
                  <a:moveTo>
                    <a:pt x="0" y="5952248"/>
                  </a:moveTo>
                  <a:lnTo>
                    <a:pt x="5952248" y="0"/>
                  </a:lnTo>
                </a:path>
                <a:path w="12190730" h="6856095">
                  <a:moveTo>
                    <a:pt x="0" y="6003378"/>
                  </a:moveTo>
                  <a:lnTo>
                    <a:pt x="6003370" y="0"/>
                  </a:lnTo>
                </a:path>
                <a:path w="12190730" h="6856095">
                  <a:moveTo>
                    <a:pt x="0" y="6054483"/>
                  </a:moveTo>
                  <a:lnTo>
                    <a:pt x="6054483" y="0"/>
                  </a:lnTo>
                </a:path>
                <a:path w="12190730" h="6856095">
                  <a:moveTo>
                    <a:pt x="0" y="6104890"/>
                  </a:moveTo>
                  <a:lnTo>
                    <a:pt x="6104890" y="0"/>
                  </a:lnTo>
                </a:path>
                <a:path w="12190730" h="6856095">
                  <a:moveTo>
                    <a:pt x="0" y="6156007"/>
                  </a:moveTo>
                  <a:lnTo>
                    <a:pt x="6156007" y="0"/>
                  </a:lnTo>
                </a:path>
                <a:path w="12190730" h="6856095">
                  <a:moveTo>
                    <a:pt x="0" y="6207137"/>
                  </a:moveTo>
                  <a:lnTo>
                    <a:pt x="6207137" y="0"/>
                  </a:lnTo>
                </a:path>
                <a:path w="12190730" h="6856095">
                  <a:moveTo>
                    <a:pt x="0" y="6257531"/>
                  </a:moveTo>
                  <a:lnTo>
                    <a:pt x="6257531" y="0"/>
                  </a:lnTo>
                </a:path>
                <a:path w="12190730" h="6856095">
                  <a:moveTo>
                    <a:pt x="0" y="6308648"/>
                  </a:moveTo>
                  <a:lnTo>
                    <a:pt x="6308648" y="0"/>
                  </a:lnTo>
                </a:path>
                <a:path w="12190730" h="6856095">
                  <a:moveTo>
                    <a:pt x="0" y="6359766"/>
                  </a:moveTo>
                  <a:lnTo>
                    <a:pt x="6350762" y="9004"/>
                  </a:lnTo>
                </a:path>
                <a:path w="12190730" h="6856095">
                  <a:moveTo>
                    <a:pt x="6350762" y="9004"/>
                  </a:moveTo>
                  <a:lnTo>
                    <a:pt x="6357792" y="1973"/>
                  </a:lnTo>
                </a:path>
                <a:path w="12190730" h="6856095">
                  <a:moveTo>
                    <a:pt x="0" y="6410896"/>
                  </a:moveTo>
                  <a:lnTo>
                    <a:pt x="6350762" y="60134"/>
                  </a:lnTo>
                </a:path>
                <a:path w="12190730" h="6856095">
                  <a:moveTo>
                    <a:pt x="6350762" y="60134"/>
                  </a:moveTo>
                  <a:lnTo>
                    <a:pt x="6383376" y="27519"/>
                  </a:lnTo>
                </a:path>
                <a:path w="12190730" h="6856095">
                  <a:moveTo>
                    <a:pt x="0" y="6461290"/>
                  </a:moveTo>
                  <a:lnTo>
                    <a:pt x="6350762" y="110528"/>
                  </a:lnTo>
                </a:path>
                <a:path w="12190730" h="6856095">
                  <a:moveTo>
                    <a:pt x="6350762" y="110528"/>
                  </a:moveTo>
                  <a:lnTo>
                    <a:pt x="6408591" y="52698"/>
                  </a:lnTo>
                </a:path>
                <a:path w="12190730" h="6856095">
                  <a:moveTo>
                    <a:pt x="0" y="6512407"/>
                  </a:moveTo>
                  <a:lnTo>
                    <a:pt x="6350762" y="161645"/>
                  </a:lnTo>
                </a:path>
                <a:path w="12190730" h="6856095">
                  <a:moveTo>
                    <a:pt x="6350762" y="161645"/>
                  </a:moveTo>
                  <a:lnTo>
                    <a:pt x="6434168" y="78238"/>
                  </a:lnTo>
                </a:path>
                <a:path w="12190730" h="6856095">
                  <a:moveTo>
                    <a:pt x="0" y="6563525"/>
                  </a:moveTo>
                  <a:lnTo>
                    <a:pt x="6350762" y="212763"/>
                  </a:lnTo>
                </a:path>
                <a:path w="12190730" h="6856095">
                  <a:moveTo>
                    <a:pt x="6350762" y="212763"/>
                  </a:moveTo>
                  <a:lnTo>
                    <a:pt x="6459746" y="103778"/>
                  </a:lnTo>
                </a:path>
                <a:path w="12190730" h="6856095">
                  <a:moveTo>
                    <a:pt x="0" y="6613931"/>
                  </a:moveTo>
                  <a:lnTo>
                    <a:pt x="6350762" y="263169"/>
                  </a:lnTo>
                </a:path>
                <a:path w="12190730" h="6856095">
                  <a:moveTo>
                    <a:pt x="6350762" y="263169"/>
                  </a:moveTo>
                  <a:lnTo>
                    <a:pt x="6484967" y="128963"/>
                  </a:lnTo>
                </a:path>
                <a:path w="12190730" h="6856095">
                  <a:moveTo>
                    <a:pt x="0" y="6665048"/>
                  </a:moveTo>
                  <a:lnTo>
                    <a:pt x="6350762" y="314286"/>
                  </a:lnTo>
                </a:path>
                <a:path w="12190730" h="6856095">
                  <a:moveTo>
                    <a:pt x="6350762" y="314286"/>
                  </a:moveTo>
                  <a:lnTo>
                    <a:pt x="6510544" y="154503"/>
                  </a:lnTo>
                </a:path>
                <a:path w="12190730" h="6856095">
                  <a:moveTo>
                    <a:pt x="0" y="6716179"/>
                  </a:moveTo>
                  <a:lnTo>
                    <a:pt x="6350762" y="365408"/>
                  </a:lnTo>
                </a:path>
                <a:path w="12190730" h="6856095">
                  <a:moveTo>
                    <a:pt x="6350762" y="365408"/>
                  </a:moveTo>
                  <a:lnTo>
                    <a:pt x="6536124" y="180046"/>
                  </a:lnTo>
                </a:path>
                <a:path w="12190730" h="6856095">
                  <a:moveTo>
                    <a:pt x="0" y="6767283"/>
                  </a:moveTo>
                  <a:lnTo>
                    <a:pt x="6350762" y="416521"/>
                  </a:lnTo>
                </a:path>
                <a:path w="12190730" h="6856095">
                  <a:moveTo>
                    <a:pt x="6350762" y="416521"/>
                  </a:moveTo>
                  <a:lnTo>
                    <a:pt x="6561699" y="205584"/>
                  </a:lnTo>
                </a:path>
                <a:path w="12190730" h="6856095">
                  <a:moveTo>
                    <a:pt x="0" y="6817690"/>
                  </a:moveTo>
                  <a:lnTo>
                    <a:pt x="6350762" y="466928"/>
                  </a:lnTo>
                </a:path>
                <a:path w="12190730" h="6856095">
                  <a:moveTo>
                    <a:pt x="6350762" y="466928"/>
                  </a:moveTo>
                  <a:lnTo>
                    <a:pt x="6586920" y="230769"/>
                  </a:lnTo>
                </a:path>
                <a:path w="12190730" h="6856095">
                  <a:moveTo>
                    <a:pt x="12966" y="6855841"/>
                  </a:moveTo>
                  <a:lnTo>
                    <a:pt x="6350762" y="518045"/>
                  </a:lnTo>
                </a:path>
                <a:path w="12190730" h="6856095">
                  <a:moveTo>
                    <a:pt x="6350762" y="518045"/>
                  </a:moveTo>
                  <a:lnTo>
                    <a:pt x="6612498" y="256309"/>
                  </a:lnTo>
                </a:path>
                <a:path w="12190730" h="6856095">
                  <a:moveTo>
                    <a:pt x="64096" y="6855841"/>
                  </a:moveTo>
                  <a:lnTo>
                    <a:pt x="6350762" y="569175"/>
                  </a:lnTo>
                </a:path>
                <a:path w="12190730" h="6856095">
                  <a:moveTo>
                    <a:pt x="6350762" y="569175"/>
                  </a:moveTo>
                  <a:lnTo>
                    <a:pt x="6638081" y="281856"/>
                  </a:lnTo>
                </a:path>
                <a:path w="12190730" h="6856095">
                  <a:moveTo>
                    <a:pt x="114490" y="6855841"/>
                  </a:moveTo>
                  <a:lnTo>
                    <a:pt x="6350762" y="619569"/>
                  </a:lnTo>
                </a:path>
                <a:path w="12190730" h="6856095">
                  <a:moveTo>
                    <a:pt x="6350762" y="619569"/>
                  </a:moveTo>
                  <a:lnTo>
                    <a:pt x="6663296" y="307034"/>
                  </a:lnTo>
                </a:path>
                <a:path w="12190730" h="6856095">
                  <a:moveTo>
                    <a:pt x="165608" y="6855841"/>
                  </a:moveTo>
                  <a:lnTo>
                    <a:pt x="6350762" y="670687"/>
                  </a:lnTo>
                </a:path>
                <a:path w="12190730" h="6856095">
                  <a:moveTo>
                    <a:pt x="6350762" y="670687"/>
                  </a:moveTo>
                  <a:lnTo>
                    <a:pt x="6688874" y="332574"/>
                  </a:lnTo>
                </a:path>
                <a:path w="12190730" h="6856095">
                  <a:moveTo>
                    <a:pt x="216725" y="6855841"/>
                  </a:moveTo>
                  <a:lnTo>
                    <a:pt x="6350762" y="721804"/>
                  </a:lnTo>
                </a:path>
                <a:path w="12190730" h="6856095">
                  <a:moveTo>
                    <a:pt x="6350762" y="721804"/>
                  </a:moveTo>
                  <a:lnTo>
                    <a:pt x="6714451" y="358114"/>
                  </a:lnTo>
                </a:path>
                <a:path w="12190730" h="6856095">
                  <a:moveTo>
                    <a:pt x="267119" y="6855841"/>
                  </a:moveTo>
                  <a:lnTo>
                    <a:pt x="6350762" y="772206"/>
                  </a:lnTo>
                </a:path>
                <a:path w="12190730" h="6856095">
                  <a:moveTo>
                    <a:pt x="6350762" y="772206"/>
                  </a:moveTo>
                  <a:lnTo>
                    <a:pt x="6739671" y="383297"/>
                  </a:lnTo>
                </a:path>
                <a:path w="12190730" h="6856095">
                  <a:moveTo>
                    <a:pt x="318249" y="6855841"/>
                  </a:moveTo>
                  <a:lnTo>
                    <a:pt x="6350762" y="823328"/>
                  </a:lnTo>
                </a:path>
                <a:path w="12190730" h="6856095">
                  <a:moveTo>
                    <a:pt x="6350762" y="823328"/>
                  </a:moveTo>
                  <a:lnTo>
                    <a:pt x="6765250" y="408840"/>
                  </a:lnTo>
                </a:path>
                <a:path w="12190730" h="6856095">
                  <a:moveTo>
                    <a:pt x="369366" y="6855841"/>
                  </a:moveTo>
                  <a:lnTo>
                    <a:pt x="6350762" y="874445"/>
                  </a:lnTo>
                </a:path>
                <a:path w="12190730" h="6856095">
                  <a:moveTo>
                    <a:pt x="6350762" y="874445"/>
                  </a:moveTo>
                  <a:lnTo>
                    <a:pt x="6790827" y="434380"/>
                  </a:lnTo>
                </a:path>
                <a:path w="12190730" h="6856095">
                  <a:moveTo>
                    <a:pt x="420484" y="6855841"/>
                  </a:moveTo>
                  <a:lnTo>
                    <a:pt x="6350762" y="925563"/>
                  </a:lnTo>
                </a:path>
                <a:path w="12190730" h="6856095">
                  <a:moveTo>
                    <a:pt x="6350762" y="925563"/>
                  </a:moveTo>
                  <a:lnTo>
                    <a:pt x="6816404" y="459920"/>
                  </a:lnTo>
                </a:path>
                <a:path w="12190730" h="6856095">
                  <a:moveTo>
                    <a:pt x="470890" y="6855841"/>
                  </a:moveTo>
                  <a:lnTo>
                    <a:pt x="6350762" y="975969"/>
                  </a:lnTo>
                </a:path>
                <a:path w="12190730" h="6856095">
                  <a:moveTo>
                    <a:pt x="6350762" y="975969"/>
                  </a:moveTo>
                  <a:lnTo>
                    <a:pt x="6841626" y="485105"/>
                  </a:lnTo>
                </a:path>
                <a:path w="12190730" h="6856095">
                  <a:moveTo>
                    <a:pt x="522008" y="6855841"/>
                  </a:moveTo>
                  <a:lnTo>
                    <a:pt x="6350762" y="1027087"/>
                  </a:lnTo>
                </a:path>
                <a:path w="12190730" h="6856095">
                  <a:moveTo>
                    <a:pt x="6350762" y="1027087"/>
                  </a:moveTo>
                  <a:lnTo>
                    <a:pt x="6867203" y="510645"/>
                  </a:lnTo>
                </a:path>
                <a:path w="12190730" h="6856095">
                  <a:moveTo>
                    <a:pt x="573137" y="6855841"/>
                  </a:moveTo>
                  <a:lnTo>
                    <a:pt x="6350762" y="1078209"/>
                  </a:lnTo>
                </a:path>
                <a:path w="12190730" h="6856095">
                  <a:moveTo>
                    <a:pt x="6350762" y="1078209"/>
                  </a:moveTo>
                  <a:lnTo>
                    <a:pt x="6892782" y="536187"/>
                  </a:lnTo>
                </a:path>
                <a:path w="12190730" h="6856095">
                  <a:moveTo>
                    <a:pt x="623531" y="6855841"/>
                  </a:moveTo>
                  <a:lnTo>
                    <a:pt x="6350762" y="1128610"/>
                  </a:lnTo>
                </a:path>
                <a:path w="12190730" h="6856095">
                  <a:moveTo>
                    <a:pt x="6350762" y="1128610"/>
                  </a:moveTo>
                  <a:lnTo>
                    <a:pt x="6918002" y="561370"/>
                  </a:lnTo>
                </a:path>
                <a:path w="12190730" h="6856095">
                  <a:moveTo>
                    <a:pt x="674649" y="6855841"/>
                  </a:moveTo>
                  <a:lnTo>
                    <a:pt x="6350762" y="1179728"/>
                  </a:lnTo>
                </a:path>
                <a:path w="12190730" h="6856095">
                  <a:moveTo>
                    <a:pt x="6350762" y="1179728"/>
                  </a:moveTo>
                  <a:lnTo>
                    <a:pt x="6943579" y="586910"/>
                  </a:lnTo>
                </a:path>
                <a:path w="12190730" h="6856095">
                  <a:moveTo>
                    <a:pt x="725766" y="6855841"/>
                  </a:moveTo>
                  <a:lnTo>
                    <a:pt x="6350762" y="1230845"/>
                  </a:lnTo>
                </a:path>
                <a:path w="12190730" h="6856095">
                  <a:moveTo>
                    <a:pt x="6350762" y="1230845"/>
                  </a:moveTo>
                  <a:lnTo>
                    <a:pt x="6969156" y="612451"/>
                  </a:lnTo>
                </a:path>
                <a:path w="12190730" h="6856095">
                  <a:moveTo>
                    <a:pt x="776897" y="6855841"/>
                  </a:moveTo>
                  <a:lnTo>
                    <a:pt x="6350762" y="1281976"/>
                  </a:lnTo>
                </a:path>
                <a:path w="12190730" h="6856095">
                  <a:moveTo>
                    <a:pt x="6350762" y="1281976"/>
                  </a:moveTo>
                  <a:lnTo>
                    <a:pt x="6994740" y="637997"/>
                  </a:lnTo>
                </a:path>
                <a:path w="12190730" h="6856095">
                  <a:moveTo>
                    <a:pt x="827290" y="6855841"/>
                  </a:moveTo>
                  <a:lnTo>
                    <a:pt x="6350762" y="1332369"/>
                  </a:lnTo>
                </a:path>
                <a:path w="12190730" h="6856095">
                  <a:moveTo>
                    <a:pt x="6350762" y="1332369"/>
                  </a:moveTo>
                  <a:lnTo>
                    <a:pt x="7019955" y="663176"/>
                  </a:lnTo>
                </a:path>
                <a:path w="12190730" h="6856095">
                  <a:moveTo>
                    <a:pt x="878408" y="6855841"/>
                  </a:moveTo>
                  <a:lnTo>
                    <a:pt x="6350762" y="1383487"/>
                  </a:lnTo>
                </a:path>
                <a:path w="12190730" h="6856095">
                  <a:moveTo>
                    <a:pt x="6350762" y="1383487"/>
                  </a:moveTo>
                  <a:lnTo>
                    <a:pt x="7045532" y="688716"/>
                  </a:lnTo>
                </a:path>
                <a:path w="12190730" h="6856095">
                  <a:moveTo>
                    <a:pt x="929525" y="6855841"/>
                  </a:moveTo>
                  <a:lnTo>
                    <a:pt x="6350762" y="1434604"/>
                  </a:lnTo>
                </a:path>
                <a:path w="12190730" h="6856095">
                  <a:moveTo>
                    <a:pt x="6350762" y="1434604"/>
                  </a:moveTo>
                  <a:lnTo>
                    <a:pt x="7071110" y="714256"/>
                  </a:lnTo>
                </a:path>
                <a:path w="12190730" h="6856095">
                  <a:moveTo>
                    <a:pt x="979919" y="6855841"/>
                  </a:moveTo>
                  <a:lnTo>
                    <a:pt x="6350762" y="1485006"/>
                  </a:lnTo>
                </a:path>
                <a:path w="12190730" h="6856095">
                  <a:moveTo>
                    <a:pt x="6350762" y="1485006"/>
                  </a:moveTo>
                  <a:lnTo>
                    <a:pt x="7096329" y="739439"/>
                  </a:lnTo>
                </a:path>
                <a:path w="12190730" h="6856095">
                  <a:moveTo>
                    <a:pt x="1031049" y="6855841"/>
                  </a:moveTo>
                  <a:lnTo>
                    <a:pt x="6350762" y="1536128"/>
                  </a:lnTo>
                </a:path>
                <a:path w="12190730" h="6856095">
                  <a:moveTo>
                    <a:pt x="6350762" y="1536128"/>
                  </a:moveTo>
                  <a:lnTo>
                    <a:pt x="7121908" y="764981"/>
                  </a:lnTo>
                </a:path>
                <a:path w="12190730" h="6856095">
                  <a:moveTo>
                    <a:pt x="1082167" y="6855841"/>
                  </a:moveTo>
                  <a:lnTo>
                    <a:pt x="6350762" y="1587246"/>
                  </a:lnTo>
                </a:path>
                <a:path w="12190730" h="6856095">
                  <a:moveTo>
                    <a:pt x="6350762" y="1587246"/>
                  </a:moveTo>
                  <a:lnTo>
                    <a:pt x="7147486" y="790521"/>
                  </a:lnTo>
                </a:path>
                <a:path w="12190730" h="6856095">
                  <a:moveTo>
                    <a:pt x="1133284" y="6855841"/>
                  </a:moveTo>
                  <a:lnTo>
                    <a:pt x="6350762" y="1638363"/>
                  </a:lnTo>
                </a:path>
                <a:path w="12190730" h="6856095">
                  <a:moveTo>
                    <a:pt x="6350762" y="1638363"/>
                  </a:moveTo>
                  <a:lnTo>
                    <a:pt x="7173063" y="816062"/>
                  </a:lnTo>
                </a:path>
                <a:path w="12190730" h="6856095">
                  <a:moveTo>
                    <a:pt x="1183678" y="6855841"/>
                  </a:moveTo>
                  <a:lnTo>
                    <a:pt x="6350762" y="1688764"/>
                  </a:lnTo>
                </a:path>
                <a:path w="12190730" h="6856095">
                  <a:moveTo>
                    <a:pt x="6350762" y="1688764"/>
                  </a:moveTo>
                  <a:lnTo>
                    <a:pt x="7198282" y="841244"/>
                  </a:lnTo>
                </a:path>
                <a:path w="12190730" h="6856095">
                  <a:moveTo>
                    <a:pt x="1234808" y="6855841"/>
                  </a:moveTo>
                  <a:lnTo>
                    <a:pt x="6350762" y="1739887"/>
                  </a:lnTo>
                </a:path>
                <a:path w="12190730" h="6856095">
                  <a:moveTo>
                    <a:pt x="6350762" y="1739887"/>
                  </a:moveTo>
                  <a:lnTo>
                    <a:pt x="7223862" y="866787"/>
                  </a:lnTo>
                </a:path>
                <a:path w="12190730" h="6856095">
                  <a:moveTo>
                    <a:pt x="1285937" y="6855841"/>
                  </a:moveTo>
                  <a:lnTo>
                    <a:pt x="6350762" y="1791009"/>
                  </a:lnTo>
                </a:path>
                <a:path w="12190730" h="6856095">
                  <a:moveTo>
                    <a:pt x="6350762" y="1791009"/>
                  </a:moveTo>
                  <a:lnTo>
                    <a:pt x="7249441" y="892329"/>
                  </a:lnTo>
                </a:path>
                <a:path w="12190730" h="6856095">
                  <a:moveTo>
                    <a:pt x="1336332" y="6855841"/>
                  </a:moveTo>
                  <a:lnTo>
                    <a:pt x="6350762" y="1841411"/>
                  </a:lnTo>
                </a:path>
                <a:path w="12190730" h="6856095">
                  <a:moveTo>
                    <a:pt x="6350762" y="1841411"/>
                  </a:moveTo>
                  <a:lnTo>
                    <a:pt x="7274660" y="917512"/>
                  </a:lnTo>
                </a:path>
                <a:path w="12190730" h="6856095">
                  <a:moveTo>
                    <a:pt x="1387449" y="6855841"/>
                  </a:moveTo>
                  <a:lnTo>
                    <a:pt x="6350762" y="1892528"/>
                  </a:lnTo>
                </a:path>
                <a:path w="12190730" h="6856095">
                  <a:moveTo>
                    <a:pt x="6350762" y="1892528"/>
                  </a:moveTo>
                  <a:lnTo>
                    <a:pt x="7300238" y="943052"/>
                  </a:lnTo>
                </a:path>
                <a:path w="12190730" h="6856095">
                  <a:moveTo>
                    <a:pt x="1438567" y="6855841"/>
                  </a:moveTo>
                  <a:lnTo>
                    <a:pt x="6350762" y="1943646"/>
                  </a:lnTo>
                </a:path>
                <a:path w="12190730" h="6856095">
                  <a:moveTo>
                    <a:pt x="6350762" y="1943646"/>
                  </a:moveTo>
                  <a:lnTo>
                    <a:pt x="7325815" y="968592"/>
                  </a:lnTo>
                </a:path>
                <a:path w="12190730" h="6856095">
                  <a:moveTo>
                    <a:pt x="1489696" y="6855841"/>
                  </a:moveTo>
                  <a:lnTo>
                    <a:pt x="6350762" y="1994768"/>
                  </a:lnTo>
                </a:path>
                <a:path w="12190730" h="6856095">
                  <a:moveTo>
                    <a:pt x="6350762" y="1994768"/>
                  </a:moveTo>
                  <a:lnTo>
                    <a:pt x="7351394" y="994134"/>
                  </a:lnTo>
                </a:path>
                <a:path w="12190730" h="6856095">
                  <a:moveTo>
                    <a:pt x="1540090" y="6855841"/>
                  </a:moveTo>
                  <a:lnTo>
                    <a:pt x="6350762" y="2045169"/>
                  </a:lnTo>
                </a:path>
                <a:path w="12190730" h="6856095">
                  <a:moveTo>
                    <a:pt x="6350762" y="2045169"/>
                  </a:moveTo>
                  <a:lnTo>
                    <a:pt x="7376614" y="1019317"/>
                  </a:lnTo>
                </a:path>
                <a:path w="12190730" h="6856095">
                  <a:moveTo>
                    <a:pt x="1591208" y="6855841"/>
                  </a:moveTo>
                  <a:lnTo>
                    <a:pt x="6350762" y="2096287"/>
                  </a:lnTo>
                </a:path>
                <a:path w="12190730" h="6856095">
                  <a:moveTo>
                    <a:pt x="6350762" y="2096287"/>
                  </a:moveTo>
                  <a:lnTo>
                    <a:pt x="7402191" y="1044857"/>
                  </a:lnTo>
                </a:path>
                <a:path w="12190730" h="6856095">
                  <a:moveTo>
                    <a:pt x="1642325" y="6855841"/>
                  </a:moveTo>
                  <a:lnTo>
                    <a:pt x="6350762" y="2147404"/>
                  </a:lnTo>
                </a:path>
                <a:path w="12190730" h="6856095">
                  <a:moveTo>
                    <a:pt x="6350762" y="2147404"/>
                  </a:moveTo>
                  <a:lnTo>
                    <a:pt x="7427768" y="1070398"/>
                  </a:lnTo>
                </a:path>
                <a:path w="12190730" h="6856095">
                  <a:moveTo>
                    <a:pt x="1692719" y="6855841"/>
                  </a:moveTo>
                  <a:lnTo>
                    <a:pt x="6350762" y="2197798"/>
                  </a:lnTo>
                </a:path>
                <a:path w="12190730" h="6856095">
                  <a:moveTo>
                    <a:pt x="6350762" y="2197798"/>
                  </a:moveTo>
                  <a:lnTo>
                    <a:pt x="7452983" y="1095576"/>
                  </a:lnTo>
                </a:path>
                <a:path w="12190730" h="6856095">
                  <a:moveTo>
                    <a:pt x="1743849" y="6855841"/>
                  </a:moveTo>
                  <a:lnTo>
                    <a:pt x="6350762" y="2248928"/>
                  </a:lnTo>
                </a:path>
                <a:path w="12190730" h="6856095">
                  <a:moveTo>
                    <a:pt x="6350762" y="2248928"/>
                  </a:moveTo>
                  <a:lnTo>
                    <a:pt x="7478567" y="1121123"/>
                  </a:lnTo>
                </a:path>
                <a:path w="12190730" h="6856095">
                  <a:moveTo>
                    <a:pt x="1794967" y="6855841"/>
                  </a:moveTo>
                  <a:lnTo>
                    <a:pt x="6350762" y="2300046"/>
                  </a:lnTo>
                </a:path>
                <a:path w="12190730" h="6856095">
                  <a:moveTo>
                    <a:pt x="6350762" y="2300046"/>
                  </a:moveTo>
                  <a:lnTo>
                    <a:pt x="7504144" y="1146663"/>
                  </a:lnTo>
                </a:path>
                <a:path w="12190730" h="6856095">
                  <a:moveTo>
                    <a:pt x="1846084" y="6855841"/>
                  </a:moveTo>
                  <a:lnTo>
                    <a:pt x="6350762" y="2351163"/>
                  </a:lnTo>
                </a:path>
                <a:path w="12190730" h="6856095">
                  <a:moveTo>
                    <a:pt x="6350762" y="2351163"/>
                  </a:moveTo>
                  <a:lnTo>
                    <a:pt x="7529722" y="1172203"/>
                  </a:lnTo>
                </a:path>
                <a:path w="12190730" h="6856095">
                  <a:moveTo>
                    <a:pt x="1896479" y="6855841"/>
                  </a:moveTo>
                  <a:lnTo>
                    <a:pt x="6350762" y="2401564"/>
                  </a:lnTo>
                </a:path>
                <a:path w="12190730" h="6856095">
                  <a:moveTo>
                    <a:pt x="6350762" y="2401564"/>
                  </a:moveTo>
                  <a:lnTo>
                    <a:pt x="7554941" y="1197386"/>
                  </a:lnTo>
                </a:path>
                <a:path w="12190730" h="6856095">
                  <a:moveTo>
                    <a:pt x="1947608" y="6855841"/>
                  </a:moveTo>
                  <a:lnTo>
                    <a:pt x="6350762" y="2452687"/>
                  </a:lnTo>
                </a:path>
                <a:path w="12190730" h="6856095">
                  <a:moveTo>
                    <a:pt x="6350762" y="2452687"/>
                  </a:moveTo>
                  <a:lnTo>
                    <a:pt x="7580520" y="1222928"/>
                  </a:lnTo>
                </a:path>
                <a:path w="12190730" h="6856095">
                  <a:moveTo>
                    <a:pt x="1998726" y="6855841"/>
                  </a:moveTo>
                  <a:lnTo>
                    <a:pt x="6350762" y="2503805"/>
                  </a:lnTo>
                </a:path>
                <a:path w="12190730" h="6856095">
                  <a:moveTo>
                    <a:pt x="6350762" y="2503805"/>
                  </a:moveTo>
                  <a:lnTo>
                    <a:pt x="7606098" y="1248468"/>
                  </a:lnTo>
                </a:path>
                <a:path w="12190730" h="6856095">
                  <a:moveTo>
                    <a:pt x="2049132" y="6855841"/>
                  </a:moveTo>
                  <a:lnTo>
                    <a:pt x="6350762" y="2554211"/>
                  </a:lnTo>
                </a:path>
                <a:path w="12190730" h="6856095">
                  <a:moveTo>
                    <a:pt x="6350762" y="2554211"/>
                  </a:moveTo>
                  <a:lnTo>
                    <a:pt x="7631319" y="1273653"/>
                  </a:lnTo>
                </a:path>
                <a:path w="12190730" h="6856095">
                  <a:moveTo>
                    <a:pt x="2100249" y="6855841"/>
                  </a:moveTo>
                  <a:lnTo>
                    <a:pt x="6350762" y="2605328"/>
                  </a:lnTo>
                </a:path>
                <a:path w="12190730" h="6856095">
                  <a:moveTo>
                    <a:pt x="6350762" y="2605328"/>
                  </a:moveTo>
                  <a:lnTo>
                    <a:pt x="7656896" y="1299193"/>
                  </a:lnTo>
                </a:path>
                <a:path w="12190730" h="6856095">
                  <a:moveTo>
                    <a:pt x="2151367" y="6855841"/>
                  </a:moveTo>
                  <a:lnTo>
                    <a:pt x="6350762" y="2656446"/>
                  </a:lnTo>
                </a:path>
                <a:path w="12190730" h="6856095">
                  <a:moveTo>
                    <a:pt x="6350762" y="2656446"/>
                  </a:moveTo>
                  <a:lnTo>
                    <a:pt x="7682474" y="1324734"/>
                  </a:lnTo>
                </a:path>
                <a:path w="12190730" h="6856095">
                  <a:moveTo>
                    <a:pt x="2202496" y="6855841"/>
                  </a:moveTo>
                  <a:lnTo>
                    <a:pt x="6350762" y="2707569"/>
                  </a:lnTo>
                </a:path>
                <a:path w="12190730" h="6856095">
                  <a:moveTo>
                    <a:pt x="6350762" y="2707569"/>
                  </a:moveTo>
                  <a:lnTo>
                    <a:pt x="7708053" y="1350276"/>
                  </a:lnTo>
                </a:path>
                <a:path w="12190730" h="6856095">
                  <a:moveTo>
                    <a:pt x="2252891" y="6855841"/>
                  </a:moveTo>
                  <a:lnTo>
                    <a:pt x="6397205" y="2711526"/>
                  </a:lnTo>
                </a:path>
                <a:path w="12190730" h="6856095">
                  <a:moveTo>
                    <a:pt x="6397205" y="2711526"/>
                  </a:moveTo>
                  <a:lnTo>
                    <a:pt x="7733272" y="1375459"/>
                  </a:lnTo>
                </a:path>
                <a:path w="12190730" h="6856095">
                  <a:moveTo>
                    <a:pt x="2304008" y="6855841"/>
                  </a:moveTo>
                  <a:lnTo>
                    <a:pt x="6448323" y="2711526"/>
                  </a:lnTo>
                </a:path>
                <a:path w="12190730" h="6856095">
                  <a:moveTo>
                    <a:pt x="6448323" y="2711526"/>
                  </a:moveTo>
                  <a:lnTo>
                    <a:pt x="7758850" y="1400999"/>
                  </a:lnTo>
                </a:path>
                <a:path w="12190730" h="6856095">
                  <a:moveTo>
                    <a:pt x="2355126" y="6855841"/>
                  </a:moveTo>
                  <a:lnTo>
                    <a:pt x="6499440" y="2711526"/>
                  </a:lnTo>
                </a:path>
                <a:path w="12190730" h="6856095">
                  <a:moveTo>
                    <a:pt x="6499440" y="2711526"/>
                  </a:moveTo>
                  <a:lnTo>
                    <a:pt x="7784427" y="1426539"/>
                  </a:lnTo>
                </a:path>
                <a:path w="12190730" h="6856095">
                  <a:moveTo>
                    <a:pt x="2405519" y="6855841"/>
                  </a:moveTo>
                  <a:lnTo>
                    <a:pt x="6549834" y="2711526"/>
                  </a:lnTo>
                </a:path>
                <a:path w="12190730" h="6856095">
                  <a:moveTo>
                    <a:pt x="6549834" y="2711526"/>
                  </a:moveTo>
                  <a:lnTo>
                    <a:pt x="7809642" y="1451718"/>
                  </a:lnTo>
                </a:path>
                <a:path w="12190730" h="6856095">
                  <a:moveTo>
                    <a:pt x="2456649" y="6855841"/>
                  </a:moveTo>
                  <a:lnTo>
                    <a:pt x="6600964" y="2711526"/>
                  </a:lnTo>
                </a:path>
                <a:path w="12190730" h="6856095">
                  <a:moveTo>
                    <a:pt x="6600964" y="2711526"/>
                  </a:moveTo>
                  <a:lnTo>
                    <a:pt x="7835226" y="1477264"/>
                  </a:lnTo>
                </a:path>
                <a:path w="12190730" h="6856095">
                  <a:moveTo>
                    <a:pt x="2507767" y="6855841"/>
                  </a:moveTo>
                  <a:lnTo>
                    <a:pt x="6652082" y="2711526"/>
                  </a:lnTo>
                </a:path>
                <a:path w="12190730" h="6856095">
                  <a:moveTo>
                    <a:pt x="6652082" y="2711526"/>
                  </a:moveTo>
                  <a:lnTo>
                    <a:pt x="7860803" y="1502804"/>
                  </a:lnTo>
                </a:path>
                <a:path w="12190730" h="6856095">
                  <a:moveTo>
                    <a:pt x="2558173" y="6855841"/>
                  </a:moveTo>
                  <a:lnTo>
                    <a:pt x="6702488" y="2711526"/>
                  </a:lnTo>
                </a:path>
                <a:path w="12190730" h="6856095">
                  <a:moveTo>
                    <a:pt x="6702488" y="2711526"/>
                  </a:moveTo>
                  <a:lnTo>
                    <a:pt x="7886024" y="1527989"/>
                  </a:lnTo>
                </a:path>
                <a:path w="12190730" h="6856095">
                  <a:moveTo>
                    <a:pt x="2609280" y="6855841"/>
                  </a:moveTo>
                  <a:lnTo>
                    <a:pt x="6753600" y="2711526"/>
                  </a:lnTo>
                </a:path>
                <a:path w="12190730" h="6856095">
                  <a:moveTo>
                    <a:pt x="6753600" y="2711526"/>
                  </a:moveTo>
                  <a:lnTo>
                    <a:pt x="7911600" y="1553528"/>
                  </a:lnTo>
                </a:path>
                <a:path w="12190730" h="6856095">
                  <a:moveTo>
                    <a:pt x="2660408" y="6855841"/>
                  </a:moveTo>
                  <a:lnTo>
                    <a:pt x="6804723" y="2711526"/>
                  </a:lnTo>
                </a:path>
                <a:path w="12190730" h="6856095">
                  <a:moveTo>
                    <a:pt x="6804723" y="2711526"/>
                  </a:moveTo>
                  <a:lnTo>
                    <a:pt x="7937179" y="1579070"/>
                  </a:lnTo>
                </a:path>
                <a:path w="12190730" h="6856095">
                  <a:moveTo>
                    <a:pt x="2711526" y="6855841"/>
                  </a:moveTo>
                  <a:lnTo>
                    <a:pt x="6855841" y="2711526"/>
                  </a:lnTo>
                </a:path>
                <a:path w="12190730" h="6856095">
                  <a:moveTo>
                    <a:pt x="6855841" y="2711526"/>
                  </a:moveTo>
                  <a:lnTo>
                    <a:pt x="7962756" y="1604610"/>
                  </a:lnTo>
                </a:path>
                <a:path w="12190730" h="6856095">
                  <a:moveTo>
                    <a:pt x="2761932" y="6855841"/>
                  </a:moveTo>
                  <a:lnTo>
                    <a:pt x="6906247" y="2711526"/>
                  </a:lnTo>
                </a:path>
                <a:path w="12190730" h="6856095">
                  <a:moveTo>
                    <a:pt x="6906247" y="2711526"/>
                  </a:moveTo>
                  <a:lnTo>
                    <a:pt x="7987978" y="1629795"/>
                  </a:lnTo>
                </a:path>
                <a:path w="12190730" h="6856095">
                  <a:moveTo>
                    <a:pt x="2813050" y="6855841"/>
                  </a:moveTo>
                  <a:lnTo>
                    <a:pt x="6957364" y="2711526"/>
                  </a:lnTo>
                </a:path>
                <a:path w="12190730" h="6856095">
                  <a:moveTo>
                    <a:pt x="6957364" y="2711526"/>
                  </a:moveTo>
                  <a:lnTo>
                    <a:pt x="8013555" y="1655335"/>
                  </a:lnTo>
                </a:path>
                <a:path w="12190730" h="6856095">
                  <a:moveTo>
                    <a:pt x="2864167" y="6855841"/>
                  </a:moveTo>
                  <a:lnTo>
                    <a:pt x="7008482" y="2711526"/>
                  </a:lnTo>
                </a:path>
                <a:path w="12190730" h="6856095">
                  <a:moveTo>
                    <a:pt x="7008482" y="2711526"/>
                  </a:moveTo>
                  <a:lnTo>
                    <a:pt x="8039132" y="1680875"/>
                  </a:lnTo>
                </a:path>
                <a:path w="12190730" h="6856095">
                  <a:moveTo>
                    <a:pt x="2914561" y="6855841"/>
                  </a:moveTo>
                  <a:lnTo>
                    <a:pt x="7058875" y="2711526"/>
                  </a:lnTo>
                </a:path>
                <a:path w="12190730" h="6856095">
                  <a:moveTo>
                    <a:pt x="7058875" y="2711526"/>
                  </a:moveTo>
                  <a:lnTo>
                    <a:pt x="8064347" y="1706054"/>
                  </a:lnTo>
                </a:path>
                <a:path w="12190730" h="6856095">
                  <a:moveTo>
                    <a:pt x="2965691" y="6855841"/>
                  </a:moveTo>
                  <a:lnTo>
                    <a:pt x="7110006" y="2711526"/>
                  </a:lnTo>
                </a:path>
                <a:path w="12190730" h="6856095">
                  <a:moveTo>
                    <a:pt x="7110006" y="2711526"/>
                  </a:moveTo>
                  <a:lnTo>
                    <a:pt x="8089931" y="1731600"/>
                  </a:lnTo>
                </a:path>
                <a:path w="12190730" h="6856095">
                  <a:moveTo>
                    <a:pt x="3016808" y="6855841"/>
                  </a:moveTo>
                  <a:lnTo>
                    <a:pt x="7161123" y="2711526"/>
                  </a:lnTo>
                </a:path>
                <a:path w="12190730" h="6856095">
                  <a:moveTo>
                    <a:pt x="7161123" y="2711526"/>
                  </a:moveTo>
                  <a:lnTo>
                    <a:pt x="8115508" y="1757140"/>
                  </a:lnTo>
                </a:path>
                <a:path w="12190730" h="6856095">
                  <a:moveTo>
                    <a:pt x="3067926" y="6855841"/>
                  </a:moveTo>
                  <a:lnTo>
                    <a:pt x="7212241" y="2711526"/>
                  </a:lnTo>
                </a:path>
                <a:path w="12190730" h="6856095">
                  <a:moveTo>
                    <a:pt x="7212241" y="2711526"/>
                  </a:moveTo>
                  <a:lnTo>
                    <a:pt x="8141086" y="1782681"/>
                  </a:lnTo>
                </a:path>
                <a:path w="12190730" h="6856095">
                  <a:moveTo>
                    <a:pt x="3118319" y="6855841"/>
                  </a:moveTo>
                  <a:lnTo>
                    <a:pt x="7262634" y="2711526"/>
                  </a:lnTo>
                </a:path>
                <a:path w="12190730" h="6856095">
                  <a:moveTo>
                    <a:pt x="7262634" y="2711526"/>
                  </a:moveTo>
                  <a:lnTo>
                    <a:pt x="8166301" y="1807859"/>
                  </a:lnTo>
                </a:path>
                <a:path w="12190730" h="6856095">
                  <a:moveTo>
                    <a:pt x="3169450" y="6855841"/>
                  </a:moveTo>
                  <a:lnTo>
                    <a:pt x="7313764" y="2711526"/>
                  </a:lnTo>
                </a:path>
                <a:path w="12190730" h="6856095">
                  <a:moveTo>
                    <a:pt x="7313764" y="2711526"/>
                  </a:moveTo>
                  <a:lnTo>
                    <a:pt x="8191884" y="1833406"/>
                  </a:lnTo>
                </a:path>
                <a:path w="12190730" h="6856095">
                  <a:moveTo>
                    <a:pt x="3220567" y="6855841"/>
                  </a:moveTo>
                  <a:lnTo>
                    <a:pt x="7364882" y="2711526"/>
                  </a:lnTo>
                </a:path>
                <a:path w="12190730" h="6856095">
                  <a:moveTo>
                    <a:pt x="7364882" y="2711526"/>
                  </a:moveTo>
                  <a:lnTo>
                    <a:pt x="8217462" y="1858946"/>
                  </a:lnTo>
                </a:path>
                <a:path w="12190730" h="6856095">
                  <a:moveTo>
                    <a:pt x="3270973" y="6855841"/>
                  </a:moveTo>
                  <a:lnTo>
                    <a:pt x="7415288" y="2711526"/>
                  </a:lnTo>
                </a:path>
                <a:path w="12190730" h="6856095">
                  <a:moveTo>
                    <a:pt x="7415288" y="2711526"/>
                  </a:moveTo>
                  <a:lnTo>
                    <a:pt x="8242683" y="1884131"/>
                  </a:lnTo>
                </a:path>
                <a:path w="12190730" h="6856095">
                  <a:moveTo>
                    <a:pt x="3322080" y="6855841"/>
                  </a:moveTo>
                  <a:lnTo>
                    <a:pt x="7466401" y="2711526"/>
                  </a:lnTo>
                </a:path>
                <a:path w="12190730" h="6856095">
                  <a:moveTo>
                    <a:pt x="7466401" y="2711526"/>
                  </a:moveTo>
                  <a:lnTo>
                    <a:pt x="8268258" y="1909669"/>
                  </a:lnTo>
                </a:path>
                <a:path w="12190730" h="6856095">
                  <a:moveTo>
                    <a:pt x="3373208" y="6855841"/>
                  </a:moveTo>
                  <a:lnTo>
                    <a:pt x="7517523" y="2711526"/>
                  </a:lnTo>
                </a:path>
                <a:path w="12190730" h="6856095">
                  <a:moveTo>
                    <a:pt x="7517523" y="2711526"/>
                  </a:moveTo>
                  <a:lnTo>
                    <a:pt x="8293838" y="1935211"/>
                  </a:lnTo>
                </a:path>
                <a:path w="12190730" h="6856095">
                  <a:moveTo>
                    <a:pt x="3424326" y="6855841"/>
                  </a:moveTo>
                  <a:lnTo>
                    <a:pt x="7568641" y="2711526"/>
                  </a:lnTo>
                </a:path>
                <a:path w="12190730" h="6856095">
                  <a:moveTo>
                    <a:pt x="7568641" y="2711526"/>
                  </a:moveTo>
                  <a:lnTo>
                    <a:pt x="8319415" y="1960751"/>
                  </a:lnTo>
                </a:path>
                <a:path w="12190730" h="6856095">
                  <a:moveTo>
                    <a:pt x="3474732" y="6855841"/>
                  </a:moveTo>
                  <a:lnTo>
                    <a:pt x="7619047" y="2711526"/>
                  </a:lnTo>
                </a:path>
                <a:path w="12190730" h="6856095">
                  <a:moveTo>
                    <a:pt x="7619047" y="2711526"/>
                  </a:moveTo>
                  <a:lnTo>
                    <a:pt x="8344636" y="1985936"/>
                  </a:lnTo>
                </a:path>
                <a:path w="12190730" h="6856095">
                  <a:moveTo>
                    <a:pt x="3525850" y="6855841"/>
                  </a:moveTo>
                  <a:lnTo>
                    <a:pt x="7670165" y="2711526"/>
                  </a:lnTo>
                </a:path>
                <a:path w="12190730" h="6856095">
                  <a:moveTo>
                    <a:pt x="7670165" y="2711526"/>
                  </a:moveTo>
                  <a:lnTo>
                    <a:pt x="8370214" y="2011477"/>
                  </a:lnTo>
                </a:path>
                <a:path w="12190730" h="6856095">
                  <a:moveTo>
                    <a:pt x="3576967" y="6855841"/>
                  </a:moveTo>
                  <a:lnTo>
                    <a:pt x="7721282" y="2711526"/>
                  </a:lnTo>
                </a:path>
                <a:path w="12190730" h="6856095">
                  <a:moveTo>
                    <a:pt x="7721282" y="2711526"/>
                  </a:moveTo>
                  <a:lnTo>
                    <a:pt x="8395791" y="2037017"/>
                  </a:lnTo>
                </a:path>
                <a:path w="12190730" h="6856095">
                  <a:moveTo>
                    <a:pt x="3627361" y="6855841"/>
                  </a:moveTo>
                  <a:lnTo>
                    <a:pt x="7771676" y="2711526"/>
                  </a:lnTo>
                </a:path>
                <a:path w="12190730" h="6856095">
                  <a:moveTo>
                    <a:pt x="7771676" y="2711526"/>
                  </a:moveTo>
                  <a:lnTo>
                    <a:pt x="8421006" y="2062195"/>
                  </a:lnTo>
                </a:path>
                <a:path w="12190730" h="6856095">
                  <a:moveTo>
                    <a:pt x="3678491" y="6855841"/>
                  </a:moveTo>
                  <a:lnTo>
                    <a:pt x="7822806" y="2711526"/>
                  </a:lnTo>
                </a:path>
                <a:path w="12190730" h="6856095">
                  <a:moveTo>
                    <a:pt x="7822806" y="2711526"/>
                  </a:moveTo>
                  <a:lnTo>
                    <a:pt x="8446590" y="2087742"/>
                  </a:lnTo>
                </a:path>
                <a:path w="12190730" h="6856095">
                  <a:moveTo>
                    <a:pt x="3729609" y="6855841"/>
                  </a:moveTo>
                  <a:lnTo>
                    <a:pt x="7873923" y="2711526"/>
                  </a:lnTo>
                </a:path>
                <a:path w="12190730" h="6856095">
                  <a:moveTo>
                    <a:pt x="7873923" y="2711526"/>
                  </a:moveTo>
                  <a:lnTo>
                    <a:pt x="8472167" y="2113282"/>
                  </a:lnTo>
                </a:path>
                <a:path w="12190730" h="6856095">
                  <a:moveTo>
                    <a:pt x="3780726" y="6855841"/>
                  </a:moveTo>
                  <a:lnTo>
                    <a:pt x="7925041" y="2711526"/>
                  </a:lnTo>
                </a:path>
                <a:path w="12190730" h="6856095">
                  <a:moveTo>
                    <a:pt x="7925041" y="2711526"/>
                  </a:moveTo>
                  <a:lnTo>
                    <a:pt x="8497744" y="2138822"/>
                  </a:lnTo>
                </a:path>
                <a:path w="12190730" h="6856095">
                  <a:moveTo>
                    <a:pt x="3831120" y="6855841"/>
                  </a:moveTo>
                  <a:lnTo>
                    <a:pt x="7975434" y="2711526"/>
                  </a:lnTo>
                </a:path>
                <a:path w="12190730" h="6856095">
                  <a:moveTo>
                    <a:pt x="7975434" y="2711526"/>
                  </a:moveTo>
                  <a:lnTo>
                    <a:pt x="8522959" y="2164001"/>
                  </a:lnTo>
                </a:path>
                <a:path w="12190730" h="6856095">
                  <a:moveTo>
                    <a:pt x="3882250" y="6855841"/>
                  </a:moveTo>
                  <a:lnTo>
                    <a:pt x="8026565" y="2711526"/>
                  </a:lnTo>
                </a:path>
                <a:path w="12190730" h="6856095">
                  <a:moveTo>
                    <a:pt x="8026565" y="2711526"/>
                  </a:moveTo>
                  <a:lnTo>
                    <a:pt x="8548543" y="2189547"/>
                  </a:lnTo>
                </a:path>
                <a:path w="12190730" h="6856095">
                  <a:moveTo>
                    <a:pt x="3933367" y="6855841"/>
                  </a:moveTo>
                  <a:lnTo>
                    <a:pt x="8077682" y="2711526"/>
                  </a:lnTo>
                </a:path>
                <a:path w="12190730" h="6856095">
                  <a:moveTo>
                    <a:pt x="8077682" y="2711526"/>
                  </a:moveTo>
                  <a:lnTo>
                    <a:pt x="8574120" y="2215088"/>
                  </a:lnTo>
                </a:path>
                <a:path w="12190730" h="6856095">
                  <a:moveTo>
                    <a:pt x="3983774" y="6855841"/>
                  </a:moveTo>
                  <a:lnTo>
                    <a:pt x="8128088" y="2711526"/>
                  </a:lnTo>
                </a:path>
                <a:path w="12190730" h="6856095">
                  <a:moveTo>
                    <a:pt x="8128088" y="2711526"/>
                  </a:moveTo>
                  <a:lnTo>
                    <a:pt x="8599342" y="2240272"/>
                  </a:lnTo>
                </a:path>
                <a:path w="12190730" h="6856095">
                  <a:moveTo>
                    <a:pt x="4034881" y="6855841"/>
                  </a:moveTo>
                  <a:lnTo>
                    <a:pt x="8179201" y="2711526"/>
                  </a:lnTo>
                </a:path>
                <a:path w="12190730" h="6856095">
                  <a:moveTo>
                    <a:pt x="8179201" y="2711526"/>
                  </a:moveTo>
                  <a:lnTo>
                    <a:pt x="8624917" y="2265811"/>
                  </a:lnTo>
                </a:path>
                <a:path w="12190730" h="6856095">
                  <a:moveTo>
                    <a:pt x="4086009" y="6855841"/>
                  </a:moveTo>
                  <a:lnTo>
                    <a:pt x="8230323" y="2711526"/>
                  </a:lnTo>
                </a:path>
                <a:path w="12190730" h="6856095">
                  <a:moveTo>
                    <a:pt x="8230323" y="2711526"/>
                  </a:moveTo>
                  <a:lnTo>
                    <a:pt x="8650496" y="2291353"/>
                  </a:lnTo>
                </a:path>
                <a:path w="12190730" h="6856095">
                  <a:moveTo>
                    <a:pt x="4137126" y="6855841"/>
                  </a:moveTo>
                  <a:lnTo>
                    <a:pt x="8281441" y="2711526"/>
                  </a:lnTo>
                </a:path>
                <a:path w="12190730" h="6856095">
                  <a:moveTo>
                    <a:pt x="8281441" y="2711526"/>
                  </a:moveTo>
                  <a:lnTo>
                    <a:pt x="8676074" y="2316893"/>
                  </a:lnTo>
                </a:path>
                <a:path w="12190730" h="6856095">
                  <a:moveTo>
                    <a:pt x="4187532" y="6855841"/>
                  </a:moveTo>
                  <a:lnTo>
                    <a:pt x="8331847" y="2711526"/>
                  </a:lnTo>
                </a:path>
                <a:path w="12190730" h="6856095">
                  <a:moveTo>
                    <a:pt x="8331847" y="2711526"/>
                  </a:moveTo>
                  <a:lnTo>
                    <a:pt x="8701295" y="2342078"/>
                  </a:lnTo>
                </a:path>
                <a:path w="12190730" h="6856095">
                  <a:moveTo>
                    <a:pt x="4238650" y="6855841"/>
                  </a:moveTo>
                  <a:lnTo>
                    <a:pt x="8382965" y="2711526"/>
                  </a:lnTo>
                </a:path>
                <a:path w="12190730" h="6856095">
                  <a:moveTo>
                    <a:pt x="8382965" y="2711526"/>
                  </a:moveTo>
                  <a:lnTo>
                    <a:pt x="8726872" y="2367618"/>
                  </a:lnTo>
                </a:path>
                <a:path w="12190730" h="6856095">
                  <a:moveTo>
                    <a:pt x="4289767" y="6855841"/>
                  </a:moveTo>
                  <a:lnTo>
                    <a:pt x="8434082" y="2711526"/>
                  </a:lnTo>
                </a:path>
                <a:path w="12190730" h="6856095">
                  <a:moveTo>
                    <a:pt x="8434082" y="2711526"/>
                  </a:moveTo>
                  <a:lnTo>
                    <a:pt x="8752450" y="2393158"/>
                  </a:lnTo>
                </a:path>
                <a:path w="12190730" h="6856095">
                  <a:moveTo>
                    <a:pt x="4340161" y="6855841"/>
                  </a:moveTo>
                  <a:lnTo>
                    <a:pt x="8484476" y="2711526"/>
                  </a:lnTo>
                </a:path>
                <a:path w="12190730" h="6856095">
                  <a:moveTo>
                    <a:pt x="8484476" y="2711526"/>
                  </a:moveTo>
                  <a:lnTo>
                    <a:pt x="8777665" y="2418337"/>
                  </a:lnTo>
                </a:path>
                <a:path w="12190730" h="6856095">
                  <a:moveTo>
                    <a:pt x="4391291" y="6855841"/>
                  </a:moveTo>
                  <a:lnTo>
                    <a:pt x="8535606" y="2711526"/>
                  </a:lnTo>
                </a:path>
                <a:path w="12190730" h="6856095">
                  <a:moveTo>
                    <a:pt x="8535606" y="2711526"/>
                  </a:moveTo>
                  <a:lnTo>
                    <a:pt x="8803248" y="2443883"/>
                  </a:lnTo>
                </a:path>
                <a:path w="12190730" h="6856095">
                  <a:moveTo>
                    <a:pt x="4442409" y="6855841"/>
                  </a:moveTo>
                  <a:lnTo>
                    <a:pt x="8586724" y="2711526"/>
                  </a:lnTo>
                </a:path>
                <a:path w="12190730" h="6856095">
                  <a:moveTo>
                    <a:pt x="8586724" y="2711526"/>
                  </a:moveTo>
                  <a:lnTo>
                    <a:pt x="8828826" y="2469424"/>
                  </a:lnTo>
                </a:path>
                <a:path w="12190730" h="6856095">
                  <a:moveTo>
                    <a:pt x="4492815" y="6855841"/>
                  </a:moveTo>
                  <a:lnTo>
                    <a:pt x="8637130" y="2711526"/>
                  </a:lnTo>
                </a:path>
                <a:path w="12190730" h="6856095">
                  <a:moveTo>
                    <a:pt x="8637130" y="2711526"/>
                  </a:moveTo>
                  <a:lnTo>
                    <a:pt x="8854047" y="2494608"/>
                  </a:lnTo>
                </a:path>
                <a:path w="12190730" h="6856095">
                  <a:moveTo>
                    <a:pt x="4543920" y="6855841"/>
                  </a:moveTo>
                  <a:lnTo>
                    <a:pt x="8688235" y="2711526"/>
                  </a:lnTo>
                </a:path>
                <a:path w="12190730" h="6856095">
                  <a:moveTo>
                    <a:pt x="8688235" y="2711526"/>
                  </a:moveTo>
                  <a:lnTo>
                    <a:pt x="8879618" y="2520142"/>
                  </a:lnTo>
                </a:path>
                <a:path w="12190730" h="6856095">
                  <a:moveTo>
                    <a:pt x="4595050" y="6855841"/>
                  </a:moveTo>
                  <a:lnTo>
                    <a:pt x="8739365" y="2711526"/>
                  </a:lnTo>
                </a:path>
                <a:path w="12190730" h="6856095">
                  <a:moveTo>
                    <a:pt x="8739365" y="2711526"/>
                  </a:moveTo>
                  <a:lnTo>
                    <a:pt x="8905202" y="2545689"/>
                  </a:lnTo>
                </a:path>
                <a:path w="12190730" h="6856095">
                  <a:moveTo>
                    <a:pt x="4646168" y="6855841"/>
                  </a:moveTo>
                  <a:lnTo>
                    <a:pt x="8790482" y="2711526"/>
                  </a:lnTo>
                </a:path>
                <a:path w="12190730" h="6856095">
                  <a:moveTo>
                    <a:pt x="8790482" y="2711526"/>
                  </a:moveTo>
                  <a:lnTo>
                    <a:pt x="8930779" y="2571229"/>
                  </a:lnTo>
                </a:path>
                <a:path w="12190730" h="6856095">
                  <a:moveTo>
                    <a:pt x="4696574" y="6855841"/>
                  </a:moveTo>
                  <a:lnTo>
                    <a:pt x="8840889" y="2711526"/>
                  </a:lnTo>
                </a:path>
                <a:path w="12190730" h="6856095">
                  <a:moveTo>
                    <a:pt x="8840889" y="2711526"/>
                  </a:moveTo>
                  <a:lnTo>
                    <a:pt x="8956000" y="2596414"/>
                  </a:lnTo>
                </a:path>
                <a:path w="12190730" h="6856095">
                  <a:moveTo>
                    <a:pt x="4747682" y="6855841"/>
                  </a:moveTo>
                  <a:lnTo>
                    <a:pt x="8892002" y="2711526"/>
                  </a:lnTo>
                </a:path>
                <a:path w="12190730" h="6856095">
                  <a:moveTo>
                    <a:pt x="8892002" y="2711526"/>
                  </a:moveTo>
                  <a:lnTo>
                    <a:pt x="8981576" y="2621952"/>
                  </a:lnTo>
                </a:path>
                <a:path w="12190730" h="6856095">
                  <a:moveTo>
                    <a:pt x="4798809" y="6855841"/>
                  </a:moveTo>
                  <a:lnTo>
                    <a:pt x="8943124" y="2711526"/>
                  </a:lnTo>
                </a:path>
                <a:path w="12190730" h="6856095">
                  <a:moveTo>
                    <a:pt x="8943124" y="2711526"/>
                  </a:moveTo>
                  <a:lnTo>
                    <a:pt x="9007155" y="2647494"/>
                  </a:lnTo>
                </a:path>
                <a:path w="12190730" h="6856095">
                  <a:moveTo>
                    <a:pt x="4849202" y="6855841"/>
                  </a:moveTo>
                  <a:lnTo>
                    <a:pt x="8993517" y="2711526"/>
                  </a:lnTo>
                </a:path>
                <a:path w="12190730" h="6856095">
                  <a:moveTo>
                    <a:pt x="8993517" y="2711526"/>
                  </a:moveTo>
                  <a:lnTo>
                    <a:pt x="9032370" y="2672673"/>
                  </a:lnTo>
                </a:path>
                <a:path w="12190730" h="6856095">
                  <a:moveTo>
                    <a:pt x="4900333" y="6855841"/>
                  </a:moveTo>
                  <a:lnTo>
                    <a:pt x="9044647" y="2711526"/>
                  </a:lnTo>
                </a:path>
                <a:path w="12190730" h="6856095">
                  <a:moveTo>
                    <a:pt x="9044647" y="2711526"/>
                  </a:moveTo>
                  <a:lnTo>
                    <a:pt x="9057954" y="2698219"/>
                  </a:lnTo>
                </a:path>
                <a:path w="12190730" h="6856095">
                  <a:moveTo>
                    <a:pt x="4951450" y="6855841"/>
                  </a:moveTo>
                  <a:lnTo>
                    <a:pt x="9095765" y="2711526"/>
                  </a:lnTo>
                </a:path>
                <a:path w="12190730" h="6856095">
                  <a:moveTo>
                    <a:pt x="5002568" y="6855841"/>
                  </a:moveTo>
                  <a:lnTo>
                    <a:pt x="9146882" y="2711526"/>
                  </a:lnTo>
                </a:path>
                <a:path w="12190730" h="6856095">
                  <a:moveTo>
                    <a:pt x="5052961" y="6855841"/>
                  </a:moveTo>
                  <a:lnTo>
                    <a:pt x="9197276" y="2711526"/>
                  </a:lnTo>
                </a:path>
                <a:path w="12190730" h="6856095">
                  <a:moveTo>
                    <a:pt x="5104091" y="6855841"/>
                  </a:moveTo>
                  <a:lnTo>
                    <a:pt x="9248406" y="2711526"/>
                  </a:lnTo>
                </a:path>
                <a:path w="12190730" h="6856095">
                  <a:moveTo>
                    <a:pt x="5155209" y="6855841"/>
                  </a:moveTo>
                  <a:lnTo>
                    <a:pt x="9299524" y="2711526"/>
                  </a:lnTo>
                </a:path>
                <a:path w="12190730" h="6856095">
                  <a:moveTo>
                    <a:pt x="5205615" y="6855841"/>
                  </a:moveTo>
                  <a:lnTo>
                    <a:pt x="9349930" y="2711526"/>
                  </a:lnTo>
                </a:path>
                <a:path w="12190730" h="6856095">
                  <a:moveTo>
                    <a:pt x="5256720" y="6855841"/>
                  </a:moveTo>
                  <a:lnTo>
                    <a:pt x="9401035" y="2711526"/>
                  </a:lnTo>
                </a:path>
                <a:path w="12190730" h="6856095">
                  <a:moveTo>
                    <a:pt x="5307850" y="6855841"/>
                  </a:moveTo>
                  <a:lnTo>
                    <a:pt x="9452165" y="2711526"/>
                  </a:lnTo>
                </a:path>
                <a:path w="12190730" h="6856095">
                  <a:moveTo>
                    <a:pt x="5358968" y="6855841"/>
                  </a:moveTo>
                  <a:lnTo>
                    <a:pt x="9503283" y="2711526"/>
                  </a:lnTo>
                </a:path>
                <a:path w="12190730" h="6856095">
                  <a:moveTo>
                    <a:pt x="5409374" y="6855841"/>
                  </a:moveTo>
                  <a:lnTo>
                    <a:pt x="9553689" y="2711526"/>
                  </a:lnTo>
                </a:path>
                <a:path w="12190730" h="6856095">
                  <a:moveTo>
                    <a:pt x="5460482" y="6855841"/>
                  </a:moveTo>
                  <a:lnTo>
                    <a:pt x="9604803" y="2711526"/>
                  </a:lnTo>
                </a:path>
                <a:path w="12190730" h="6856095">
                  <a:moveTo>
                    <a:pt x="5511609" y="6855841"/>
                  </a:moveTo>
                  <a:lnTo>
                    <a:pt x="9655924" y="2711526"/>
                  </a:lnTo>
                </a:path>
                <a:path w="12190730" h="6856095">
                  <a:moveTo>
                    <a:pt x="5562003" y="6855841"/>
                  </a:moveTo>
                  <a:lnTo>
                    <a:pt x="9706317" y="2711526"/>
                  </a:lnTo>
                </a:path>
                <a:path w="12190730" h="6856095">
                  <a:moveTo>
                    <a:pt x="5613133" y="6855841"/>
                  </a:moveTo>
                  <a:lnTo>
                    <a:pt x="9757448" y="2711526"/>
                  </a:lnTo>
                </a:path>
                <a:path w="12190730" h="6856095">
                  <a:moveTo>
                    <a:pt x="5664241" y="6855841"/>
                  </a:moveTo>
                  <a:lnTo>
                    <a:pt x="9808562" y="2711526"/>
                  </a:lnTo>
                </a:path>
                <a:path w="12190730" h="6856095">
                  <a:moveTo>
                    <a:pt x="5715368" y="6855841"/>
                  </a:moveTo>
                  <a:lnTo>
                    <a:pt x="9859683" y="2711526"/>
                  </a:lnTo>
                </a:path>
                <a:path w="12190730" h="6856095">
                  <a:moveTo>
                    <a:pt x="5765761" y="6855841"/>
                  </a:moveTo>
                  <a:lnTo>
                    <a:pt x="9910076" y="2711526"/>
                  </a:lnTo>
                </a:path>
                <a:path w="12190730" h="6856095">
                  <a:moveTo>
                    <a:pt x="5816892" y="6855841"/>
                  </a:moveTo>
                  <a:lnTo>
                    <a:pt x="9961206" y="2711526"/>
                  </a:lnTo>
                </a:path>
                <a:path w="12190730" h="6856095">
                  <a:moveTo>
                    <a:pt x="5868009" y="6855841"/>
                  </a:moveTo>
                  <a:lnTo>
                    <a:pt x="10012324" y="2711526"/>
                  </a:lnTo>
                </a:path>
                <a:path w="12190730" h="6856095">
                  <a:moveTo>
                    <a:pt x="5918415" y="6855841"/>
                  </a:moveTo>
                  <a:lnTo>
                    <a:pt x="10062730" y="2711526"/>
                  </a:lnTo>
                </a:path>
                <a:path w="12190730" h="6856095">
                  <a:moveTo>
                    <a:pt x="5969520" y="6855841"/>
                  </a:moveTo>
                  <a:lnTo>
                    <a:pt x="10113835" y="2711526"/>
                  </a:lnTo>
                </a:path>
                <a:path w="12190730" h="6856095">
                  <a:moveTo>
                    <a:pt x="6020650" y="6855841"/>
                  </a:moveTo>
                  <a:lnTo>
                    <a:pt x="10164965" y="2711526"/>
                  </a:lnTo>
                </a:path>
                <a:path w="12190730" h="6856095">
                  <a:moveTo>
                    <a:pt x="6071768" y="6855841"/>
                  </a:moveTo>
                  <a:lnTo>
                    <a:pt x="10216083" y="2711526"/>
                  </a:lnTo>
                </a:path>
                <a:path w="12190730" h="6856095">
                  <a:moveTo>
                    <a:pt x="6122174" y="6855841"/>
                  </a:moveTo>
                  <a:lnTo>
                    <a:pt x="10244867" y="2733148"/>
                  </a:lnTo>
                </a:path>
                <a:path w="12190730" h="6856095">
                  <a:moveTo>
                    <a:pt x="6173279" y="6855841"/>
                  </a:moveTo>
                  <a:lnTo>
                    <a:pt x="10270396" y="2758724"/>
                  </a:lnTo>
                </a:path>
                <a:path w="12190730" h="6856095">
                  <a:moveTo>
                    <a:pt x="6224409" y="6855841"/>
                  </a:moveTo>
                  <a:lnTo>
                    <a:pt x="10295937" y="2784313"/>
                  </a:lnTo>
                </a:path>
                <a:path w="12190730" h="6856095">
                  <a:moveTo>
                    <a:pt x="6274803" y="6855841"/>
                  </a:moveTo>
                  <a:lnTo>
                    <a:pt x="10321111" y="2809532"/>
                  </a:lnTo>
                </a:path>
                <a:path w="12190730" h="6856095">
                  <a:moveTo>
                    <a:pt x="6325933" y="6855841"/>
                  </a:moveTo>
                  <a:lnTo>
                    <a:pt x="10346653" y="2835121"/>
                  </a:lnTo>
                </a:path>
                <a:path w="12190730" h="6856095">
                  <a:moveTo>
                    <a:pt x="6377042" y="6855841"/>
                  </a:moveTo>
                  <a:lnTo>
                    <a:pt x="10372186" y="2860702"/>
                  </a:lnTo>
                </a:path>
                <a:path w="12190730" h="6856095">
                  <a:moveTo>
                    <a:pt x="6427453" y="6855841"/>
                  </a:moveTo>
                  <a:lnTo>
                    <a:pt x="10397363" y="2885925"/>
                  </a:lnTo>
                </a:path>
                <a:path w="12190730" h="6856095">
                  <a:moveTo>
                    <a:pt x="6478562" y="6855841"/>
                  </a:moveTo>
                  <a:lnTo>
                    <a:pt x="10422897" y="2911505"/>
                  </a:lnTo>
                </a:path>
                <a:path w="12190730" h="6856095">
                  <a:moveTo>
                    <a:pt x="6529692" y="6855841"/>
                  </a:moveTo>
                  <a:lnTo>
                    <a:pt x="10448439" y="2937094"/>
                  </a:lnTo>
                </a:path>
                <a:path w="12190730" h="6856095">
                  <a:moveTo>
                    <a:pt x="6580809" y="6855841"/>
                  </a:moveTo>
                  <a:lnTo>
                    <a:pt x="10473974" y="2962676"/>
                  </a:lnTo>
                </a:path>
                <a:path w="12190730" h="6856095">
                  <a:moveTo>
                    <a:pt x="6631216" y="6855841"/>
                  </a:moveTo>
                  <a:lnTo>
                    <a:pt x="10499154" y="2987902"/>
                  </a:lnTo>
                </a:path>
                <a:path w="12190730" h="6856095">
                  <a:moveTo>
                    <a:pt x="6682320" y="6855841"/>
                  </a:moveTo>
                  <a:lnTo>
                    <a:pt x="10524683" y="3013478"/>
                  </a:lnTo>
                </a:path>
                <a:path w="12190730" h="6856095">
                  <a:moveTo>
                    <a:pt x="6733451" y="6855841"/>
                  </a:moveTo>
                  <a:lnTo>
                    <a:pt x="10550225" y="3039066"/>
                  </a:lnTo>
                </a:path>
                <a:path w="12190730" h="6856095">
                  <a:moveTo>
                    <a:pt x="6783844" y="6855841"/>
                  </a:moveTo>
                  <a:lnTo>
                    <a:pt x="10575398" y="3064286"/>
                  </a:lnTo>
                </a:path>
                <a:path w="12190730" h="6856095">
                  <a:moveTo>
                    <a:pt x="6834974" y="6855841"/>
                  </a:moveTo>
                  <a:lnTo>
                    <a:pt x="10600940" y="3089875"/>
                  </a:lnTo>
                </a:path>
                <a:path w="12190730" h="6856095">
                  <a:moveTo>
                    <a:pt x="6886079" y="6855841"/>
                  </a:moveTo>
                  <a:lnTo>
                    <a:pt x="10626469" y="3115451"/>
                  </a:lnTo>
                </a:path>
                <a:path w="12190730" h="6856095">
                  <a:moveTo>
                    <a:pt x="6937209" y="6855841"/>
                  </a:moveTo>
                  <a:lnTo>
                    <a:pt x="10652011" y="3141039"/>
                  </a:lnTo>
                </a:path>
                <a:path w="12190730" h="6856095">
                  <a:moveTo>
                    <a:pt x="6987603" y="6855841"/>
                  </a:moveTo>
                  <a:lnTo>
                    <a:pt x="10677185" y="3166259"/>
                  </a:lnTo>
                </a:path>
                <a:path w="12190730" h="6856095">
                  <a:moveTo>
                    <a:pt x="7038733" y="6855841"/>
                  </a:moveTo>
                  <a:lnTo>
                    <a:pt x="10702726" y="3191847"/>
                  </a:lnTo>
                </a:path>
                <a:path w="12190730" h="6856095">
                  <a:moveTo>
                    <a:pt x="7089843" y="6855841"/>
                  </a:moveTo>
                  <a:lnTo>
                    <a:pt x="10728260" y="3217428"/>
                  </a:lnTo>
                </a:path>
                <a:path w="12190730" h="6856095">
                  <a:moveTo>
                    <a:pt x="7140252" y="6855841"/>
                  </a:moveTo>
                  <a:lnTo>
                    <a:pt x="10753437" y="3242651"/>
                  </a:lnTo>
                </a:path>
                <a:path w="12190730" h="6856095">
                  <a:moveTo>
                    <a:pt x="7191362" y="6855841"/>
                  </a:moveTo>
                  <a:lnTo>
                    <a:pt x="10778971" y="3268232"/>
                  </a:lnTo>
                </a:path>
                <a:path w="12190730" h="6856095">
                  <a:moveTo>
                    <a:pt x="7242492" y="6855841"/>
                  </a:moveTo>
                  <a:lnTo>
                    <a:pt x="10804512" y="3293820"/>
                  </a:lnTo>
                </a:path>
                <a:path w="12190730" h="6856095">
                  <a:moveTo>
                    <a:pt x="7293610" y="6855841"/>
                  </a:moveTo>
                  <a:lnTo>
                    <a:pt x="10830048" y="3319402"/>
                  </a:lnTo>
                </a:path>
                <a:path w="12190730" h="6856095">
                  <a:moveTo>
                    <a:pt x="7344016" y="6855841"/>
                  </a:moveTo>
                  <a:lnTo>
                    <a:pt x="10855228" y="3344629"/>
                  </a:lnTo>
                </a:path>
                <a:path w="12190730" h="6856095">
                  <a:moveTo>
                    <a:pt x="7395121" y="6855841"/>
                  </a:moveTo>
                  <a:lnTo>
                    <a:pt x="10880757" y="3370204"/>
                  </a:lnTo>
                </a:path>
                <a:path w="12190730" h="6856095">
                  <a:moveTo>
                    <a:pt x="7446251" y="6855841"/>
                  </a:moveTo>
                  <a:lnTo>
                    <a:pt x="10906298" y="3395793"/>
                  </a:lnTo>
                </a:path>
                <a:path w="12190730" h="6856095">
                  <a:moveTo>
                    <a:pt x="7496644" y="6855841"/>
                  </a:moveTo>
                  <a:lnTo>
                    <a:pt x="10931472" y="3421013"/>
                  </a:lnTo>
                </a:path>
                <a:path w="12190730" h="6856095">
                  <a:moveTo>
                    <a:pt x="7547775" y="6855841"/>
                  </a:moveTo>
                  <a:lnTo>
                    <a:pt x="10957014" y="3446601"/>
                  </a:lnTo>
                </a:path>
                <a:path w="12190730" h="6856095">
                  <a:moveTo>
                    <a:pt x="7598879" y="6855841"/>
                  </a:moveTo>
                  <a:lnTo>
                    <a:pt x="10982543" y="3472177"/>
                  </a:lnTo>
                </a:path>
                <a:path w="12190730" h="6856095">
                  <a:moveTo>
                    <a:pt x="7650010" y="6855841"/>
                  </a:moveTo>
                  <a:lnTo>
                    <a:pt x="11008084" y="3497766"/>
                  </a:lnTo>
                </a:path>
                <a:path w="12190730" h="6856095">
                  <a:moveTo>
                    <a:pt x="7700403" y="6855841"/>
                  </a:moveTo>
                  <a:lnTo>
                    <a:pt x="11033258" y="3522985"/>
                  </a:lnTo>
                </a:path>
                <a:path w="12190730" h="6856095">
                  <a:moveTo>
                    <a:pt x="7751533" y="6855841"/>
                  </a:moveTo>
                  <a:lnTo>
                    <a:pt x="11058800" y="3548574"/>
                  </a:lnTo>
                </a:path>
                <a:path w="12190730" h="6856095">
                  <a:moveTo>
                    <a:pt x="7802643" y="6855841"/>
                  </a:moveTo>
                  <a:lnTo>
                    <a:pt x="11084334" y="3574155"/>
                  </a:lnTo>
                </a:path>
                <a:path w="12190730" h="6856095">
                  <a:moveTo>
                    <a:pt x="7853052" y="6855841"/>
                  </a:moveTo>
                  <a:lnTo>
                    <a:pt x="11109511" y="3599378"/>
                  </a:lnTo>
                </a:path>
                <a:path w="12190730" h="6856095">
                  <a:moveTo>
                    <a:pt x="7904162" y="6855841"/>
                  </a:moveTo>
                  <a:lnTo>
                    <a:pt x="11135044" y="3624958"/>
                  </a:lnTo>
                </a:path>
                <a:path w="12190730" h="6856095">
                  <a:moveTo>
                    <a:pt x="7955292" y="6855841"/>
                  </a:moveTo>
                  <a:lnTo>
                    <a:pt x="11160586" y="3650547"/>
                  </a:lnTo>
                </a:path>
                <a:path w="12190730" h="6856095">
                  <a:moveTo>
                    <a:pt x="8006410" y="6855841"/>
                  </a:moveTo>
                  <a:lnTo>
                    <a:pt x="11186121" y="3676129"/>
                  </a:lnTo>
                </a:path>
                <a:path w="12190730" h="6856095">
                  <a:moveTo>
                    <a:pt x="8056816" y="6855841"/>
                  </a:moveTo>
                  <a:lnTo>
                    <a:pt x="11211301" y="3701355"/>
                  </a:lnTo>
                </a:path>
                <a:path w="12190730" h="6856095">
                  <a:moveTo>
                    <a:pt x="8107921" y="6855841"/>
                  </a:moveTo>
                  <a:lnTo>
                    <a:pt x="11236830" y="3726931"/>
                  </a:lnTo>
                </a:path>
                <a:path w="12190730" h="6856095">
                  <a:moveTo>
                    <a:pt x="8159051" y="6855841"/>
                  </a:moveTo>
                  <a:lnTo>
                    <a:pt x="11262372" y="3752519"/>
                  </a:lnTo>
                </a:path>
                <a:path w="12190730" h="6856095">
                  <a:moveTo>
                    <a:pt x="8209445" y="6855841"/>
                  </a:moveTo>
                  <a:lnTo>
                    <a:pt x="11287546" y="3777739"/>
                  </a:lnTo>
                </a:path>
                <a:path w="12190730" h="6856095">
                  <a:moveTo>
                    <a:pt x="8260575" y="6855841"/>
                  </a:moveTo>
                  <a:lnTo>
                    <a:pt x="11313087" y="3803328"/>
                  </a:lnTo>
                </a:path>
                <a:path w="12190730" h="6856095">
                  <a:moveTo>
                    <a:pt x="8311680" y="6855841"/>
                  </a:moveTo>
                  <a:lnTo>
                    <a:pt x="11338616" y="3828904"/>
                  </a:lnTo>
                </a:path>
                <a:path w="12190730" h="6856095">
                  <a:moveTo>
                    <a:pt x="8362086" y="6855841"/>
                  </a:moveTo>
                  <a:lnTo>
                    <a:pt x="11363797" y="3854130"/>
                  </a:lnTo>
                </a:path>
                <a:path w="12190730" h="6856095">
                  <a:moveTo>
                    <a:pt x="8413203" y="6855841"/>
                  </a:moveTo>
                  <a:lnTo>
                    <a:pt x="11389332" y="3879712"/>
                  </a:lnTo>
                </a:path>
                <a:path w="12190730" h="6856095">
                  <a:moveTo>
                    <a:pt x="8464334" y="6855841"/>
                  </a:moveTo>
                  <a:lnTo>
                    <a:pt x="11414874" y="3905301"/>
                  </a:lnTo>
                </a:path>
                <a:path w="12190730" h="6856095">
                  <a:moveTo>
                    <a:pt x="8515444" y="6855841"/>
                  </a:moveTo>
                  <a:lnTo>
                    <a:pt x="11440407" y="3930881"/>
                  </a:lnTo>
                </a:path>
                <a:path w="12190730" h="6856095">
                  <a:moveTo>
                    <a:pt x="8565852" y="6855841"/>
                  </a:moveTo>
                  <a:lnTo>
                    <a:pt x="11465584" y="3956104"/>
                  </a:lnTo>
                </a:path>
                <a:path w="12190730" h="6856095">
                  <a:moveTo>
                    <a:pt x="8616962" y="6855841"/>
                  </a:moveTo>
                  <a:lnTo>
                    <a:pt x="11491118" y="3981685"/>
                  </a:lnTo>
                </a:path>
                <a:path w="12190730" h="6856095">
                  <a:moveTo>
                    <a:pt x="8668092" y="6855841"/>
                  </a:moveTo>
                  <a:lnTo>
                    <a:pt x="11516660" y="4007273"/>
                  </a:lnTo>
                </a:path>
                <a:path w="12190730" h="6856095">
                  <a:moveTo>
                    <a:pt x="8718486" y="6855841"/>
                  </a:moveTo>
                  <a:lnTo>
                    <a:pt x="11541833" y="4032493"/>
                  </a:lnTo>
                </a:path>
                <a:path w="12190730" h="6856095">
                  <a:moveTo>
                    <a:pt x="8769616" y="6855841"/>
                  </a:moveTo>
                  <a:lnTo>
                    <a:pt x="11567375" y="4058082"/>
                  </a:lnTo>
                </a:path>
                <a:path w="12190730" h="6856095">
                  <a:moveTo>
                    <a:pt x="8820721" y="6855841"/>
                  </a:moveTo>
                  <a:lnTo>
                    <a:pt x="11592904" y="4083657"/>
                  </a:lnTo>
                </a:path>
                <a:path w="12190730" h="6856095">
                  <a:moveTo>
                    <a:pt x="8871851" y="6855841"/>
                  </a:moveTo>
                  <a:lnTo>
                    <a:pt x="11618446" y="4109246"/>
                  </a:lnTo>
                </a:path>
                <a:path w="12190730" h="6856095">
                  <a:moveTo>
                    <a:pt x="8922245" y="6855841"/>
                  </a:moveTo>
                  <a:lnTo>
                    <a:pt x="11643619" y="4134466"/>
                  </a:lnTo>
                </a:path>
                <a:path w="12190730" h="6856095">
                  <a:moveTo>
                    <a:pt x="8973375" y="6855841"/>
                  </a:moveTo>
                  <a:lnTo>
                    <a:pt x="11669161" y="4160054"/>
                  </a:lnTo>
                </a:path>
                <a:path w="12190730" h="6856095">
                  <a:moveTo>
                    <a:pt x="9024480" y="6855841"/>
                  </a:moveTo>
                  <a:lnTo>
                    <a:pt x="11694690" y="4185630"/>
                  </a:lnTo>
                </a:path>
                <a:path w="12190730" h="6856095">
                  <a:moveTo>
                    <a:pt x="9074886" y="6855841"/>
                  </a:moveTo>
                  <a:lnTo>
                    <a:pt x="11719870" y="4210856"/>
                  </a:lnTo>
                </a:path>
                <a:path w="12190730" h="6856095">
                  <a:moveTo>
                    <a:pt x="9126004" y="6855841"/>
                  </a:moveTo>
                  <a:lnTo>
                    <a:pt x="11745406" y="4236439"/>
                  </a:lnTo>
                </a:path>
                <a:path w="12190730" h="6856095">
                  <a:moveTo>
                    <a:pt x="9177134" y="6855841"/>
                  </a:moveTo>
                  <a:lnTo>
                    <a:pt x="11770947" y="4262027"/>
                  </a:lnTo>
                </a:path>
                <a:path w="12190730" h="6856095">
                  <a:moveTo>
                    <a:pt x="9228245" y="6855841"/>
                  </a:moveTo>
                  <a:lnTo>
                    <a:pt x="11796481" y="4287608"/>
                  </a:lnTo>
                </a:path>
                <a:path w="12190730" h="6856095">
                  <a:moveTo>
                    <a:pt x="9278651" y="6855841"/>
                  </a:moveTo>
                  <a:lnTo>
                    <a:pt x="11821658" y="4312831"/>
                  </a:lnTo>
                </a:path>
                <a:path w="12190730" h="6856095">
                  <a:moveTo>
                    <a:pt x="9329762" y="6855841"/>
                  </a:moveTo>
                  <a:lnTo>
                    <a:pt x="11847192" y="4338411"/>
                  </a:lnTo>
                </a:path>
                <a:path w="12190730" h="6856095">
                  <a:moveTo>
                    <a:pt x="9380893" y="6855841"/>
                  </a:moveTo>
                  <a:lnTo>
                    <a:pt x="11872733" y="4364000"/>
                  </a:lnTo>
                </a:path>
                <a:path w="12190730" h="6856095">
                  <a:moveTo>
                    <a:pt x="9431286" y="6855841"/>
                  </a:moveTo>
                  <a:lnTo>
                    <a:pt x="11897907" y="4389220"/>
                  </a:lnTo>
                </a:path>
                <a:path w="12190730" h="6856095">
                  <a:moveTo>
                    <a:pt x="9482416" y="6855841"/>
                  </a:moveTo>
                  <a:lnTo>
                    <a:pt x="11923449" y="4414808"/>
                  </a:lnTo>
                </a:path>
                <a:path w="12190730" h="6856095">
                  <a:moveTo>
                    <a:pt x="9533521" y="6855841"/>
                  </a:moveTo>
                  <a:lnTo>
                    <a:pt x="11948978" y="4440384"/>
                  </a:lnTo>
                </a:path>
                <a:path w="12190730" h="6856095">
                  <a:moveTo>
                    <a:pt x="9584651" y="6855841"/>
                  </a:moveTo>
                  <a:lnTo>
                    <a:pt x="11974519" y="4465973"/>
                  </a:lnTo>
                </a:path>
                <a:path w="12190730" h="6856095">
                  <a:moveTo>
                    <a:pt x="9635045" y="6855841"/>
                  </a:moveTo>
                  <a:lnTo>
                    <a:pt x="11999693" y="4491192"/>
                  </a:lnTo>
                </a:path>
                <a:path w="12190730" h="6856095">
                  <a:moveTo>
                    <a:pt x="9686175" y="6855841"/>
                  </a:moveTo>
                  <a:lnTo>
                    <a:pt x="12025235" y="4516781"/>
                  </a:lnTo>
                </a:path>
                <a:path w="12190730" h="6856095">
                  <a:moveTo>
                    <a:pt x="9737280" y="6855841"/>
                  </a:moveTo>
                  <a:lnTo>
                    <a:pt x="12050764" y="4542357"/>
                  </a:lnTo>
                </a:path>
                <a:path w="12190730" h="6856095">
                  <a:moveTo>
                    <a:pt x="9787686" y="6855841"/>
                  </a:moveTo>
                  <a:lnTo>
                    <a:pt x="12075944" y="4567583"/>
                  </a:lnTo>
                </a:path>
                <a:path w="12190730" h="6856095">
                  <a:moveTo>
                    <a:pt x="9838804" y="6855841"/>
                  </a:moveTo>
                  <a:lnTo>
                    <a:pt x="12101479" y="4593165"/>
                  </a:lnTo>
                </a:path>
                <a:path w="12190730" h="6856095">
                  <a:moveTo>
                    <a:pt x="9889934" y="6855841"/>
                  </a:moveTo>
                  <a:lnTo>
                    <a:pt x="12127021" y="4618754"/>
                  </a:lnTo>
                </a:path>
                <a:path w="12190730" h="6856095">
                  <a:moveTo>
                    <a:pt x="9941045" y="6855841"/>
                  </a:moveTo>
                  <a:lnTo>
                    <a:pt x="12152555" y="4644334"/>
                  </a:lnTo>
                </a:path>
                <a:path w="12190730" h="6856095">
                  <a:moveTo>
                    <a:pt x="9991451" y="6855841"/>
                  </a:moveTo>
                  <a:lnTo>
                    <a:pt x="12177731" y="4669557"/>
                  </a:lnTo>
                </a:path>
                <a:path w="12190730" h="6856095">
                  <a:moveTo>
                    <a:pt x="10042563" y="6855841"/>
                  </a:moveTo>
                  <a:lnTo>
                    <a:pt x="12190323" y="4708080"/>
                  </a:lnTo>
                </a:path>
                <a:path w="12190730" h="6856095">
                  <a:moveTo>
                    <a:pt x="10093693" y="6855841"/>
                  </a:moveTo>
                  <a:lnTo>
                    <a:pt x="12190323" y="4759210"/>
                  </a:lnTo>
                </a:path>
                <a:path w="12190730" h="6856095">
                  <a:moveTo>
                    <a:pt x="10144086" y="6855841"/>
                  </a:moveTo>
                  <a:lnTo>
                    <a:pt x="12190323" y="4809604"/>
                  </a:lnTo>
                </a:path>
                <a:path w="12190730" h="6856095">
                  <a:moveTo>
                    <a:pt x="10195217" y="6855841"/>
                  </a:moveTo>
                  <a:lnTo>
                    <a:pt x="12190323" y="4860734"/>
                  </a:lnTo>
                </a:path>
                <a:path w="12190730" h="6856095">
                  <a:moveTo>
                    <a:pt x="10246321" y="6855841"/>
                  </a:moveTo>
                  <a:lnTo>
                    <a:pt x="12190323" y="4911839"/>
                  </a:lnTo>
                </a:path>
                <a:path w="12190730" h="6856095">
                  <a:moveTo>
                    <a:pt x="10296728" y="6855841"/>
                  </a:moveTo>
                  <a:lnTo>
                    <a:pt x="12190323" y="4962245"/>
                  </a:lnTo>
                </a:path>
                <a:path w="12190730" h="6856095">
                  <a:moveTo>
                    <a:pt x="10347845" y="6855841"/>
                  </a:moveTo>
                  <a:lnTo>
                    <a:pt x="12190323" y="5013363"/>
                  </a:lnTo>
                </a:path>
                <a:path w="12190730" h="6856095">
                  <a:moveTo>
                    <a:pt x="10398975" y="6855841"/>
                  </a:moveTo>
                  <a:lnTo>
                    <a:pt x="12190323" y="5064493"/>
                  </a:lnTo>
                </a:path>
                <a:path w="12190730" h="6856095">
                  <a:moveTo>
                    <a:pt x="10450080" y="6855841"/>
                  </a:moveTo>
                  <a:lnTo>
                    <a:pt x="12190323" y="5115598"/>
                  </a:lnTo>
                </a:path>
                <a:path w="12190730" h="6856095">
                  <a:moveTo>
                    <a:pt x="10500487" y="6855841"/>
                  </a:moveTo>
                  <a:lnTo>
                    <a:pt x="12190323" y="5166004"/>
                  </a:lnTo>
                </a:path>
                <a:path w="12190730" h="6856095">
                  <a:moveTo>
                    <a:pt x="10551604" y="6855841"/>
                  </a:moveTo>
                  <a:lnTo>
                    <a:pt x="12190323" y="5217121"/>
                  </a:lnTo>
                </a:path>
                <a:path w="12190730" h="6856095">
                  <a:moveTo>
                    <a:pt x="10602734" y="6855841"/>
                  </a:moveTo>
                  <a:lnTo>
                    <a:pt x="12190323" y="5268252"/>
                  </a:lnTo>
                </a:path>
                <a:path w="12190730" h="6856095">
                  <a:moveTo>
                    <a:pt x="10653128" y="6855841"/>
                  </a:moveTo>
                  <a:lnTo>
                    <a:pt x="12190323" y="5318645"/>
                  </a:lnTo>
                </a:path>
                <a:path w="12190730" h="6856095">
                  <a:moveTo>
                    <a:pt x="10704251" y="6855841"/>
                  </a:moveTo>
                  <a:lnTo>
                    <a:pt x="12190323" y="5369766"/>
                  </a:lnTo>
                </a:path>
                <a:path w="12190730" h="6856095">
                  <a:moveTo>
                    <a:pt x="10755363" y="6855841"/>
                  </a:moveTo>
                  <a:lnTo>
                    <a:pt x="12190323" y="5420880"/>
                  </a:lnTo>
                </a:path>
                <a:path w="12190730" h="6856095">
                  <a:moveTo>
                    <a:pt x="10806493" y="6855841"/>
                  </a:moveTo>
                  <a:lnTo>
                    <a:pt x="12190323" y="5472010"/>
                  </a:lnTo>
                </a:path>
                <a:path w="12190730" h="6856095">
                  <a:moveTo>
                    <a:pt x="10856887" y="6855841"/>
                  </a:moveTo>
                  <a:lnTo>
                    <a:pt x="12190323" y="5522404"/>
                  </a:lnTo>
                </a:path>
                <a:path w="12190730" h="6856095">
                  <a:moveTo>
                    <a:pt x="10908010" y="6855841"/>
                  </a:moveTo>
                  <a:lnTo>
                    <a:pt x="12190323" y="5573525"/>
                  </a:lnTo>
                </a:path>
                <a:path w="12190730" h="6856095">
                  <a:moveTo>
                    <a:pt x="10959122" y="6855841"/>
                  </a:moveTo>
                  <a:lnTo>
                    <a:pt x="12190323" y="5624639"/>
                  </a:lnTo>
                </a:path>
                <a:path w="12190730" h="6856095">
                  <a:moveTo>
                    <a:pt x="11009528" y="6855841"/>
                  </a:moveTo>
                  <a:lnTo>
                    <a:pt x="12190323" y="5675045"/>
                  </a:lnTo>
                </a:path>
                <a:path w="12190730" h="6856095">
                  <a:moveTo>
                    <a:pt x="11060645" y="6855841"/>
                  </a:moveTo>
                  <a:lnTo>
                    <a:pt x="12190323" y="5726163"/>
                  </a:lnTo>
                </a:path>
                <a:path w="12190730" h="6856095">
                  <a:moveTo>
                    <a:pt x="11111776" y="6855841"/>
                  </a:moveTo>
                  <a:lnTo>
                    <a:pt x="12190323" y="5777293"/>
                  </a:lnTo>
                </a:path>
                <a:path w="12190730" h="6856095">
                  <a:moveTo>
                    <a:pt x="11162880" y="6855841"/>
                  </a:moveTo>
                  <a:lnTo>
                    <a:pt x="12190323" y="5828398"/>
                  </a:lnTo>
                </a:path>
                <a:path w="12190730" h="6856095">
                  <a:moveTo>
                    <a:pt x="11213287" y="6855841"/>
                  </a:moveTo>
                  <a:lnTo>
                    <a:pt x="12190323" y="5878804"/>
                  </a:lnTo>
                </a:path>
                <a:path w="12190730" h="6856095">
                  <a:moveTo>
                    <a:pt x="11264404" y="6855841"/>
                  </a:moveTo>
                  <a:lnTo>
                    <a:pt x="12190323" y="5929922"/>
                  </a:lnTo>
                </a:path>
                <a:path w="12190730" h="6856095">
                  <a:moveTo>
                    <a:pt x="11315534" y="6855841"/>
                  </a:moveTo>
                  <a:lnTo>
                    <a:pt x="12190323" y="5981052"/>
                  </a:lnTo>
                </a:path>
                <a:path w="12190730" h="6856095">
                  <a:moveTo>
                    <a:pt x="11365928" y="6855841"/>
                  </a:moveTo>
                  <a:lnTo>
                    <a:pt x="12190323" y="6031445"/>
                  </a:lnTo>
                </a:path>
                <a:path w="12190730" h="6856095">
                  <a:moveTo>
                    <a:pt x="11417046" y="6855841"/>
                  </a:moveTo>
                  <a:lnTo>
                    <a:pt x="12190323" y="6082563"/>
                  </a:lnTo>
                </a:path>
                <a:path w="12190730" h="6856095">
                  <a:moveTo>
                    <a:pt x="11468163" y="6855841"/>
                  </a:moveTo>
                  <a:lnTo>
                    <a:pt x="12190323" y="6133680"/>
                  </a:lnTo>
                </a:path>
                <a:path w="12190730" h="6856095">
                  <a:moveTo>
                    <a:pt x="11519293" y="6855841"/>
                  </a:moveTo>
                  <a:lnTo>
                    <a:pt x="12190323" y="6184811"/>
                  </a:lnTo>
                </a:path>
                <a:path w="12190730" h="6856095">
                  <a:moveTo>
                    <a:pt x="11569687" y="6855841"/>
                  </a:moveTo>
                  <a:lnTo>
                    <a:pt x="12190323" y="6235204"/>
                  </a:lnTo>
                </a:path>
                <a:path w="12190730" h="6856095">
                  <a:moveTo>
                    <a:pt x="11620809" y="6855841"/>
                  </a:moveTo>
                  <a:lnTo>
                    <a:pt x="12190323" y="6286326"/>
                  </a:lnTo>
                </a:path>
                <a:path w="12190730" h="6856095">
                  <a:moveTo>
                    <a:pt x="11671922" y="6855841"/>
                  </a:moveTo>
                  <a:lnTo>
                    <a:pt x="12190323" y="6337439"/>
                  </a:lnTo>
                </a:path>
                <a:path w="12190730" h="6856095">
                  <a:moveTo>
                    <a:pt x="11722328" y="6855841"/>
                  </a:moveTo>
                  <a:lnTo>
                    <a:pt x="12190323" y="6387846"/>
                  </a:lnTo>
                </a:path>
                <a:path w="12190730" h="6856095">
                  <a:moveTo>
                    <a:pt x="11773446" y="6855841"/>
                  </a:moveTo>
                  <a:lnTo>
                    <a:pt x="12190323" y="6438963"/>
                  </a:lnTo>
                </a:path>
                <a:path w="12190730" h="6856095">
                  <a:moveTo>
                    <a:pt x="11824576" y="6855841"/>
                  </a:moveTo>
                  <a:lnTo>
                    <a:pt x="12190323" y="6490093"/>
                  </a:lnTo>
                </a:path>
                <a:path w="12190730" h="6856095">
                  <a:moveTo>
                    <a:pt x="11875681" y="6855841"/>
                  </a:moveTo>
                  <a:lnTo>
                    <a:pt x="12190323" y="6541198"/>
                  </a:lnTo>
                </a:path>
                <a:path w="12190730" h="6856095">
                  <a:moveTo>
                    <a:pt x="11926087" y="6855841"/>
                  </a:moveTo>
                  <a:lnTo>
                    <a:pt x="12190323" y="6591604"/>
                  </a:lnTo>
                </a:path>
                <a:path w="12190730" h="6856095">
                  <a:moveTo>
                    <a:pt x="11977204" y="6855841"/>
                  </a:moveTo>
                  <a:lnTo>
                    <a:pt x="12190323" y="6642722"/>
                  </a:lnTo>
                </a:path>
                <a:path w="12190730" h="6856095">
                  <a:moveTo>
                    <a:pt x="12028335" y="6855841"/>
                  </a:moveTo>
                  <a:lnTo>
                    <a:pt x="12190323" y="6693852"/>
                  </a:lnTo>
                </a:path>
                <a:path w="12190730" h="6856095">
                  <a:moveTo>
                    <a:pt x="12078728" y="6855841"/>
                  </a:moveTo>
                  <a:lnTo>
                    <a:pt x="12190323" y="6744246"/>
                  </a:lnTo>
                </a:path>
                <a:path w="12190730" h="6856095">
                  <a:moveTo>
                    <a:pt x="12129846" y="6855841"/>
                  </a:moveTo>
                  <a:lnTo>
                    <a:pt x="12190323" y="6795363"/>
                  </a:lnTo>
                </a:path>
                <a:path w="12190730" h="6856095">
                  <a:moveTo>
                    <a:pt x="12180963" y="6855841"/>
                  </a:moveTo>
                  <a:lnTo>
                    <a:pt x="12190323" y="6846481"/>
                  </a:lnTo>
                </a:path>
              </a:pathLst>
            </a:custGeom>
            <a:ln w="3175">
              <a:solidFill>
                <a:srgbClr val="46C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03" y="0"/>
              <a:ext cx="12190730" cy="6856095"/>
            </a:xfrm>
            <a:custGeom>
              <a:avLst/>
              <a:gdLst/>
              <a:ahLst/>
              <a:cxnLst/>
              <a:rect l="l" t="t" r="r" b="b"/>
              <a:pathLst>
                <a:path w="12190730" h="6856095">
                  <a:moveTo>
                    <a:pt x="6350762" y="0"/>
                  </a:moveTo>
                  <a:lnTo>
                    <a:pt x="0" y="0"/>
                  </a:lnTo>
                  <a:lnTo>
                    <a:pt x="0" y="6855841"/>
                  </a:lnTo>
                  <a:lnTo>
                    <a:pt x="12190310" y="6855841"/>
                  </a:lnTo>
                  <a:lnTo>
                    <a:pt x="12190310" y="4682159"/>
                  </a:lnTo>
                  <a:lnTo>
                    <a:pt x="10223271" y="2711526"/>
                  </a:lnTo>
                  <a:lnTo>
                    <a:pt x="6350762" y="2711526"/>
                  </a:lnTo>
                  <a:lnTo>
                    <a:pt x="6350762" y="0"/>
                  </a:lnTo>
                  <a:close/>
                </a:path>
                <a:path w="12190730" h="6856095">
                  <a:moveTo>
                    <a:pt x="6355811" y="0"/>
                  </a:moveTo>
                  <a:lnTo>
                    <a:pt x="6350762" y="0"/>
                  </a:lnTo>
                  <a:lnTo>
                    <a:pt x="6350762" y="2711526"/>
                  </a:lnTo>
                  <a:lnTo>
                    <a:pt x="9071279" y="2711526"/>
                  </a:lnTo>
                  <a:lnTo>
                    <a:pt x="6355811" y="0"/>
                  </a:lnTo>
                  <a:close/>
                </a:path>
              </a:pathLst>
            </a:custGeom>
            <a:solidFill>
              <a:srgbClr val="1E4D78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21893" y="519747"/>
            <a:ext cx="534479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C</a:t>
            </a:r>
            <a:r>
              <a:rPr dirty="0" spc="-75"/>
              <a:t>l</a:t>
            </a:r>
            <a:r>
              <a:rPr dirty="0" spc="-70"/>
              <a:t>i</a:t>
            </a:r>
            <a:r>
              <a:rPr dirty="0" spc="-80"/>
              <a:t>c</a:t>
            </a:r>
            <a:r>
              <a:rPr dirty="0"/>
              <a:t>k</a:t>
            </a:r>
            <a:r>
              <a:rPr dirty="0" spc="-150"/>
              <a:t> </a:t>
            </a:r>
            <a:r>
              <a:rPr dirty="0" spc="-70"/>
              <a:t>t</a:t>
            </a:r>
            <a:r>
              <a:rPr dirty="0"/>
              <a:t>o</a:t>
            </a:r>
            <a:r>
              <a:rPr dirty="0" spc="-145"/>
              <a:t> </a:t>
            </a:r>
            <a:r>
              <a:rPr dirty="0" spc="-75"/>
              <a:t>e</a:t>
            </a:r>
            <a:r>
              <a:rPr dirty="0" spc="-70"/>
              <a:t>d</a:t>
            </a:r>
            <a:r>
              <a:rPr dirty="0" spc="-75"/>
              <a:t>i</a:t>
            </a:r>
            <a:r>
              <a:rPr dirty="0"/>
              <a:t>t</a:t>
            </a:r>
            <a:r>
              <a:rPr dirty="0" spc="-145"/>
              <a:t> </a:t>
            </a:r>
            <a:r>
              <a:rPr dirty="0" spc="-75"/>
              <a:t>M</a:t>
            </a:r>
            <a:r>
              <a:rPr dirty="0" spc="-80"/>
              <a:t>a</a:t>
            </a:r>
            <a:r>
              <a:rPr dirty="0" spc="-75"/>
              <a:t>ste</a:t>
            </a:r>
            <a:r>
              <a:rPr dirty="0"/>
              <a:t>r</a:t>
            </a:r>
            <a:r>
              <a:rPr dirty="0" spc="-140"/>
              <a:t> </a:t>
            </a:r>
            <a:r>
              <a:rPr dirty="0" spc="-75"/>
              <a:t>t</a:t>
            </a:r>
            <a:r>
              <a:rPr dirty="0" spc="-70"/>
              <a:t>i</a:t>
            </a:r>
            <a:r>
              <a:rPr dirty="0" spc="-75"/>
              <a:t>t</a:t>
            </a:r>
            <a:r>
              <a:rPr dirty="0" spc="-70"/>
              <a:t>l</a:t>
            </a:r>
            <a:r>
              <a:rPr dirty="0"/>
              <a:t>e</a:t>
            </a:r>
            <a:r>
              <a:rPr dirty="0" spc="-155"/>
              <a:t> </a:t>
            </a:r>
            <a:r>
              <a:rPr dirty="0" spc="-75"/>
              <a:t>s</a:t>
            </a:r>
            <a:r>
              <a:rPr dirty="0" spc="-70"/>
              <a:t>t</a:t>
            </a:r>
            <a:r>
              <a:rPr dirty="0" spc="-80"/>
              <a:t>y</a:t>
            </a:r>
            <a:r>
              <a:rPr dirty="0" spc="-70"/>
              <a:t>l</a:t>
            </a:r>
            <a:r>
              <a:rPr dirty="0"/>
              <a:t>e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-635" y="1079"/>
            <a:ext cx="12190730" cy="6855459"/>
            <a:chOff x="-635" y="1079"/>
            <a:chExt cx="12190730" cy="6855459"/>
          </a:xfrm>
        </p:grpSpPr>
        <p:sp>
          <p:nvSpPr>
            <p:cNvPr id="13" name="object 13"/>
            <p:cNvSpPr/>
            <p:nvPr/>
          </p:nvSpPr>
          <p:spPr>
            <a:xfrm>
              <a:off x="442442" y="1079"/>
              <a:ext cx="755015" cy="377825"/>
            </a:xfrm>
            <a:custGeom>
              <a:avLst/>
              <a:gdLst/>
              <a:ahLst/>
              <a:cxnLst/>
              <a:rect l="l" t="t" r="r" b="b"/>
              <a:pathLst>
                <a:path w="755015" h="377825">
                  <a:moveTo>
                    <a:pt x="754913" y="0"/>
                  </a:moveTo>
                  <a:lnTo>
                    <a:pt x="0" y="0"/>
                  </a:lnTo>
                  <a:lnTo>
                    <a:pt x="377634" y="377634"/>
                  </a:lnTo>
                  <a:lnTo>
                    <a:pt x="754913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4441" y="1092"/>
              <a:ext cx="730250" cy="365125"/>
            </a:xfrm>
            <a:custGeom>
              <a:avLst/>
              <a:gdLst/>
              <a:ahLst/>
              <a:cxnLst/>
              <a:rect l="l" t="t" r="r" b="b"/>
              <a:pathLst>
                <a:path w="730250" h="365125">
                  <a:moveTo>
                    <a:pt x="730072" y="0"/>
                  </a:moveTo>
                  <a:lnTo>
                    <a:pt x="0" y="0"/>
                  </a:lnTo>
                  <a:lnTo>
                    <a:pt x="365023" y="365023"/>
                  </a:lnTo>
                  <a:lnTo>
                    <a:pt x="730072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7751" y="14401"/>
              <a:ext cx="703580" cy="342265"/>
            </a:xfrm>
            <a:custGeom>
              <a:avLst/>
              <a:gdLst/>
              <a:ahLst/>
              <a:cxnLst/>
              <a:rect l="l" t="t" r="r" b="b"/>
              <a:pathLst>
                <a:path w="703580" h="342265">
                  <a:moveTo>
                    <a:pt x="0" y="0"/>
                  </a:moveTo>
                  <a:lnTo>
                    <a:pt x="703452" y="0"/>
                  </a:lnTo>
                </a:path>
                <a:path w="703580" h="342265">
                  <a:moveTo>
                    <a:pt x="17995" y="17995"/>
                  </a:moveTo>
                  <a:lnTo>
                    <a:pt x="685457" y="17995"/>
                  </a:lnTo>
                </a:path>
                <a:path w="703580" h="342265">
                  <a:moveTo>
                    <a:pt x="36004" y="36004"/>
                  </a:moveTo>
                  <a:lnTo>
                    <a:pt x="667448" y="36004"/>
                  </a:lnTo>
                </a:path>
                <a:path w="703580" h="342265">
                  <a:moveTo>
                    <a:pt x="54000" y="54000"/>
                  </a:moveTo>
                  <a:lnTo>
                    <a:pt x="649452" y="54000"/>
                  </a:lnTo>
                </a:path>
                <a:path w="703580" h="342265">
                  <a:moveTo>
                    <a:pt x="71996" y="71996"/>
                  </a:moveTo>
                  <a:lnTo>
                    <a:pt x="631456" y="71996"/>
                  </a:lnTo>
                </a:path>
                <a:path w="703580" h="342265">
                  <a:moveTo>
                    <a:pt x="89992" y="89992"/>
                  </a:moveTo>
                  <a:lnTo>
                    <a:pt x="613460" y="89992"/>
                  </a:lnTo>
                </a:path>
                <a:path w="703580" h="342265">
                  <a:moveTo>
                    <a:pt x="108000" y="108000"/>
                  </a:moveTo>
                  <a:lnTo>
                    <a:pt x="595452" y="108000"/>
                  </a:lnTo>
                </a:path>
                <a:path w="703580" h="342265">
                  <a:moveTo>
                    <a:pt x="125996" y="125996"/>
                  </a:moveTo>
                  <a:lnTo>
                    <a:pt x="577456" y="125996"/>
                  </a:lnTo>
                </a:path>
                <a:path w="703580" h="342265">
                  <a:moveTo>
                    <a:pt x="143992" y="143992"/>
                  </a:moveTo>
                  <a:lnTo>
                    <a:pt x="559460" y="143992"/>
                  </a:lnTo>
                </a:path>
                <a:path w="703580" h="342265">
                  <a:moveTo>
                    <a:pt x="162001" y="162001"/>
                  </a:moveTo>
                  <a:lnTo>
                    <a:pt x="541451" y="162001"/>
                  </a:lnTo>
                </a:path>
                <a:path w="703580" h="342265">
                  <a:moveTo>
                    <a:pt x="179997" y="179997"/>
                  </a:moveTo>
                  <a:lnTo>
                    <a:pt x="523455" y="179997"/>
                  </a:lnTo>
                </a:path>
                <a:path w="703580" h="342265">
                  <a:moveTo>
                    <a:pt x="197993" y="197993"/>
                  </a:moveTo>
                  <a:lnTo>
                    <a:pt x="505459" y="197993"/>
                  </a:lnTo>
                </a:path>
                <a:path w="703580" h="342265">
                  <a:moveTo>
                    <a:pt x="216001" y="216001"/>
                  </a:moveTo>
                  <a:lnTo>
                    <a:pt x="487451" y="216001"/>
                  </a:lnTo>
                </a:path>
                <a:path w="703580" h="342265">
                  <a:moveTo>
                    <a:pt x="233997" y="233997"/>
                  </a:moveTo>
                  <a:lnTo>
                    <a:pt x="469455" y="233997"/>
                  </a:lnTo>
                </a:path>
                <a:path w="703580" h="342265">
                  <a:moveTo>
                    <a:pt x="251993" y="251993"/>
                  </a:moveTo>
                  <a:lnTo>
                    <a:pt x="451459" y="251993"/>
                  </a:lnTo>
                </a:path>
                <a:path w="703580" h="342265">
                  <a:moveTo>
                    <a:pt x="270001" y="270001"/>
                  </a:moveTo>
                  <a:lnTo>
                    <a:pt x="433450" y="270001"/>
                  </a:lnTo>
                </a:path>
                <a:path w="703580" h="342265">
                  <a:moveTo>
                    <a:pt x="287997" y="287997"/>
                  </a:moveTo>
                  <a:lnTo>
                    <a:pt x="415455" y="287997"/>
                  </a:lnTo>
                </a:path>
                <a:path w="703580" h="342265">
                  <a:moveTo>
                    <a:pt x="305993" y="305993"/>
                  </a:moveTo>
                  <a:lnTo>
                    <a:pt x="397459" y="305993"/>
                  </a:lnTo>
                </a:path>
                <a:path w="703580" h="342265">
                  <a:moveTo>
                    <a:pt x="324002" y="324002"/>
                  </a:moveTo>
                  <a:lnTo>
                    <a:pt x="379450" y="324002"/>
                  </a:lnTo>
                </a:path>
                <a:path w="703580" h="342265">
                  <a:moveTo>
                    <a:pt x="341998" y="341998"/>
                  </a:moveTo>
                  <a:lnTo>
                    <a:pt x="361454" y="341998"/>
                  </a:lnTo>
                </a:path>
              </a:pathLst>
            </a:custGeom>
            <a:ln w="3175">
              <a:solidFill>
                <a:srgbClr val="2EA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2190310" y="4844529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A67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0" y="1353235"/>
              <a:ext cx="12186285" cy="4845050"/>
            </a:xfrm>
            <a:custGeom>
              <a:avLst/>
              <a:gdLst/>
              <a:ahLst/>
              <a:cxnLst/>
              <a:rect l="l" t="t" r="r" b="b"/>
              <a:pathLst>
                <a:path w="12186285" h="4845050">
                  <a:moveTo>
                    <a:pt x="0" y="4844529"/>
                  </a:moveTo>
                  <a:lnTo>
                    <a:pt x="0" y="0"/>
                  </a:lnTo>
                </a:path>
                <a:path w="12186285" h="4845050">
                  <a:moveTo>
                    <a:pt x="9004" y="4844529"/>
                  </a:moveTo>
                  <a:lnTo>
                    <a:pt x="9004" y="0"/>
                  </a:lnTo>
                </a:path>
                <a:path w="12186285" h="4845050">
                  <a:moveTo>
                    <a:pt x="17995" y="4844529"/>
                  </a:moveTo>
                  <a:lnTo>
                    <a:pt x="17995" y="0"/>
                  </a:lnTo>
                </a:path>
                <a:path w="12186285" h="4845050">
                  <a:moveTo>
                    <a:pt x="27000" y="4844529"/>
                  </a:moveTo>
                  <a:lnTo>
                    <a:pt x="27000" y="0"/>
                  </a:lnTo>
                </a:path>
                <a:path w="12186285" h="4845050">
                  <a:moveTo>
                    <a:pt x="36004" y="4844529"/>
                  </a:moveTo>
                  <a:lnTo>
                    <a:pt x="36004" y="0"/>
                  </a:lnTo>
                </a:path>
                <a:path w="12186285" h="4845050">
                  <a:moveTo>
                    <a:pt x="44996" y="4844529"/>
                  </a:moveTo>
                  <a:lnTo>
                    <a:pt x="44996" y="0"/>
                  </a:lnTo>
                </a:path>
                <a:path w="12186285" h="4845050">
                  <a:moveTo>
                    <a:pt x="54000" y="4844529"/>
                  </a:moveTo>
                  <a:lnTo>
                    <a:pt x="54000" y="0"/>
                  </a:lnTo>
                </a:path>
                <a:path w="12186285" h="4845050">
                  <a:moveTo>
                    <a:pt x="63004" y="4844529"/>
                  </a:moveTo>
                  <a:lnTo>
                    <a:pt x="63004" y="0"/>
                  </a:lnTo>
                </a:path>
                <a:path w="12186285" h="4845050">
                  <a:moveTo>
                    <a:pt x="71996" y="4844529"/>
                  </a:moveTo>
                  <a:lnTo>
                    <a:pt x="71996" y="0"/>
                  </a:lnTo>
                </a:path>
                <a:path w="12186285" h="4845050">
                  <a:moveTo>
                    <a:pt x="81000" y="4844529"/>
                  </a:moveTo>
                  <a:lnTo>
                    <a:pt x="81000" y="0"/>
                  </a:lnTo>
                </a:path>
                <a:path w="12186285" h="4845050">
                  <a:moveTo>
                    <a:pt x="90004" y="4844529"/>
                  </a:moveTo>
                  <a:lnTo>
                    <a:pt x="90004" y="0"/>
                  </a:lnTo>
                </a:path>
                <a:path w="12186285" h="4845050">
                  <a:moveTo>
                    <a:pt x="98996" y="4844529"/>
                  </a:moveTo>
                  <a:lnTo>
                    <a:pt x="98996" y="0"/>
                  </a:lnTo>
                </a:path>
                <a:path w="12186285" h="4845050">
                  <a:moveTo>
                    <a:pt x="108000" y="4844529"/>
                  </a:moveTo>
                  <a:lnTo>
                    <a:pt x="108000" y="0"/>
                  </a:lnTo>
                </a:path>
                <a:path w="12186285" h="4845050">
                  <a:moveTo>
                    <a:pt x="117005" y="4844529"/>
                  </a:moveTo>
                  <a:lnTo>
                    <a:pt x="117005" y="0"/>
                  </a:lnTo>
                </a:path>
                <a:path w="12186285" h="4845050">
                  <a:moveTo>
                    <a:pt x="125996" y="4844529"/>
                  </a:moveTo>
                  <a:lnTo>
                    <a:pt x="125996" y="0"/>
                  </a:lnTo>
                </a:path>
                <a:path w="12186285" h="4845050">
                  <a:moveTo>
                    <a:pt x="135001" y="4844529"/>
                  </a:moveTo>
                  <a:lnTo>
                    <a:pt x="135001" y="0"/>
                  </a:lnTo>
                </a:path>
                <a:path w="12186285" h="4845050">
                  <a:moveTo>
                    <a:pt x="144005" y="4844529"/>
                  </a:moveTo>
                  <a:lnTo>
                    <a:pt x="144005" y="0"/>
                  </a:lnTo>
                </a:path>
                <a:path w="12186285" h="4845050">
                  <a:moveTo>
                    <a:pt x="152996" y="4844529"/>
                  </a:moveTo>
                  <a:lnTo>
                    <a:pt x="152996" y="0"/>
                  </a:lnTo>
                </a:path>
                <a:path w="12186285" h="4845050">
                  <a:moveTo>
                    <a:pt x="162001" y="4844529"/>
                  </a:moveTo>
                  <a:lnTo>
                    <a:pt x="162001" y="0"/>
                  </a:lnTo>
                </a:path>
                <a:path w="12186285" h="4845050">
                  <a:moveTo>
                    <a:pt x="171005" y="4844529"/>
                  </a:moveTo>
                  <a:lnTo>
                    <a:pt x="171005" y="0"/>
                  </a:lnTo>
                </a:path>
                <a:path w="12186285" h="4845050">
                  <a:moveTo>
                    <a:pt x="179997" y="4844529"/>
                  </a:moveTo>
                  <a:lnTo>
                    <a:pt x="179997" y="0"/>
                  </a:lnTo>
                </a:path>
                <a:path w="12186285" h="4845050">
                  <a:moveTo>
                    <a:pt x="189001" y="4844529"/>
                  </a:moveTo>
                  <a:lnTo>
                    <a:pt x="189001" y="0"/>
                  </a:lnTo>
                </a:path>
                <a:path w="12186285" h="4845050">
                  <a:moveTo>
                    <a:pt x="198005" y="4844529"/>
                  </a:moveTo>
                  <a:lnTo>
                    <a:pt x="198005" y="0"/>
                  </a:lnTo>
                </a:path>
                <a:path w="12186285" h="4845050">
                  <a:moveTo>
                    <a:pt x="206997" y="4844529"/>
                  </a:moveTo>
                  <a:lnTo>
                    <a:pt x="206997" y="0"/>
                  </a:lnTo>
                </a:path>
                <a:path w="12186285" h="4845050">
                  <a:moveTo>
                    <a:pt x="216001" y="4844529"/>
                  </a:moveTo>
                  <a:lnTo>
                    <a:pt x="216001" y="0"/>
                  </a:lnTo>
                </a:path>
                <a:path w="12186285" h="4845050">
                  <a:moveTo>
                    <a:pt x="225005" y="4844529"/>
                  </a:moveTo>
                  <a:lnTo>
                    <a:pt x="225005" y="0"/>
                  </a:lnTo>
                </a:path>
                <a:path w="12186285" h="4845050">
                  <a:moveTo>
                    <a:pt x="233997" y="4844529"/>
                  </a:moveTo>
                  <a:lnTo>
                    <a:pt x="233997" y="0"/>
                  </a:lnTo>
                </a:path>
                <a:path w="12186285" h="4845050">
                  <a:moveTo>
                    <a:pt x="243001" y="4844529"/>
                  </a:moveTo>
                  <a:lnTo>
                    <a:pt x="243001" y="0"/>
                  </a:lnTo>
                </a:path>
                <a:path w="12186285" h="4845050">
                  <a:moveTo>
                    <a:pt x="252006" y="4844529"/>
                  </a:moveTo>
                  <a:lnTo>
                    <a:pt x="252006" y="0"/>
                  </a:lnTo>
                </a:path>
                <a:path w="12186285" h="4845050">
                  <a:moveTo>
                    <a:pt x="260997" y="4844529"/>
                  </a:moveTo>
                  <a:lnTo>
                    <a:pt x="260997" y="0"/>
                  </a:lnTo>
                </a:path>
                <a:path w="12186285" h="4845050">
                  <a:moveTo>
                    <a:pt x="270002" y="4844529"/>
                  </a:moveTo>
                  <a:lnTo>
                    <a:pt x="270002" y="0"/>
                  </a:lnTo>
                </a:path>
                <a:path w="12186285" h="4845050">
                  <a:moveTo>
                    <a:pt x="279006" y="4844529"/>
                  </a:moveTo>
                  <a:lnTo>
                    <a:pt x="279006" y="0"/>
                  </a:lnTo>
                </a:path>
                <a:path w="12186285" h="4845050">
                  <a:moveTo>
                    <a:pt x="287997" y="4844529"/>
                  </a:moveTo>
                  <a:lnTo>
                    <a:pt x="287997" y="0"/>
                  </a:lnTo>
                </a:path>
                <a:path w="12186285" h="4845050">
                  <a:moveTo>
                    <a:pt x="297002" y="4844529"/>
                  </a:moveTo>
                  <a:lnTo>
                    <a:pt x="297002" y="0"/>
                  </a:lnTo>
                </a:path>
                <a:path w="12186285" h="4845050">
                  <a:moveTo>
                    <a:pt x="305993" y="4844529"/>
                  </a:moveTo>
                  <a:lnTo>
                    <a:pt x="305993" y="0"/>
                  </a:lnTo>
                </a:path>
                <a:path w="12186285" h="4845050">
                  <a:moveTo>
                    <a:pt x="314998" y="4844529"/>
                  </a:moveTo>
                  <a:lnTo>
                    <a:pt x="314998" y="0"/>
                  </a:lnTo>
                </a:path>
                <a:path w="12186285" h="4845050">
                  <a:moveTo>
                    <a:pt x="324002" y="4844529"/>
                  </a:moveTo>
                  <a:lnTo>
                    <a:pt x="324002" y="0"/>
                  </a:lnTo>
                </a:path>
                <a:path w="12186285" h="4845050">
                  <a:moveTo>
                    <a:pt x="332994" y="4844529"/>
                  </a:moveTo>
                  <a:lnTo>
                    <a:pt x="332994" y="0"/>
                  </a:lnTo>
                </a:path>
                <a:path w="12186285" h="4845050">
                  <a:moveTo>
                    <a:pt x="341998" y="4844529"/>
                  </a:moveTo>
                  <a:lnTo>
                    <a:pt x="341998" y="0"/>
                  </a:lnTo>
                </a:path>
                <a:path w="12186285" h="4845050">
                  <a:moveTo>
                    <a:pt x="351002" y="4844529"/>
                  </a:moveTo>
                  <a:lnTo>
                    <a:pt x="351002" y="0"/>
                  </a:lnTo>
                </a:path>
                <a:path w="12186285" h="4845050">
                  <a:moveTo>
                    <a:pt x="359994" y="4844529"/>
                  </a:moveTo>
                  <a:lnTo>
                    <a:pt x="359994" y="0"/>
                  </a:lnTo>
                </a:path>
                <a:path w="12186285" h="4845050">
                  <a:moveTo>
                    <a:pt x="368998" y="4844529"/>
                  </a:moveTo>
                  <a:lnTo>
                    <a:pt x="368998" y="0"/>
                  </a:lnTo>
                </a:path>
                <a:path w="12186285" h="4845050">
                  <a:moveTo>
                    <a:pt x="378002" y="4844529"/>
                  </a:moveTo>
                  <a:lnTo>
                    <a:pt x="378002" y="0"/>
                  </a:lnTo>
                </a:path>
                <a:path w="12186285" h="4845050">
                  <a:moveTo>
                    <a:pt x="386994" y="4844529"/>
                  </a:moveTo>
                  <a:lnTo>
                    <a:pt x="386994" y="0"/>
                  </a:lnTo>
                </a:path>
                <a:path w="12186285" h="4845050">
                  <a:moveTo>
                    <a:pt x="395998" y="4844529"/>
                  </a:moveTo>
                  <a:lnTo>
                    <a:pt x="395998" y="0"/>
                  </a:lnTo>
                </a:path>
                <a:path w="12186285" h="4845050">
                  <a:moveTo>
                    <a:pt x="405003" y="4844529"/>
                  </a:moveTo>
                  <a:lnTo>
                    <a:pt x="405003" y="0"/>
                  </a:lnTo>
                </a:path>
                <a:path w="12186285" h="4845050">
                  <a:moveTo>
                    <a:pt x="413994" y="4844529"/>
                  </a:moveTo>
                  <a:lnTo>
                    <a:pt x="413994" y="0"/>
                  </a:lnTo>
                </a:path>
                <a:path w="12186285" h="4845050">
                  <a:moveTo>
                    <a:pt x="422998" y="4844529"/>
                  </a:moveTo>
                  <a:lnTo>
                    <a:pt x="422998" y="0"/>
                  </a:lnTo>
                </a:path>
                <a:path w="12186285" h="4845050">
                  <a:moveTo>
                    <a:pt x="432003" y="4844529"/>
                  </a:moveTo>
                  <a:lnTo>
                    <a:pt x="432003" y="0"/>
                  </a:lnTo>
                </a:path>
                <a:path w="12186285" h="4845050">
                  <a:moveTo>
                    <a:pt x="440994" y="4844529"/>
                  </a:moveTo>
                  <a:lnTo>
                    <a:pt x="440994" y="0"/>
                  </a:lnTo>
                </a:path>
                <a:path w="12186285" h="4845050">
                  <a:moveTo>
                    <a:pt x="449999" y="4844529"/>
                  </a:moveTo>
                  <a:lnTo>
                    <a:pt x="449999" y="0"/>
                  </a:lnTo>
                </a:path>
                <a:path w="12186285" h="4845050">
                  <a:moveTo>
                    <a:pt x="459003" y="4844529"/>
                  </a:moveTo>
                  <a:lnTo>
                    <a:pt x="459003" y="0"/>
                  </a:lnTo>
                </a:path>
                <a:path w="12186285" h="4845050">
                  <a:moveTo>
                    <a:pt x="467995" y="4844529"/>
                  </a:moveTo>
                  <a:lnTo>
                    <a:pt x="467995" y="0"/>
                  </a:lnTo>
                </a:path>
                <a:path w="12186285" h="4845050">
                  <a:moveTo>
                    <a:pt x="476999" y="4844529"/>
                  </a:moveTo>
                  <a:lnTo>
                    <a:pt x="476999" y="0"/>
                  </a:lnTo>
                </a:path>
                <a:path w="12186285" h="4845050">
                  <a:moveTo>
                    <a:pt x="486003" y="4844529"/>
                  </a:moveTo>
                  <a:lnTo>
                    <a:pt x="486003" y="0"/>
                  </a:lnTo>
                </a:path>
                <a:path w="12186285" h="4845050">
                  <a:moveTo>
                    <a:pt x="494995" y="4844529"/>
                  </a:moveTo>
                  <a:lnTo>
                    <a:pt x="494995" y="0"/>
                  </a:lnTo>
                </a:path>
                <a:path w="12186285" h="4845050">
                  <a:moveTo>
                    <a:pt x="503999" y="4844529"/>
                  </a:moveTo>
                  <a:lnTo>
                    <a:pt x="503999" y="0"/>
                  </a:lnTo>
                </a:path>
                <a:path w="12186285" h="4845050">
                  <a:moveTo>
                    <a:pt x="513003" y="4844529"/>
                  </a:moveTo>
                  <a:lnTo>
                    <a:pt x="513003" y="0"/>
                  </a:lnTo>
                </a:path>
                <a:path w="12186285" h="4845050">
                  <a:moveTo>
                    <a:pt x="521995" y="4844529"/>
                  </a:moveTo>
                  <a:lnTo>
                    <a:pt x="521995" y="0"/>
                  </a:lnTo>
                </a:path>
                <a:path w="12186285" h="4845050">
                  <a:moveTo>
                    <a:pt x="530999" y="4844529"/>
                  </a:moveTo>
                  <a:lnTo>
                    <a:pt x="530999" y="0"/>
                  </a:lnTo>
                </a:path>
                <a:path w="12186285" h="4845050">
                  <a:moveTo>
                    <a:pt x="540004" y="4844529"/>
                  </a:moveTo>
                  <a:lnTo>
                    <a:pt x="540004" y="0"/>
                  </a:lnTo>
                </a:path>
                <a:path w="12186285" h="4845050">
                  <a:moveTo>
                    <a:pt x="548995" y="4844529"/>
                  </a:moveTo>
                  <a:lnTo>
                    <a:pt x="548995" y="0"/>
                  </a:lnTo>
                </a:path>
                <a:path w="12186285" h="4845050">
                  <a:moveTo>
                    <a:pt x="557999" y="4844529"/>
                  </a:moveTo>
                  <a:lnTo>
                    <a:pt x="557999" y="0"/>
                  </a:lnTo>
                </a:path>
                <a:path w="12186285" h="4845050">
                  <a:moveTo>
                    <a:pt x="567004" y="4844529"/>
                  </a:moveTo>
                  <a:lnTo>
                    <a:pt x="567004" y="0"/>
                  </a:lnTo>
                </a:path>
                <a:path w="12186285" h="4845050">
                  <a:moveTo>
                    <a:pt x="575995" y="4844529"/>
                  </a:moveTo>
                  <a:lnTo>
                    <a:pt x="575995" y="0"/>
                  </a:lnTo>
                </a:path>
                <a:path w="12186285" h="4845050">
                  <a:moveTo>
                    <a:pt x="585000" y="4844529"/>
                  </a:moveTo>
                  <a:lnTo>
                    <a:pt x="585000" y="0"/>
                  </a:lnTo>
                </a:path>
                <a:path w="12186285" h="4845050">
                  <a:moveTo>
                    <a:pt x="594004" y="4844529"/>
                  </a:moveTo>
                  <a:lnTo>
                    <a:pt x="594004" y="0"/>
                  </a:lnTo>
                </a:path>
                <a:path w="12186285" h="4845050">
                  <a:moveTo>
                    <a:pt x="602996" y="4844529"/>
                  </a:moveTo>
                  <a:lnTo>
                    <a:pt x="602996" y="0"/>
                  </a:lnTo>
                </a:path>
                <a:path w="12186285" h="4845050">
                  <a:moveTo>
                    <a:pt x="612000" y="4844529"/>
                  </a:moveTo>
                  <a:lnTo>
                    <a:pt x="612000" y="0"/>
                  </a:lnTo>
                </a:path>
                <a:path w="12186285" h="4845050">
                  <a:moveTo>
                    <a:pt x="621004" y="4844529"/>
                  </a:moveTo>
                  <a:lnTo>
                    <a:pt x="621004" y="0"/>
                  </a:lnTo>
                </a:path>
                <a:path w="12186285" h="4845050">
                  <a:moveTo>
                    <a:pt x="629996" y="4844529"/>
                  </a:moveTo>
                  <a:lnTo>
                    <a:pt x="629996" y="0"/>
                  </a:lnTo>
                </a:path>
                <a:path w="12186285" h="4845050">
                  <a:moveTo>
                    <a:pt x="639000" y="4844529"/>
                  </a:moveTo>
                  <a:lnTo>
                    <a:pt x="639000" y="0"/>
                  </a:lnTo>
                </a:path>
                <a:path w="12186285" h="4845050">
                  <a:moveTo>
                    <a:pt x="648004" y="4844529"/>
                  </a:moveTo>
                  <a:lnTo>
                    <a:pt x="648004" y="0"/>
                  </a:lnTo>
                </a:path>
                <a:path w="12186285" h="4845050">
                  <a:moveTo>
                    <a:pt x="656996" y="4844529"/>
                  </a:moveTo>
                  <a:lnTo>
                    <a:pt x="656996" y="0"/>
                  </a:lnTo>
                </a:path>
                <a:path w="12186285" h="4845050">
                  <a:moveTo>
                    <a:pt x="666000" y="4844529"/>
                  </a:moveTo>
                  <a:lnTo>
                    <a:pt x="666000" y="0"/>
                  </a:lnTo>
                </a:path>
                <a:path w="12186285" h="4845050">
                  <a:moveTo>
                    <a:pt x="675005" y="4844529"/>
                  </a:moveTo>
                  <a:lnTo>
                    <a:pt x="675005" y="0"/>
                  </a:lnTo>
                </a:path>
                <a:path w="12186285" h="4845050">
                  <a:moveTo>
                    <a:pt x="683996" y="4844529"/>
                  </a:moveTo>
                  <a:lnTo>
                    <a:pt x="683996" y="0"/>
                  </a:lnTo>
                </a:path>
                <a:path w="12186285" h="4845050">
                  <a:moveTo>
                    <a:pt x="693000" y="4844529"/>
                  </a:moveTo>
                  <a:lnTo>
                    <a:pt x="693000" y="0"/>
                  </a:lnTo>
                </a:path>
                <a:path w="12186285" h="4845050">
                  <a:moveTo>
                    <a:pt x="702005" y="4844529"/>
                  </a:moveTo>
                  <a:lnTo>
                    <a:pt x="702005" y="0"/>
                  </a:lnTo>
                </a:path>
                <a:path w="12186285" h="4845050">
                  <a:moveTo>
                    <a:pt x="710996" y="4844529"/>
                  </a:moveTo>
                  <a:lnTo>
                    <a:pt x="710996" y="0"/>
                  </a:lnTo>
                </a:path>
                <a:path w="12186285" h="4845050">
                  <a:moveTo>
                    <a:pt x="720001" y="4844529"/>
                  </a:moveTo>
                  <a:lnTo>
                    <a:pt x="720001" y="0"/>
                  </a:lnTo>
                </a:path>
                <a:path w="12186285" h="4845050">
                  <a:moveTo>
                    <a:pt x="729005" y="4844529"/>
                  </a:moveTo>
                  <a:lnTo>
                    <a:pt x="729005" y="0"/>
                  </a:lnTo>
                </a:path>
                <a:path w="12186285" h="4845050">
                  <a:moveTo>
                    <a:pt x="737997" y="4844529"/>
                  </a:moveTo>
                  <a:lnTo>
                    <a:pt x="737997" y="0"/>
                  </a:lnTo>
                </a:path>
                <a:path w="12186285" h="4845050">
                  <a:moveTo>
                    <a:pt x="747001" y="4844529"/>
                  </a:moveTo>
                  <a:lnTo>
                    <a:pt x="747001" y="0"/>
                  </a:lnTo>
                </a:path>
                <a:path w="12186285" h="4845050">
                  <a:moveTo>
                    <a:pt x="756005" y="4844529"/>
                  </a:moveTo>
                  <a:lnTo>
                    <a:pt x="756005" y="0"/>
                  </a:lnTo>
                </a:path>
                <a:path w="12186285" h="4845050">
                  <a:moveTo>
                    <a:pt x="764997" y="4844529"/>
                  </a:moveTo>
                  <a:lnTo>
                    <a:pt x="764997" y="0"/>
                  </a:lnTo>
                </a:path>
                <a:path w="12186285" h="4845050">
                  <a:moveTo>
                    <a:pt x="774001" y="4844529"/>
                  </a:moveTo>
                  <a:lnTo>
                    <a:pt x="774001" y="0"/>
                  </a:lnTo>
                </a:path>
                <a:path w="12186285" h="4845050">
                  <a:moveTo>
                    <a:pt x="783005" y="4844529"/>
                  </a:moveTo>
                  <a:lnTo>
                    <a:pt x="783005" y="0"/>
                  </a:lnTo>
                </a:path>
                <a:path w="12186285" h="4845050">
                  <a:moveTo>
                    <a:pt x="791997" y="4844529"/>
                  </a:moveTo>
                  <a:lnTo>
                    <a:pt x="791997" y="0"/>
                  </a:lnTo>
                </a:path>
                <a:path w="12186285" h="4845050">
                  <a:moveTo>
                    <a:pt x="801001" y="4844529"/>
                  </a:moveTo>
                  <a:lnTo>
                    <a:pt x="801001" y="0"/>
                  </a:lnTo>
                </a:path>
                <a:path w="12186285" h="4845050">
                  <a:moveTo>
                    <a:pt x="810006" y="4844529"/>
                  </a:moveTo>
                  <a:lnTo>
                    <a:pt x="810006" y="0"/>
                  </a:lnTo>
                </a:path>
                <a:path w="12186285" h="4845050">
                  <a:moveTo>
                    <a:pt x="818997" y="4844529"/>
                  </a:moveTo>
                  <a:lnTo>
                    <a:pt x="818997" y="0"/>
                  </a:lnTo>
                </a:path>
                <a:path w="12186285" h="4845050">
                  <a:moveTo>
                    <a:pt x="828001" y="4844529"/>
                  </a:moveTo>
                  <a:lnTo>
                    <a:pt x="828001" y="0"/>
                  </a:lnTo>
                </a:path>
                <a:path w="12186285" h="4845050">
                  <a:moveTo>
                    <a:pt x="837006" y="4844529"/>
                  </a:moveTo>
                  <a:lnTo>
                    <a:pt x="837006" y="0"/>
                  </a:lnTo>
                </a:path>
                <a:path w="12186285" h="4845050">
                  <a:moveTo>
                    <a:pt x="845997" y="4844529"/>
                  </a:moveTo>
                  <a:lnTo>
                    <a:pt x="845997" y="0"/>
                  </a:lnTo>
                </a:path>
                <a:path w="12186285" h="4845050">
                  <a:moveTo>
                    <a:pt x="855002" y="4844529"/>
                  </a:moveTo>
                  <a:lnTo>
                    <a:pt x="855002" y="0"/>
                  </a:lnTo>
                </a:path>
                <a:path w="12186285" h="4845050">
                  <a:moveTo>
                    <a:pt x="863993" y="4844529"/>
                  </a:moveTo>
                  <a:lnTo>
                    <a:pt x="863993" y="0"/>
                  </a:lnTo>
                </a:path>
                <a:path w="12186285" h="4845050">
                  <a:moveTo>
                    <a:pt x="872997" y="4844529"/>
                  </a:moveTo>
                  <a:lnTo>
                    <a:pt x="872997" y="0"/>
                  </a:lnTo>
                </a:path>
                <a:path w="12186285" h="4845050">
                  <a:moveTo>
                    <a:pt x="882002" y="4844529"/>
                  </a:moveTo>
                  <a:lnTo>
                    <a:pt x="882002" y="0"/>
                  </a:lnTo>
                </a:path>
                <a:path w="12186285" h="4845050">
                  <a:moveTo>
                    <a:pt x="890993" y="4844529"/>
                  </a:moveTo>
                  <a:lnTo>
                    <a:pt x="890993" y="0"/>
                  </a:lnTo>
                </a:path>
                <a:path w="12186285" h="4845050">
                  <a:moveTo>
                    <a:pt x="899998" y="4844529"/>
                  </a:moveTo>
                  <a:lnTo>
                    <a:pt x="899998" y="0"/>
                  </a:lnTo>
                </a:path>
                <a:path w="12186285" h="4845050">
                  <a:moveTo>
                    <a:pt x="909002" y="4844529"/>
                  </a:moveTo>
                  <a:lnTo>
                    <a:pt x="909002" y="0"/>
                  </a:lnTo>
                </a:path>
                <a:path w="12186285" h="4845050">
                  <a:moveTo>
                    <a:pt x="917994" y="4844529"/>
                  </a:moveTo>
                  <a:lnTo>
                    <a:pt x="917994" y="0"/>
                  </a:lnTo>
                </a:path>
                <a:path w="12186285" h="4845050">
                  <a:moveTo>
                    <a:pt x="926998" y="4844529"/>
                  </a:moveTo>
                  <a:lnTo>
                    <a:pt x="926998" y="0"/>
                  </a:lnTo>
                </a:path>
                <a:path w="12186285" h="4845050">
                  <a:moveTo>
                    <a:pt x="936002" y="4844529"/>
                  </a:moveTo>
                  <a:lnTo>
                    <a:pt x="936002" y="0"/>
                  </a:lnTo>
                </a:path>
                <a:path w="12186285" h="4845050">
                  <a:moveTo>
                    <a:pt x="944994" y="4844529"/>
                  </a:moveTo>
                  <a:lnTo>
                    <a:pt x="944994" y="0"/>
                  </a:lnTo>
                </a:path>
                <a:path w="12186285" h="4845050">
                  <a:moveTo>
                    <a:pt x="953998" y="4844529"/>
                  </a:moveTo>
                  <a:lnTo>
                    <a:pt x="953998" y="0"/>
                  </a:lnTo>
                </a:path>
                <a:path w="12186285" h="4845050">
                  <a:moveTo>
                    <a:pt x="963002" y="4844529"/>
                  </a:moveTo>
                  <a:lnTo>
                    <a:pt x="963002" y="0"/>
                  </a:lnTo>
                </a:path>
                <a:path w="12186285" h="4845050">
                  <a:moveTo>
                    <a:pt x="971994" y="4844529"/>
                  </a:moveTo>
                  <a:lnTo>
                    <a:pt x="971994" y="0"/>
                  </a:lnTo>
                </a:path>
                <a:path w="12186285" h="4845050">
                  <a:moveTo>
                    <a:pt x="980998" y="4844529"/>
                  </a:moveTo>
                  <a:lnTo>
                    <a:pt x="980998" y="0"/>
                  </a:lnTo>
                </a:path>
                <a:path w="12186285" h="4845050">
                  <a:moveTo>
                    <a:pt x="990003" y="4844529"/>
                  </a:moveTo>
                  <a:lnTo>
                    <a:pt x="990003" y="0"/>
                  </a:lnTo>
                </a:path>
                <a:path w="12186285" h="4845050">
                  <a:moveTo>
                    <a:pt x="998994" y="4844529"/>
                  </a:moveTo>
                  <a:lnTo>
                    <a:pt x="998994" y="0"/>
                  </a:lnTo>
                </a:path>
                <a:path w="12186285" h="4845050">
                  <a:moveTo>
                    <a:pt x="1007999" y="4844529"/>
                  </a:moveTo>
                  <a:lnTo>
                    <a:pt x="1007999" y="0"/>
                  </a:lnTo>
                </a:path>
                <a:path w="12186285" h="4845050">
                  <a:moveTo>
                    <a:pt x="1017003" y="4844529"/>
                  </a:moveTo>
                  <a:lnTo>
                    <a:pt x="1017003" y="0"/>
                  </a:lnTo>
                </a:path>
                <a:path w="12186285" h="4845050">
                  <a:moveTo>
                    <a:pt x="1025994" y="4844529"/>
                  </a:moveTo>
                  <a:lnTo>
                    <a:pt x="1025994" y="0"/>
                  </a:lnTo>
                </a:path>
                <a:path w="12186285" h="4845050">
                  <a:moveTo>
                    <a:pt x="1034999" y="4844529"/>
                  </a:moveTo>
                  <a:lnTo>
                    <a:pt x="1034999" y="0"/>
                  </a:lnTo>
                </a:path>
                <a:path w="12186285" h="4845050">
                  <a:moveTo>
                    <a:pt x="1044003" y="4844529"/>
                  </a:moveTo>
                  <a:lnTo>
                    <a:pt x="1044003" y="0"/>
                  </a:lnTo>
                </a:path>
                <a:path w="12186285" h="4845050">
                  <a:moveTo>
                    <a:pt x="1052995" y="4844529"/>
                  </a:moveTo>
                  <a:lnTo>
                    <a:pt x="1052995" y="0"/>
                  </a:lnTo>
                </a:path>
                <a:path w="12186285" h="4845050">
                  <a:moveTo>
                    <a:pt x="1061999" y="4844529"/>
                  </a:moveTo>
                  <a:lnTo>
                    <a:pt x="1061999" y="0"/>
                  </a:lnTo>
                </a:path>
                <a:path w="12186285" h="4845050">
                  <a:moveTo>
                    <a:pt x="1071003" y="4844529"/>
                  </a:moveTo>
                  <a:lnTo>
                    <a:pt x="1071003" y="0"/>
                  </a:lnTo>
                </a:path>
                <a:path w="12186285" h="4845050">
                  <a:moveTo>
                    <a:pt x="1079995" y="4844529"/>
                  </a:moveTo>
                  <a:lnTo>
                    <a:pt x="1079995" y="0"/>
                  </a:lnTo>
                </a:path>
                <a:path w="12186285" h="4845050">
                  <a:moveTo>
                    <a:pt x="1088999" y="4844529"/>
                  </a:moveTo>
                  <a:lnTo>
                    <a:pt x="1088999" y="0"/>
                  </a:lnTo>
                </a:path>
                <a:path w="12186285" h="4845050">
                  <a:moveTo>
                    <a:pt x="1098003" y="4844529"/>
                  </a:moveTo>
                  <a:lnTo>
                    <a:pt x="1098003" y="0"/>
                  </a:lnTo>
                </a:path>
                <a:path w="12186285" h="4845050">
                  <a:moveTo>
                    <a:pt x="1106995" y="4844529"/>
                  </a:moveTo>
                  <a:lnTo>
                    <a:pt x="1106995" y="0"/>
                  </a:lnTo>
                </a:path>
                <a:path w="12186285" h="4845050">
                  <a:moveTo>
                    <a:pt x="1115999" y="4844529"/>
                  </a:moveTo>
                  <a:lnTo>
                    <a:pt x="1115999" y="0"/>
                  </a:lnTo>
                </a:path>
                <a:path w="12186285" h="4845050">
                  <a:moveTo>
                    <a:pt x="1125004" y="4844529"/>
                  </a:moveTo>
                  <a:lnTo>
                    <a:pt x="1125004" y="0"/>
                  </a:lnTo>
                </a:path>
                <a:path w="12186285" h="4845050">
                  <a:moveTo>
                    <a:pt x="1133995" y="4844529"/>
                  </a:moveTo>
                  <a:lnTo>
                    <a:pt x="1133995" y="0"/>
                  </a:lnTo>
                </a:path>
                <a:path w="12186285" h="4845050">
                  <a:moveTo>
                    <a:pt x="1143000" y="4844529"/>
                  </a:moveTo>
                  <a:lnTo>
                    <a:pt x="1143000" y="0"/>
                  </a:lnTo>
                </a:path>
                <a:path w="12186285" h="4845050">
                  <a:moveTo>
                    <a:pt x="1152004" y="4844529"/>
                  </a:moveTo>
                  <a:lnTo>
                    <a:pt x="1152004" y="0"/>
                  </a:lnTo>
                </a:path>
                <a:path w="12186285" h="4845050">
                  <a:moveTo>
                    <a:pt x="1160995" y="4844529"/>
                  </a:moveTo>
                  <a:lnTo>
                    <a:pt x="1160995" y="0"/>
                  </a:lnTo>
                </a:path>
                <a:path w="12186285" h="4845050">
                  <a:moveTo>
                    <a:pt x="1170000" y="4844529"/>
                  </a:moveTo>
                  <a:lnTo>
                    <a:pt x="1170000" y="0"/>
                  </a:lnTo>
                </a:path>
                <a:path w="12186285" h="4845050">
                  <a:moveTo>
                    <a:pt x="1179004" y="4844529"/>
                  </a:moveTo>
                  <a:lnTo>
                    <a:pt x="1179004" y="0"/>
                  </a:lnTo>
                </a:path>
                <a:path w="12186285" h="4845050">
                  <a:moveTo>
                    <a:pt x="1187996" y="4844529"/>
                  </a:moveTo>
                  <a:lnTo>
                    <a:pt x="1187996" y="0"/>
                  </a:lnTo>
                </a:path>
                <a:path w="12186285" h="4845050">
                  <a:moveTo>
                    <a:pt x="1197000" y="4844529"/>
                  </a:moveTo>
                  <a:lnTo>
                    <a:pt x="1197000" y="0"/>
                  </a:lnTo>
                </a:path>
                <a:path w="12186285" h="4845050">
                  <a:moveTo>
                    <a:pt x="1206004" y="4844529"/>
                  </a:moveTo>
                  <a:lnTo>
                    <a:pt x="1206004" y="0"/>
                  </a:lnTo>
                </a:path>
                <a:path w="12186285" h="4845050">
                  <a:moveTo>
                    <a:pt x="1214996" y="4844529"/>
                  </a:moveTo>
                  <a:lnTo>
                    <a:pt x="1214996" y="0"/>
                  </a:lnTo>
                </a:path>
                <a:path w="12186285" h="4845050">
                  <a:moveTo>
                    <a:pt x="1224000" y="4844529"/>
                  </a:moveTo>
                  <a:lnTo>
                    <a:pt x="1224000" y="0"/>
                  </a:lnTo>
                </a:path>
                <a:path w="12186285" h="4845050">
                  <a:moveTo>
                    <a:pt x="1233004" y="4844529"/>
                  </a:moveTo>
                  <a:lnTo>
                    <a:pt x="1233004" y="0"/>
                  </a:lnTo>
                </a:path>
                <a:path w="12186285" h="4845050">
                  <a:moveTo>
                    <a:pt x="1241996" y="4844529"/>
                  </a:moveTo>
                  <a:lnTo>
                    <a:pt x="1241996" y="0"/>
                  </a:lnTo>
                </a:path>
                <a:path w="12186285" h="4845050">
                  <a:moveTo>
                    <a:pt x="1251000" y="4844529"/>
                  </a:moveTo>
                  <a:lnTo>
                    <a:pt x="1251000" y="0"/>
                  </a:lnTo>
                </a:path>
                <a:path w="12186285" h="4845050">
                  <a:moveTo>
                    <a:pt x="1260005" y="4844529"/>
                  </a:moveTo>
                  <a:lnTo>
                    <a:pt x="1260005" y="0"/>
                  </a:lnTo>
                </a:path>
                <a:path w="12186285" h="4845050">
                  <a:moveTo>
                    <a:pt x="1268996" y="4844529"/>
                  </a:moveTo>
                  <a:lnTo>
                    <a:pt x="1268996" y="0"/>
                  </a:lnTo>
                </a:path>
                <a:path w="12186285" h="4845050">
                  <a:moveTo>
                    <a:pt x="1278001" y="4844529"/>
                  </a:moveTo>
                  <a:lnTo>
                    <a:pt x="1278001" y="0"/>
                  </a:lnTo>
                </a:path>
                <a:path w="12186285" h="4845050">
                  <a:moveTo>
                    <a:pt x="1287005" y="4844529"/>
                  </a:moveTo>
                  <a:lnTo>
                    <a:pt x="1287005" y="0"/>
                  </a:lnTo>
                </a:path>
                <a:path w="12186285" h="4845050">
                  <a:moveTo>
                    <a:pt x="1295996" y="4844529"/>
                  </a:moveTo>
                  <a:lnTo>
                    <a:pt x="1295996" y="0"/>
                  </a:lnTo>
                </a:path>
                <a:path w="12186285" h="4845050">
                  <a:moveTo>
                    <a:pt x="1305001" y="4844529"/>
                  </a:moveTo>
                  <a:lnTo>
                    <a:pt x="1305001" y="0"/>
                  </a:lnTo>
                </a:path>
                <a:path w="12186285" h="4845050">
                  <a:moveTo>
                    <a:pt x="1314005" y="4844529"/>
                  </a:moveTo>
                  <a:lnTo>
                    <a:pt x="1314005" y="0"/>
                  </a:lnTo>
                </a:path>
                <a:path w="12186285" h="4845050">
                  <a:moveTo>
                    <a:pt x="1322997" y="4844529"/>
                  </a:moveTo>
                  <a:lnTo>
                    <a:pt x="1322997" y="0"/>
                  </a:lnTo>
                </a:path>
                <a:path w="12186285" h="4845050">
                  <a:moveTo>
                    <a:pt x="1332001" y="4844529"/>
                  </a:moveTo>
                  <a:lnTo>
                    <a:pt x="1332001" y="0"/>
                  </a:lnTo>
                </a:path>
                <a:path w="12186285" h="4845050">
                  <a:moveTo>
                    <a:pt x="1341005" y="4844529"/>
                  </a:moveTo>
                  <a:lnTo>
                    <a:pt x="1341005" y="0"/>
                  </a:lnTo>
                </a:path>
                <a:path w="12186285" h="4845050">
                  <a:moveTo>
                    <a:pt x="1349997" y="4844529"/>
                  </a:moveTo>
                  <a:lnTo>
                    <a:pt x="1349997" y="0"/>
                  </a:lnTo>
                </a:path>
                <a:path w="12186285" h="4845050">
                  <a:moveTo>
                    <a:pt x="1359001" y="4844529"/>
                  </a:moveTo>
                  <a:lnTo>
                    <a:pt x="1359001" y="0"/>
                  </a:lnTo>
                </a:path>
                <a:path w="12186285" h="4845050">
                  <a:moveTo>
                    <a:pt x="1368005" y="4844529"/>
                  </a:moveTo>
                  <a:lnTo>
                    <a:pt x="1368005" y="0"/>
                  </a:lnTo>
                </a:path>
                <a:path w="12186285" h="4845050">
                  <a:moveTo>
                    <a:pt x="1376997" y="4844529"/>
                  </a:moveTo>
                  <a:lnTo>
                    <a:pt x="1376997" y="0"/>
                  </a:lnTo>
                </a:path>
                <a:path w="12186285" h="4845050">
                  <a:moveTo>
                    <a:pt x="1386001" y="4844529"/>
                  </a:moveTo>
                  <a:lnTo>
                    <a:pt x="1386001" y="0"/>
                  </a:lnTo>
                </a:path>
                <a:path w="12186285" h="4845050">
                  <a:moveTo>
                    <a:pt x="1395006" y="4844529"/>
                  </a:moveTo>
                  <a:lnTo>
                    <a:pt x="1395006" y="0"/>
                  </a:lnTo>
                </a:path>
                <a:path w="12186285" h="4845050">
                  <a:moveTo>
                    <a:pt x="1403997" y="4844529"/>
                  </a:moveTo>
                  <a:lnTo>
                    <a:pt x="1403997" y="0"/>
                  </a:lnTo>
                </a:path>
                <a:path w="12186285" h="4845050">
                  <a:moveTo>
                    <a:pt x="1413002" y="4844529"/>
                  </a:moveTo>
                  <a:lnTo>
                    <a:pt x="1413002" y="0"/>
                  </a:lnTo>
                </a:path>
                <a:path w="12186285" h="4845050">
                  <a:moveTo>
                    <a:pt x="1422006" y="4844529"/>
                  </a:moveTo>
                  <a:lnTo>
                    <a:pt x="1422006" y="0"/>
                  </a:lnTo>
                </a:path>
                <a:path w="12186285" h="4845050">
                  <a:moveTo>
                    <a:pt x="1430997" y="4844529"/>
                  </a:moveTo>
                  <a:lnTo>
                    <a:pt x="1430997" y="0"/>
                  </a:lnTo>
                </a:path>
                <a:path w="12186285" h="4845050">
                  <a:moveTo>
                    <a:pt x="1440002" y="4844529"/>
                  </a:moveTo>
                  <a:lnTo>
                    <a:pt x="1440002" y="0"/>
                  </a:lnTo>
                </a:path>
                <a:path w="12186285" h="4845050">
                  <a:moveTo>
                    <a:pt x="1448993" y="4844529"/>
                  </a:moveTo>
                  <a:lnTo>
                    <a:pt x="1448993" y="0"/>
                  </a:lnTo>
                </a:path>
                <a:path w="12186285" h="4845050">
                  <a:moveTo>
                    <a:pt x="1457998" y="4844529"/>
                  </a:moveTo>
                  <a:lnTo>
                    <a:pt x="1457998" y="0"/>
                  </a:lnTo>
                </a:path>
                <a:path w="12186285" h="4845050">
                  <a:moveTo>
                    <a:pt x="1467002" y="4844529"/>
                  </a:moveTo>
                  <a:lnTo>
                    <a:pt x="1467002" y="0"/>
                  </a:lnTo>
                </a:path>
                <a:path w="12186285" h="4845050">
                  <a:moveTo>
                    <a:pt x="1475994" y="4844529"/>
                  </a:moveTo>
                  <a:lnTo>
                    <a:pt x="1475994" y="0"/>
                  </a:lnTo>
                </a:path>
                <a:path w="12186285" h="4845050">
                  <a:moveTo>
                    <a:pt x="1484998" y="4844529"/>
                  </a:moveTo>
                  <a:lnTo>
                    <a:pt x="1484998" y="0"/>
                  </a:lnTo>
                </a:path>
                <a:path w="12186285" h="4845050">
                  <a:moveTo>
                    <a:pt x="1494002" y="4844529"/>
                  </a:moveTo>
                  <a:lnTo>
                    <a:pt x="1494002" y="0"/>
                  </a:lnTo>
                </a:path>
                <a:path w="12186285" h="4845050">
                  <a:moveTo>
                    <a:pt x="1502994" y="4844529"/>
                  </a:moveTo>
                  <a:lnTo>
                    <a:pt x="1502994" y="0"/>
                  </a:lnTo>
                </a:path>
                <a:path w="12186285" h="4845050">
                  <a:moveTo>
                    <a:pt x="1511998" y="4844529"/>
                  </a:moveTo>
                  <a:lnTo>
                    <a:pt x="1511998" y="0"/>
                  </a:lnTo>
                </a:path>
                <a:path w="12186285" h="4845050">
                  <a:moveTo>
                    <a:pt x="1521002" y="4844529"/>
                  </a:moveTo>
                  <a:lnTo>
                    <a:pt x="1521002" y="0"/>
                  </a:lnTo>
                </a:path>
                <a:path w="12186285" h="4845050">
                  <a:moveTo>
                    <a:pt x="1529994" y="4844529"/>
                  </a:moveTo>
                  <a:lnTo>
                    <a:pt x="1529994" y="0"/>
                  </a:lnTo>
                </a:path>
                <a:path w="12186285" h="4845050">
                  <a:moveTo>
                    <a:pt x="1538998" y="4844529"/>
                  </a:moveTo>
                  <a:lnTo>
                    <a:pt x="1538998" y="0"/>
                  </a:lnTo>
                </a:path>
                <a:path w="12186285" h="4845050">
                  <a:moveTo>
                    <a:pt x="1548003" y="4844529"/>
                  </a:moveTo>
                  <a:lnTo>
                    <a:pt x="1548003" y="0"/>
                  </a:lnTo>
                </a:path>
                <a:path w="12186285" h="4845050">
                  <a:moveTo>
                    <a:pt x="1556994" y="4844529"/>
                  </a:moveTo>
                  <a:lnTo>
                    <a:pt x="1556994" y="0"/>
                  </a:lnTo>
                </a:path>
                <a:path w="12186285" h="4845050">
                  <a:moveTo>
                    <a:pt x="1565998" y="4844529"/>
                  </a:moveTo>
                  <a:lnTo>
                    <a:pt x="1565998" y="0"/>
                  </a:lnTo>
                </a:path>
                <a:path w="12186285" h="4845050">
                  <a:moveTo>
                    <a:pt x="1575003" y="4844529"/>
                  </a:moveTo>
                  <a:lnTo>
                    <a:pt x="1575003" y="0"/>
                  </a:lnTo>
                </a:path>
                <a:path w="12186285" h="4845050">
                  <a:moveTo>
                    <a:pt x="1583994" y="4844529"/>
                  </a:moveTo>
                  <a:lnTo>
                    <a:pt x="1583994" y="0"/>
                  </a:lnTo>
                </a:path>
                <a:path w="12186285" h="4845050">
                  <a:moveTo>
                    <a:pt x="1592999" y="4844529"/>
                  </a:moveTo>
                  <a:lnTo>
                    <a:pt x="1592999" y="0"/>
                  </a:lnTo>
                </a:path>
                <a:path w="12186285" h="4845050">
                  <a:moveTo>
                    <a:pt x="1602003" y="4844529"/>
                  </a:moveTo>
                  <a:lnTo>
                    <a:pt x="1602003" y="0"/>
                  </a:lnTo>
                </a:path>
                <a:path w="12186285" h="4845050">
                  <a:moveTo>
                    <a:pt x="1610995" y="4844529"/>
                  </a:moveTo>
                  <a:lnTo>
                    <a:pt x="1610995" y="0"/>
                  </a:lnTo>
                </a:path>
                <a:path w="12186285" h="4845050">
                  <a:moveTo>
                    <a:pt x="1619999" y="4844529"/>
                  </a:moveTo>
                  <a:lnTo>
                    <a:pt x="1619999" y="0"/>
                  </a:lnTo>
                </a:path>
                <a:path w="12186285" h="4845050">
                  <a:moveTo>
                    <a:pt x="1629003" y="4844529"/>
                  </a:moveTo>
                  <a:lnTo>
                    <a:pt x="1629003" y="0"/>
                  </a:lnTo>
                </a:path>
                <a:path w="12186285" h="4845050">
                  <a:moveTo>
                    <a:pt x="1637995" y="4844529"/>
                  </a:moveTo>
                  <a:lnTo>
                    <a:pt x="1637995" y="0"/>
                  </a:lnTo>
                </a:path>
                <a:path w="12186285" h="4845050">
                  <a:moveTo>
                    <a:pt x="1646999" y="4844529"/>
                  </a:moveTo>
                  <a:lnTo>
                    <a:pt x="1646999" y="0"/>
                  </a:lnTo>
                </a:path>
                <a:path w="12186285" h="4845050">
                  <a:moveTo>
                    <a:pt x="1656003" y="4844529"/>
                  </a:moveTo>
                  <a:lnTo>
                    <a:pt x="1656003" y="0"/>
                  </a:lnTo>
                </a:path>
                <a:path w="12186285" h="4845050">
                  <a:moveTo>
                    <a:pt x="1664995" y="4844529"/>
                  </a:moveTo>
                  <a:lnTo>
                    <a:pt x="1664995" y="0"/>
                  </a:lnTo>
                </a:path>
                <a:path w="12186285" h="4845050">
                  <a:moveTo>
                    <a:pt x="1673999" y="4844529"/>
                  </a:moveTo>
                  <a:lnTo>
                    <a:pt x="1673999" y="0"/>
                  </a:lnTo>
                </a:path>
                <a:path w="12186285" h="4845050">
                  <a:moveTo>
                    <a:pt x="1683004" y="4844529"/>
                  </a:moveTo>
                  <a:lnTo>
                    <a:pt x="1683004" y="0"/>
                  </a:lnTo>
                </a:path>
                <a:path w="12186285" h="4845050">
                  <a:moveTo>
                    <a:pt x="1691995" y="4844529"/>
                  </a:moveTo>
                  <a:lnTo>
                    <a:pt x="1691995" y="0"/>
                  </a:lnTo>
                </a:path>
                <a:path w="12186285" h="4845050">
                  <a:moveTo>
                    <a:pt x="1700999" y="4844529"/>
                  </a:moveTo>
                  <a:lnTo>
                    <a:pt x="1700999" y="0"/>
                  </a:lnTo>
                </a:path>
                <a:path w="12186285" h="4845050">
                  <a:moveTo>
                    <a:pt x="1710004" y="4844529"/>
                  </a:moveTo>
                  <a:lnTo>
                    <a:pt x="1710004" y="0"/>
                  </a:lnTo>
                </a:path>
                <a:path w="12186285" h="4845050">
                  <a:moveTo>
                    <a:pt x="1718995" y="4844529"/>
                  </a:moveTo>
                  <a:lnTo>
                    <a:pt x="1718995" y="0"/>
                  </a:lnTo>
                </a:path>
                <a:path w="12186285" h="4845050">
                  <a:moveTo>
                    <a:pt x="1728000" y="4844529"/>
                  </a:moveTo>
                  <a:lnTo>
                    <a:pt x="1728000" y="0"/>
                  </a:lnTo>
                </a:path>
                <a:path w="12186285" h="4845050">
                  <a:moveTo>
                    <a:pt x="1737004" y="4844529"/>
                  </a:moveTo>
                  <a:lnTo>
                    <a:pt x="1737004" y="0"/>
                  </a:lnTo>
                </a:path>
                <a:path w="12186285" h="4845050">
                  <a:moveTo>
                    <a:pt x="1745995" y="4844529"/>
                  </a:moveTo>
                  <a:lnTo>
                    <a:pt x="1745995" y="0"/>
                  </a:lnTo>
                </a:path>
                <a:path w="12186285" h="4845050">
                  <a:moveTo>
                    <a:pt x="1755000" y="4844529"/>
                  </a:moveTo>
                  <a:lnTo>
                    <a:pt x="1755000" y="0"/>
                  </a:lnTo>
                </a:path>
                <a:path w="12186285" h="4845050">
                  <a:moveTo>
                    <a:pt x="1764004" y="4844529"/>
                  </a:moveTo>
                  <a:lnTo>
                    <a:pt x="1764004" y="0"/>
                  </a:lnTo>
                </a:path>
                <a:path w="12186285" h="4845050">
                  <a:moveTo>
                    <a:pt x="1772996" y="4844529"/>
                  </a:moveTo>
                  <a:lnTo>
                    <a:pt x="1772996" y="0"/>
                  </a:lnTo>
                </a:path>
                <a:path w="12186285" h="4845050">
                  <a:moveTo>
                    <a:pt x="1782000" y="4844529"/>
                  </a:moveTo>
                  <a:lnTo>
                    <a:pt x="1782000" y="0"/>
                  </a:lnTo>
                </a:path>
                <a:path w="12186285" h="4845050">
                  <a:moveTo>
                    <a:pt x="1791004" y="4844529"/>
                  </a:moveTo>
                  <a:lnTo>
                    <a:pt x="1791004" y="0"/>
                  </a:lnTo>
                </a:path>
                <a:path w="12186285" h="4845050">
                  <a:moveTo>
                    <a:pt x="1799996" y="4844529"/>
                  </a:moveTo>
                  <a:lnTo>
                    <a:pt x="1799996" y="0"/>
                  </a:lnTo>
                </a:path>
                <a:path w="12186285" h="4845050">
                  <a:moveTo>
                    <a:pt x="1809000" y="4844529"/>
                  </a:moveTo>
                  <a:lnTo>
                    <a:pt x="1809000" y="0"/>
                  </a:lnTo>
                </a:path>
                <a:path w="12186285" h="4845050">
                  <a:moveTo>
                    <a:pt x="1818005" y="4844529"/>
                  </a:moveTo>
                  <a:lnTo>
                    <a:pt x="1818005" y="0"/>
                  </a:lnTo>
                </a:path>
                <a:path w="12186285" h="4845050">
                  <a:moveTo>
                    <a:pt x="1826996" y="4844529"/>
                  </a:moveTo>
                  <a:lnTo>
                    <a:pt x="1826996" y="0"/>
                  </a:lnTo>
                </a:path>
                <a:path w="12186285" h="4845050">
                  <a:moveTo>
                    <a:pt x="1836000" y="4844529"/>
                  </a:moveTo>
                  <a:lnTo>
                    <a:pt x="1836000" y="0"/>
                  </a:lnTo>
                </a:path>
                <a:path w="12186285" h="4845050">
                  <a:moveTo>
                    <a:pt x="1845005" y="4844529"/>
                  </a:moveTo>
                  <a:lnTo>
                    <a:pt x="1845005" y="0"/>
                  </a:lnTo>
                </a:path>
                <a:path w="12186285" h="4845050">
                  <a:moveTo>
                    <a:pt x="1853996" y="4844529"/>
                  </a:moveTo>
                  <a:lnTo>
                    <a:pt x="1853996" y="0"/>
                  </a:lnTo>
                </a:path>
                <a:path w="12186285" h="4845050">
                  <a:moveTo>
                    <a:pt x="1863001" y="4844529"/>
                  </a:moveTo>
                  <a:lnTo>
                    <a:pt x="1863001" y="0"/>
                  </a:lnTo>
                </a:path>
                <a:path w="12186285" h="4845050">
                  <a:moveTo>
                    <a:pt x="1872005" y="4844529"/>
                  </a:moveTo>
                  <a:lnTo>
                    <a:pt x="1872005" y="0"/>
                  </a:lnTo>
                </a:path>
                <a:path w="12186285" h="4845050">
                  <a:moveTo>
                    <a:pt x="1880997" y="4844529"/>
                  </a:moveTo>
                  <a:lnTo>
                    <a:pt x="1880997" y="0"/>
                  </a:lnTo>
                </a:path>
                <a:path w="12186285" h="4845050">
                  <a:moveTo>
                    <a:pt x="1890001" y="4844529"/>
                  </a:moveTo>
                  <a:lnTo>
                    <a:pt x="1890001" y="0"/>
                  </a:lnTo>
                </a:path>
                <a:path w="12186285" h="4845050">
                  <a:moveTo>
                    <a:pt x="1899005" y="4844529"/>
                  </a:moveTo>
                  <a:lnTo>
                    <a:pt x="1899005" y="0"/>
                  </a:lnTo>
                </a:path>
                <a:path w="12186285" h="4845050">
                  <a:moveTo>
                    <a:pt x="1907997" y="4844529"/>
                  </a:moveTo>
                  <a:lnTo>
                    <a:pt x="1907997" y="0"/>
                  </a:lnTo>
                </a:path>
                <a:path w="12186285" h="4845050">
                  <a:moveTo>
                    <a:pt x="1917001" y="4844529"/>
                  </a:moveTo>
                  <a:lnTo>
                    <a:pt x="1917001" y="0"/>
                  </a:lnTo>
                </a:path>
                <a:path w="12186285" h="4845050">
                  <a:moveTo>
                    <a:pt x="1926005" y="4844529"/>
                  </a:moveTo>
                  <a:lnTo>
                    <a:pt x="1926005" y="0"/>
                  </a:lnTo>
                </a:path>
                <a:path w="12186285" h="4845050">
                  <a:moveTo>
                    <a:pt x="1934997" y="4844529"/>
                  </a:moveTo>
                  <a:lnTo>
                    <a:pt x="1934997" y="0"/>
                  </a:lnTo>
                </a:path>
                <a:path w="12186285" h="4845050">
                  <a:moveTo>
                    <a:pt x="1944001" y="4844529"/>
                  </a:moveTo>
                  <a:lnTo>
                    <a:pt x="1944001" y="0"/>
                  </a:lnTo>
                </a:path>
                <a:path w="12186285" h="4845050">
                  <a:moveTo>
                    <a:pt x="1953006" y="4844529"/>
                  </a:moveTo>
                  <a:lnTo>
                    <a:pt x="1953006" y="0"/>
                  </a:lnTo>
                </a:path>
                <a:path w="12186285" h="4845050">
                  <a:moveTo>
                    <a:pt x="1961997" y="4844529"/>
                  </a:moveTo>
                  <a:lnTo>
                    <a:pt x="1961997" y="0"/>
                  </a:lnTo>
                </a:path>
                <a:path w="12186285" h="4845050">
                  <a:moveTo>
                    <a:pt x="1971001" y="4844529"/>
                  </a:moveTo>
                  <a:lnTo>
                    <a:pt x="1971001" y="0"/>
                  </a:lnTo>
                </a:path>
                <a:path w="12186285" h="4845050">
                  <a:moveTo>
                    <a:pt x="1980006" y="4844529"/>
                  </a:moveTo>
                  <a:lnTo>
                    <a:pt x="1980006" y="0"/>
                  </a:lnTo>
                </a:path>
                <a:path w="12186285" h="4845050">
                  <a:moveTo>
                    <a:pt x="1988997" y="4844529"/>
                  </a:moveTo>
                  <a:lnTo>
                    <a:pt x="1988997" y="0"/>
                  </a:lnTo>
                </a:path>
                <a:path w="12186285" h="4845050">
                  <a:moveTo>
                    <a:pt x="1998002" y="4844529"/>
                  </a:moveTo>
                  <a:lnTo>
                    <a:pt x="1998002" y="0"/>
                  </a:lnTo>
                </a:path>
                <a:path w="12186285" h="4845050">
                  <a:moveTo>
                    <a:pt x="2006993" y="4844529"/>
                  </a:moveTo>
                  <a:lnTo>
                    <a:pt x="2006993" y="0"/>
                  </a:lnTo>
                </a:path>
                <a:path w="12186285" h="4845050">
                  <a:moveTo>
                    <a:pt x="2015998" y="4844529"/>
                  </a:moveTo>
                  <a:lnTo>
                    <a:pt x="2015998" y="0"/>
                  </a:lnTo>
                </a:path>
                <a:path w="12186285" h="4845050">
                  <a:moveTo>
                    <a:pt x="2025002" y="4844529"/>
                  </a:moveTo>
                  <a:lnTo>
                    <a:pt x="2025002" y="0"/>
                  </a:lnTo>
                </a:path>
                <a:path w="12186285" h="4845050">
                  <a:moveTo>
                    <a:pt x="2033993" y="4844529"/>
                  </a:moveTo>
                  <a:lnTo>
                    <a:pt x="2033993" y="0"/>
                  </a:lnTo>
                </a:path>
                <a:path w="12186285" h="4845050">
                  <a:moveTo>
                    <a:pt x="2042998" y="4844529"/>
                  </a:moveTo>
                  <a:lnTo>
                    <a:pt x="2042998" y="0"/>
                  </a:lnTo>
                </a:path>
                <a:path w="12186285" h="4845050">
                  <a:moveTo>
                    <a:pt x="2052002" y="4844529"/>
                  </a:moveTo>
                  <a:lnTo>
                    <a:pt x="2052002" y="0"/>
                  </a:lnTo>
                </a:path>
                <a:path w="12186285" h="4845050">
                  <a:moveTo>
                    <a:pt x="2060994" y="4844529"/>
                  </a:moveTo>
                  <a:lnTo>
                    <a:pt x="2060994" y="0"/>
                  </a:lnTo>
                </a:path>
                <a:path w="12186285" h="4845050">
                  <a:moveTo>
                    <a:pt x="2069998" y="4844529"/>
                  </a:moveTo>
                  <a:lnTo>
                    <a:pt x="2069998" y="0"/>
                  </a:lnTo>
                </a:path>
                <a:path w="12186285" h="4845050">
                  <a:moveTo>
                    <a:pt x="2079002" y="4844529"/>
                  </a:moveTo>
                  <a:lnTo>
                    <a:pt x="2079002" y="0"/>
                  </a:lnTo>
                </a:path>
                <a:path w="12186285" h="4845050">
                  <a:moveTo>
                    <a:pt x="2087994" y="4844529"/>
                  </a:moveTo>
                  <a:lnTo>
                    <a:pt x="2087994" y="0"/>
                  </a:lnTo>
                </a:path>
                <a:path w="12186285" h="4845050">
                  <a:moveTo>
                    <a:pt x="2096998" y="4844529"/>
                  </a:moveTo>
                  <a:lnTo>
                    <a:pt x="2096998" y="0"/>
                  </a:lnTo>
                </a:path>
                <a:path w="12186285" h="4845050">
                  <a:moveTo>
                    <a:pt x="2106002" y="4844529"/>
                  </a:moveTo>
                  <a:lnTo>
                    <a:pt x="2106002" y="0"/>
                  </a:lnTo>
                </a:path>
                <a:path w="12186285" h="4845050">
                  <a:moveTo>
                    <a:pt x="2114994" y="4844529"/>
                  </a:moveTo>
                  <a:lnTo>
                    <a:pt x="2114994" y="0"/>
                  </a:lnTo>
                </a:path>
                <a:path w="12186285" h="4845050">
                  <a:moveTo>
                    <a:pt x="2123998" y="4844529"/>
                  </a:moveTo>
                  <a:lnTo>
                    <a:pt x="2123998" y="0"/>
                  </a:lnTo>
                </a:path>
                <a:path w="12186285" h="4845050">
                  <a:moveTo>
                    <a:pt x="2133003" y="4844529"/>
                  </a:moveTo>
                  <a:lnTo>
                    <a:pt x="2133003" y="0"/>
                  </a:lnTo>
                </a:path>
                <a:path w="12186285" h="4845050">
                  <a:moveTo>
                    <a:pt x="2141994" y="4844529"/>
                  </a:moveTo>
                  <a:lnTo>
                    <a:pt x="2141994" y="0"/>
                  </a:lnTo>
                </a:path>
                <a:path w="12186285" h="4845050">
                  <a:moveTo>
                    <a:pt x="2150999" y="4844529"/>
                  </a:moveTo>
                  <a:lnTo>
                    <a:pt x="2150999" y="0"/>
                  </a:lnTo>
                </a:path>
                <a:path w="12186285" h="4845050">
                  <a:moveTo>
                    <a:pt x="2160003" y="4844529"/>
                  </a:moveTo>
                  <a:lnTo>
                    <a:pt x="2160003" y="0"/>
                  </a:lnTo>
                </a:path>
                <a:path w="12186285" h="4845050">
                  <a:moveTo>
                    <a:pt x="2168994" y="4844529"/>
                  </a:moveTo>
                  <a:lnTo>
                    <a:pt x="2168994" y="0"/>
                  </a:lnTo>
                </a:path>
                <a:path w="12186285" h="4845050">
                  <a:moveTo>
                    <a:pt x="2177999" y="4844529"/>
                  </a:moveTo>
                  <a:lnTo>
                    <a:pt x="2177999" y="0"/>
                  </a:lnTo>
                </a:path>
                <a:path w="12186285" h="4845050">
                  <a:moveTo>
                    <a:pt x="2187003" y="4844529"/>
                  </a:moveTo>
                  <a:lnTo>
                    <a:pt x="2187003" y="0"/>
                  </a:lnTo>
                </a:path>
                <a:path w="12186285" h="4845050">
                  <a:moveTo>
                    <a:pt x="2195995" y="4844529"/>
                  </a:moveTo>
                  <a:lnTo>
                    <a:pt x="2195995" y="0"/>
                  </a:lnTo>
                </a:path>
                <a:path w="12186285" h="4845050">
                  <a:moveTo>
                    <a:pt x="2204999" y="4844529"/>
                  </a:moveTo>
                  <a:lnTo>
                    <a:pt x="2204999" y="0"/>
                  </a:lnTo>
                </a:path>
                <a:path w="12186285" h="4845050">
                  <a:moveTo>
                    <a:pt x="2214003" y="4844529"/>
                  </a:moveTo>
                  <a:lnTo>
                    <a:pt x="2214003" y="0"/>
                  </a:lnTo>
                </a:path>
                <a:path w="12186285" h="4845050">
                  <a:moveTo>
                    <a:pt x="2222995" y="4844529"/>
                  </a:moveTo>
                  <a:lnTo>
                    <a:pt x="2222995" y="0"/>
                  </a:lnTo>
                </a:path>
                <a:path w="12186285" h="4845050">
                  <a:moveTo>
                    <a:pt x="2231999" y="4844529"/>
                  </a:moveTo>
                  <a:lnTo>
                    <a:pt x="2231999" y="0"/>
                  </a:lnTo>
                </a:path>
                <a:path w="12186285" h="4845050">
                  <a:moveTo>
                    <a:pt x="2241003" y="4844529"/>
                  </a:moveTo>
                  <a:lnTo>
                    <a:pt x="2241003" y="0"/>
                  </a:lnTo>
                </a:path>
                <a:path w="12186285" h="4845050">
                  <a:moveTo>
                    <a:pt x="2249995" y="4844529"/>
                  </a:moveTo>
                  <a:lnTo>
                    <a:pt x="2249995" y="0"/>
                  </a:lnTo>
                </a:path>
                <a:path w="12186285" h="4845050">
                  <a:moveTo>
                    <a:pt x="2258999" y="4844529"/>
                  </a:moveTo>
                  <a:lnTo>
                    <a:pt x="2258999" y="0"/>
                  </a:lnTo>
                </a:path>
                <a:path w="12186285" h="4845050">
                  <a:moveTo>
                    <a:pt x="2268004" y="4844529"/>
                  </a:moveTo>
                  <a:lnTo>
                    <a:pt x="2268004" y="0"/>
                  </a:lnTo>
                </a:path>
                <a:path w="12186285" h="4845050">
                  <a:moveTo>
                    <a:pt x="2276995" y="4844529"/>
                  </a:moveTo>
                  <a:lnTo>
                    <a:pt x="2276995" y="0"/>
                  </a:lnTo>
                </a:path>
                <a:path w="12186285" h="4845050">
                  <a:moveTo>
                    <a:pt x="2286000" y="4844529"/>
                  </a:moveTo>
                  <a:lnTo>
                    <a:pt x="2286000" y="0"/>
                  </a:lnTo>
                </a:path>
                <a:path w="12186285" h="4845050">
                  <a:moveTo>
                    <a:pt x="2295004" y="4844529"/>
                  </a:moveTo>
                  <a:lnTo>
                    <a:pt x="2295004" y="0"/>
                  </a:lnTo>
                </a:path>
                <a:path w="12186285" h="4845050">
                  <a:moveTo>
                    <a:pt x="2303995" y="4844529"/>
                  </a:moveTo>
                  <a:lnTo>
                    <a:pt x="2303995" y="0"/>
                  </a:lnTo>
                </a:path>
                <a:path w="12186285" h="4845050">
                  <a:moveTo>
                    <a:pt x="2313000" y="4844529"/>
                  </a:moveTo>
                  <a:lnTo>
                    <a:pt x="2313000" y="0"/>
                  </a:lnTo>
                </a:path>
                <a:path w="12186285" h="4845050">
                  <a:moveTo>
                    <a:pt x="2322004" y="4844529"/>
                  </a:moveTo>
                  <a:lnTo>
                    <a:pt x="2322004" y="0"/>
                  </a:lnTo>
                </a:path>
                <a:path w="12186285" h="4845050">
                  <a:moveTo>
                    <a:pt x="2330996" y="4844529"/>
                  </a:moveTo>
                  <a:lnTo>
                    <a:pt x="2330996" y="0"/>
                  </a:lnTo>
                </a:path>
                <a:path w="12186285" h="4845050">
                  <a:moveTo>
                    <a:pt x="2340000" y="4844529"/>
                  </a:moveTo>
                  <a:lnTo>
                    <a:pt x="2340000" y="0"/>
                  </a:lnTo>
                </a:path>
                <a:path w="12186285" h="4845050">
                  <a:moveTo>
                    <a:pt x="2349004" y="4844529"/>
                  </a:moveTo>
                  <a:lnTo>
                    <a:pt x="2349004" y="0"/>
                  </a:lnTo>
                </a:path>
                <a:path w="12186285" h="4845050">
                  <a:moveTo>
                    <a:pt x="2357996" y="4844529"/>
                  </a:moveTo>
                  <a:lnTo>
                    <a:pt x="2357996" y="0"/>
                  </a:lnTo>
                </a:path>
                <a:path w="12186285" h="4845050">
                  <a:moveTo>
                    <a:pt x="2367000" y="4844529"/>
                  </a:moveTo>
                  <a:lnTo>
                    <a:pt x="2367000" y="0"/>
                  </a:lnTo>
                </a:path>
                <a:path w="12186285" h="4845050">
                  <a:moveTo>
                    <a:pt x="2376004" y="4844529"/>
                  </a:moveTo>
                  <a:lnTo>
                    <a:pt x="2376004" y="0"/>
                  </a:lnTo>
                </a:path>
                <a:path w="12186285" h="4845050">
                  <a:moveTo>
                    <a:pt x="2384996" y="4844529"/>
                  </a:moveTo>
                  <a:lnTo>
                    <a:pt x="2384996" y="0"/>
                  </a:lnTo>
                </a:path>
                <a:path w="12186285" h="4845050">
                  <a:moveTo>
                    <a:pt x="2394000" y="4844529"/>
                  </a:moveTo>
                  <a:lnTo>
                    <a:pt x="2394000" y="0"/>
                  </a:lnTo>
                </a:path>
                <a:path w="12186285" h="4845050">
                  <a:moveTo>
                    <a:pt x="2403005" y="4844529"/>
                  </a:moveTo>
                  <a:lnTo>
                    <a:pt x="2403005" y="0"/>
                  </a:lnTo>
                </a:path>
                <a:path w="12186285" h="4845050">
                  <a:moveTo>
                    <a:pt x="2411996" y="4844529"/>
                  </a:moveTo>
                  <a:lnTo>
                    <a:pt x="2411996" y="0"/>
                  </a:lnTo>
                </a:path>
                <a:path w="12186285" h="4845050">
                  <a:moveTo>
                    <a:pt x="2421001" y="4844529"/>
                  </a:moveTo>
                  <a:lnTo>
                    <a:pt x="2421001" y="0"/>
                  </a:lnTo>
                </a:path>
                <a:path w="12186285" h="4845050">
                  <a:moveTo>
                    <a:pt x="2430005" y="4844529"/>
                  </a:moveTo>
                  <a:lnTo>
                    <a:pt x="2430005" y="0"/>
                  </a:lnTo>
                </a:path>
                <a:path w="12186285" h="4845050">
                  <a:moveTo>
                    <a:pt x="2438996" y="4844529"/>
                  </a:moveTo>
                  <a:lnTo>
                    <a:pt x="2438996" y="0"/>
                  </a:lnTo>
                </a:path>
                <a:path w="12186285" h="4845050">
                  <a:moveTo>
                    <a:pt x="2448001" y="4844529"/>
                  </a:moveTo>
                  <a:lnTo>
                    <a:pt x="2448001" y="0"/>
                  </a:lnTo>
                </a:path>
                <a:path w="12186285" h="4845050">
                  <a:moveTo>
                    <a:pt x="2457005" y="4844529"/>
                  </a:moveTo>
                  <a:lnTo>
                    <a:pt x="2457005" y="0"/>
                  </a:lnTo>
                </a:path>
                <a:path w="12186285" h="4845050">
                  <a:moveTo>
                    <a:pt x="2465997" y="4844529"/>
                  </a:moveTo>
                  <a:lnTo>
                    <a:pt x="2465997" y="0"/>
                  </a:lnTo>
                </a:path>
                <a:path w="12186285" h="4845050">
                  <a:moveTo>
                    <a:pt x="2475001" y="4844529"/>
                  </a:moveTo>
                  <a:lnTo>
                    <a:pt x="2475001" y="0"/>
                  </a:lnTo>
                </a:path>
                <a:path w="12186285" h="4845050">
                  <a:moveTo>
                    <a:pt x="2484005" y="4844529"/>
                  </a:moveTo>
                  <a:lnTo>
                    <a:pt x="2484005" y="0"/>
                  </a:lnTo>
                </a:path>
                <a:path w="12186285" h="4845050">
                  <a:moveTo>
                    <a:pt x="2492997" y="4844529"/>
                  </a:moveTo>
                  <a:lnTo>
                    <a:pt x="2492997" y="0"/>
                  </a:lnTo>
                </a:path>
                <a:path w="12186285" h="4845050">
                  <a:moveTo>
                    <a:pt x="2502001" y="4844529"/>
                  </a:moveTo>
                  <a:lnTo>
                    <a:pt x="2502001" y="0"/>
                  </a:lnTo>
                </a:path>
                <a:path w="12186285" h="4845050">
                  <a:moveTo>
                    <a:pt x="2511005" y="4844529"/>
                  </a:moveTo>
                  <a:lnTo>
                    <a:pt x="2511005" y="0"/>
                  </a:lnTo>
                </a:path>
                <a:path w="12186285" h="4845050">
                  <a:moveTo>
                    <a:pt x="2519997" y="4844529"/>
                  </a:moveTo>
                  <a:lnTo>
                    <a:pt x="2519997" y="0"/>
                  </a:lnTo>
                </a:path>
                <a:path w="12186285" h="4845050">
                  <a:moveTo>
                    <a:pt x="2529001" y="4844529"/>
                  </a:moveTo>
                  <a:lnTo>
                    <a:pt x="2529001" y="0"/>
                  </a:lnTo>
                </a:path>
                <a:path w="12186285" h="4845050">
                  <a:moveTo>
                    <a:pt x="2538006" y="4844529"/>
                  </a:moveTo>
                  <a:lnTo>
                    <a:pt x="2538006" y="0"/>
                  </a:lnTo>
                </a:path>
                <a:path w="12186285" h="4845050">
                  <a:moveTo>
                    <a:pt x="2546997" y="4844529"/>
                  </a:moveTo>
                  <a:lnTo>
                    <a:pt x="2546997" y="0"/>
                  </a:lnTo>
                </a:path>
                <a:path w="12186285" h="4845050">
                  <a:moveTo>
                    <a:pt x="2556002" y="4844529"/>
                  </a:moveTo>
                  <a:lnTo>
                    <a:pt x="2556002" y="0"/>
                  </a:lnTo>
                </a:path>
                <a:path w="12186285" h="4845050">
                  <a:moveTo>
                    <a:pt x="2565006" y="4844529"/>
                  </a:moveTo>
                  <a:lnTo>
                    <a:pt x="2565006" y="0"/>
                  </a:lnTo>
                </a:path>
                <a:path w="12186285" h="4845050">
                  <a:moveTo>
                    <a:pt x="2573997" y="4844529"/>
                  </a:moveTo>
                  <a:lnTo>
                    <a:pt x="2573997" y="0"/>
                  </a:lnTo>
                </a:path>
                <a:path w="12186285" h="4845050">
                  <a:moveTo>
                    <a:pt x="2583002" y="4844529"/>
                  </a:moveTo>
                  <a:lnTo>
                    <a:pt x="2583002" y="0"/>
                  </a:lnTo>
                </a:path>
                <a:path w="12186285" h="4845050">
                  <a:moveTo>
                    <a:pt x="2591993" y="4844529"/>
                  </a:moveTo>
                  <a:lnTo>
                    <a:pt x="2591993" y="0"/>
                  </a:lnTo>
                </a:path>
                <a:path w="12186285" h="4845050">
                  <a:moveTo>
                    <a:pt x="2600998" y="4844529"/>
                  </a:moveTo>
                  <a:lnTo>
                    <a:pt x="2600998" y="0"/>
                  </a:lnTo>
                </a:path>
                <a:path w="12186285" h="4845050">
                  <a:moveTo>
                    <a:pt x="2610002" y="4844529"/>
                  </a:moveTo>
                  <a:lnTo>
                    <a:pt x="2610002" y="0"/>
                  </a:lnTo>
                </a:path>
                <a:path w="12186285" h="4845050">
                  <a:moveTo>
                    <a:pt x="2618994" y="4844529"/>
                  </a:moveTo>
                  <a:lnTo>
                    <a:pt x="2618994" y="0"/>
                  </a:lnTo>
                </a:path>
                <a:path w="12186285" h="4845050">
                  <a:moveTo>
                    <a:pt x="2627998" y="4844529"/>
                  </a:moveTo>
                  <a:lnTo>
                    <a:pt x="2627998" y="0"/>
                  </a:lnTo>
                </a:path>
                <a:path w="12186285" h="4845050">
                  <a:moveTo>
                    <a:pt x="2637002" y="4844529"/>
                  </a:moveTo>
                  <a:lnTo>
                    <a:pt x="2637002" y="0"/>
                  </a:lnTo>
                </a:path>
                <a:path w="12186285" h="4845050">
                  <a:moveTo>
                    <a:pt x="2645994" y="4844529"/>
                  </a:moveTo>
                  <a:lnTo>
                    <a:pt x="2645994" y="0"/>
                  </a:lnTo>
                </a:path>
                <a:path w="12186285" h="4845050">
                  <a:moveTo>
                    <a:pt x="2654998" y="4844529"/>
                  </a:moveTo>
                  <a:lnTo>
                    <a:pt x="2654998" y="0"/>
                  </a:lnTo>
                </a:path>
                <a:path w="12186285" h="4845050">
                  <a:moveTo>
                    <a:pt x="2664002" y="4844529"/>
                  </a:moveTo>
                  <a:lnTo>
                    <a:pt x="2664002" y="0"/>
                  </a:lnTo>
                </a:path>
                <a:path w="12186285" h="4845050">
                  <a:moveTo>
                    <a:pt x="2672994" y="4844529"/>
                  </a:moveTo>
                  <a:lnTo>
                    <a:pt x="2672994" y="0"/>
                  </a:lnTo>
                </a:path>
                <a:path w="12186285" h="4845050">
                  <a:moveTo>
                    <a:pt x="2681998" y="4844529"/>
                  </a:moveTo>
                  <a:lnTo>
                    <a:pt x="2681998" y="0"/>
                  </a:lnTo>
                </a:path>
                <a:path w="12186285" h="4845050">
                  <a:moveTo>
                    <a:pt x="2691003" y="4844529"/>
                  </a:moveTo>
                  <a:lnTo>
                    <a:pt x="2691003" y="0"/>
                  </a:lnTo>
                </a:path>
                <a:path w="12186285" h="4845050">
                  <a:moveTo>
                    <a:pt x="2699994" y="4844529"/>
                  </a:moveTo>
                  <a:lnTo>
                    <a:pt x="2699994" y="0"/>
                  </a:lnTo>
                </a:path>
                <a:path w="12186285" h="4845050">
                  <a:moveTo>
                    <a:pt x="2708998" y="4844529"/>
                  </a:moveTo>
                  <a:lnTo>
                    <a:pt x="2708998" y="0"/>
                  </a:lnTo>
                </a:path>
                <a:path w="12186285" h="4845050">
                  <a:moveTo>
                    <a:pt x="2718003" y="4844529"/>
                  </a:moveTo>
                  <a:lnTo>
                    <a:pt x="2718003" y="0"/>
                  </a:lnTo>
                </a:path>
                <a:path w="12186285" h="4845050">
                  <a:moveTo>
                    <a:pt x="2726994" y="4844529"/>
                  </a:moveTo>
                  <a:lnTo>
                    <a:pt x="2726994" y="0"/>
                  </a:lnTo>
                </a:path>
                <a:path w="12186285" h="4845050">
                  <a:moveTo>
                    <a:pt x="2735999" y="4844529"/>
                  </a:moveTo>
                  <a:lnTo>
                    <a:pt x="2735999" y="0"/>
                  </a:lnTo>
                </a:path>
                <a:path w="12186285" h="4845050">
                  <a:moveTo>
                    <a:pt x="2745003" y="4844529"/>
                  </a:moveTo>
                  <a:lnTo>
                    <a:pt x="2745003" y="0"/>
                  </a:lnTo>
                </a:path>
                <a:path w="12186285" h="4845050">
                  <a:moveTo>
                    <a:pt x="2753995" y="4844529"/>
                  </a:moveTo>
                  <a:lnTo>
                    <a:pt x="2753995" y="0"/>
                  </a:lnTo>
                </a:path>
                <a:path w="12186285" h="4845050">
                  <a:moveTo>
                    <a:pt x="2762999" y="4844529"/>
                  </a:moveTo>
                  <a:lnTo>
                    <a:pt x="2762999" y="0"/>
                  </a:lnTo>
                </a:path>
                <a:path w="12186285" h="4845050">
                  <a:moveTo>
                    <a:pt x="2772003" y="4844529"/>
                  </a:moveTo>
                  <a:lnTo>
                    <a:pt x="2772003" y="0"/>
                  </a:lnTo>
                </a:path>
                <a:path w="12186285" h="4845050">
                  <a:moveTo>
                    <a:pt x="2780995" y="4844529"/>
                  </a:moveTo>
                  <a:lnTo>
                    <a:pt x="2780995" y="0"/>
                  </a:lnTo>
                </a:path>
                <a:path w="12186285" h="4845050">
                  <a:moveTo>
                    <a:pt x="2789999" y="4844529"/>
                  </a:moveTo>
                  <a:lnTo>
                    <a:pt x="2789999" y="0"/>
                  </a:lnTo>
                </a:path>
                <a:path w="12186285" h="4845050">
                  <a:moveTo>
                    <a:pt x="2799003" y="4844529"/>
                  </a:moveTo>
                  <a:lnTo>
                    <a:pt x="2799003" y="0"/>
                  </a:lnTo>
                </a:path>
                <a:path w="12186285" h="4845050">
                  <a:moveTo>
                    <a:pt x="2807995" y="4844529"/>
                  </a:moveTo>
                  <a:lnTo>
                    <a:pt x="2807995" y="0"/>
                  </a:lnTo>
                </a:path>
                <a:path w="12186285" h="4845050">
                  <a:moveTo>
                    <a:pt x="2816999" y="4844529"/>
                  </a:moveTo>
                  <a:lnTo>
                    <a:pt x="2816999" y="0"/>
                  </a:lnTo>
                </a:path>
                <a:path w="12186285" h="4845050">
                  <a:moveTo>
                    <a:pt x="2826004" y="4844529"/>
                  </a:moveTo>
                  <a:lnTo>
                    <a:pt x="2826004" y="0"/>
                  </a:lnTo>
                </a:path>
                <a:path w="12186285" h="4845050">
                  <a:moveTo>
                    <a:pt x="2834995" y="4844529"/>
                  </a:moveTo>
                  <a:lnTo>
                    <a:pt x="2834995" y="0"/>
                  </a:lnTo>
                </a:path>
                <a:path w="12186285" h="4845050">
                  <a:moveTo>
                    <a:pt x="2843999" y="4844529"/>
                  </a:moveTo>
                  <a:lnTo>
                    <a:pt x="2843999" y="0"/>
                  </a:lnTo>
                </a:path>
                <a:path w="12186285" h="4845050">
                  <a:moveTo>
                    <a:pt x="2853004" y="4844529"/>
                  </a:moveTo>
                  <a:lnTo>
                    <a:pt x="2853004" y="0"/>
                  </a:lnTo>
                </a:path>
                <a:path w="12186285" h="4845050">
                  <a:moveTo>
                    <a:pt x="2861995" y="4844529"/>
                  </a:moveTo>
                  <a:lnTo>
                    <a:pt x="2861995" y="0"/>
                  </a:lnTo>
                </a:path>
                <a:path w="12186285" h="4845050">
                  <a:moveTo>
                    <a:pt x="2871000" y="4844529"/>
                  </a:moveTo>
                  <a:lnTo>
                    <a:pt x="2871000" y="0"/>
                  </a:lnTo>
                </a:path>
                <a:path w="12186285" h="4845050">
                  <a:moveTo>
                    <a:pt x="2880004" y="4844529"/>
                  </a:moveTo>
                  <a:lnTo>
                    <a:pt x="2880004" y="0"/>
                  </a:lnTo>
                </a:path>
                <a:path w="12186285" h="4845050">
                  <a:moveTo>
                    <a:pt x="2888996" y="4844529"/>
                  </a:moveTo>
                  <a:lnTo>
                    <a:pt x="2888996" y="0"/>
                  </a:lnTo>
                </a:path>
                <a:path w="12186285" h="4845050">
                  <a:moveTo>
                    <a:pt x="2898000" y="4844529"/>
                  </a:moveTo>
                  <a:lnTo>
                    <a:pt x="2898000" y="0"/>
                  </a:lnTo>
                </a:path>
                <a:path w="12186285" h="4845050">
                  <a:moveTo>
                    <a:pt x="2907004" y="4844529"/>
                  </a:moveTo>
                  <a:lnTo>
                    <a:pt x="2907004" y="0"/>
                  </a:lnTo>
                </a:path>
                <a:path w="12186285" h="4845050">
                  <a:moveTo>
                    <a:pt x="2915996" y="4844529"/>
                  </a:moveTo>
                  <a:lnTo>
                    <a:pt x="2915996" y="0"/>
                  </a:lnTo>
                </a:path>
                <a:path w="12186285" h="4845050">
                  <a:moveTo>
                    <a:pt x="2925000" y="4844529"/>
                  </a:moveTo>
                  <a:lnTo>
                    <a:pt x="2925000" y="0"/>
                  </a:lnTo>
                </a:path>
                <a:path w="12186285" h="4845050">
                  <a:moveTo>
                    <a:pt x="2934004" y="4844529"/>
                  </a:moveTo>
                  <a:lnTo>
                    <a:pt x="2934004" y="0"/>
                  </a:lnTo>
                </a:path>
                <a:path w="12186285" h="4845050">
                  <a:moveTo>
                    <a:pt x="2942996" y="4844529"/>
                  </a:moveTo>
                  <a:lnTo>
                    <a:pt x="2942996" y="0"/>
                  </a:lnTo>
                </a:path>
                <a:path w="12186285" h="4845050">
                  <a:moveTo>
                    <a:pt x="2952000" y="4844529"/>
                  </a:moveTo>
                  <a:lnTo>
                    <a:pt x="2952000" y="0"/>
                  </a:lnTo>
                </a:path>
                <a:path w="12186285" h="4845050">
                  <a:moveTo>
                    <a:pt x="2961005" y="4844529"/>
                  </a:moveTo>
                  <a:lnTo>
                    <a:pt x="2961005" y="0"/>
                  </a:lnTo>
                </a:path>
                <a:path w="12186285" h="4845050">
                  <a:moveTo>
                    <a:pt x="2969996" y="4844529"/>
                  </a:moveTo>
                  <a:lnTo>
                    <a:pt x="2969996" y="0"/>
                  </a:lnTo>
                </a:path>
                <a:path w="12186285" h="4845050">
                  <a:moveTo>
                    <a:pt x="2979000" y="4844529"/>
                  </a:moveTo>
                  <a:lnTo>
                    <a:pt x="2979000" y="0"/>
                  </a:lnTo>
                </a:path>
                <a:path w="12186285" h="4845050">
                  <a:moveTo>
                    <a:pt x="2988005" y="4844529"/>
                  </a:moveTo>
                  <a:lnTo>
                    <a:pt x="2988005" y="0"/>
                  </a:lnTo>
                </a:path>
                <a:path w="12186285" h="4845050">
                  <a:moveTo>
                    <a:pt x="2996996" y="4844529"/>
                  </a:moveTo>
                  <a:lnTo>
                    <a:pt x="2996996" y="0"/>
                  </a:lnTo>
                </a:path>
                <a:path w="12186285" h="4845050">
                  <a:moveTo>
                    <a:pt x="3006001" y="4844529"/>
                  </a:moveTo>
                  <a:lnTo>
                    <a:pt x="3006001" y="0"/>
                  </a:lnTo>
                </a:path>
                <a:path w="12186285" h="4845050">
                  <a:moveTo>
                    <a:pt x="3015005" y="4844529"/>
                  </a:moveTo>
                  <a:lnTo>
                    <a:pt x="3015005" y="0"/>
                  </a:lnTo>
                </a:path>
                <a:path w="12186285" h="4845050">
                  <a:moveTo>
                    <a:pt x="3023997" y="4844529"/>
                  </a:moveTo>
                  <a:lnTo>
                    <a:pt x="3023997" y="0"/>
                  </a:lnTo>
                </a:path>
                <a:path w="12186285" h="4845050">
                  <a:moveTo>
                    <a:pt x="3033001" y="4844529"/>
                  </a:moveTo>
                  <a:lnTo>
                    <a:pt x="3033001" y="0"/>
                  </a:lnTo>
                </a:path>
                <a:path w="12186285" h="4845050">
                  <a:moveTo>
                    <a:pt x="3042005" y="4844529"/>
                  </a:moveTo>
                  <a:lnTo>
                    <a:pt x="3042005" y="0"/>
                  </a:lnTo>
                </a:path>
                <a:path w="12186285" h="4845050">
                  <a:moveTo>
                    <a:pt x="3050997" y="4844529"/>
                  </a:moveTo>
                  <a:lnTo>
                    <a:pt x="3050997" y="0"/>
                  </a:lnTo>
                </a:path>
                <a:path w="12186285" h="4845050">
                  <a:moveTo>
                    <a:pt x="3060001" y="4844529"/>
                  </a:moveTo>
                  <a:lnTo>
                    <a:pt x="3060001" y="0"/>
                  </a:lnTo>
                </a:path>
                <a:path w="12186285" h="4845050">
                  <a:moveTo>
                    <a:pt x="3069005" y="4844529"/>
                  </a:moveTo>
                  <a:lnTo>
                    <a:pt x="3069005" y="0"/>
                  </a:lnTo>
                </a:path>
                <a:path w="12186285" h="4845050">
                  <a:moveTo>
                    <a:pt x="3077997" y="4844529"/>
                  </a:moveTo>
                  <a:lnTo>
                    <a:pt x="3077997" y="0"/>
                  </a:lnTo>
                </a:path>
                <a:path w="12186285" h="4845050">
                  <a:moveTo>
                    <a:pt x="3087001" y="4844529"/>
                  </a:moveTo>
                  <a:lnTo>
                    <a:pt x="3087001" y="0"/>
                  </a:lnTo>
                </a:path>
                <a:path w="12186285" h="4845050">
                  <a:moveTo>
                    <a:pt x="3096006" y="4844529"/>
                  </a:moveTo>
                  <a:lnTo>
                    <a:pt x="3096006" y="0"/>
                  </a:lnTo>
                </a:path>
                <a:path w="12186285" h="4845050">
                  <a:moveTo>
                    <a:pt x="3104997" y="4844529"/>
                  </a:moveTo>
                  <a:lnTo>
                    <a:pt x="3104997" y="0"/>
                  </a:lnTo>
                </a:path>
                <a:path w="12186285" h="4845050">
                  <a:moveTo>
                    <a:pt x="3114001" y="4844529"/>
                  </a:moveTo>
                  <a:lnTo>
                    <a:pt x="3114001" y="0"/>
                  </a:lnTo>
                </a:path>
                <a:path w="12186285" h="4845050">
                  <a:moveTo>
                    <a:pt x="3123006" y="4844529"/>
                  </a:moveTo>
                  <a:lnTo>
                    <a:pt x="3123006" y="0"/>
                  </a:lnTo>
                </a:path>
                <a:path w="12186285" h="4845050">
                  <a:moveTo>
                    <a:pt x="3131997" y="4844529"/>
                  </a:moveTo>
                  <a:lnTo>
                    <a:pt x="3131997" y="0"/>
                  </a:lnTo>
                </a:path>
                <a:path w="12186285" h="4845050">
                  <a:moveTo>
                    <a:pt x="3141002" y="4844529"/>
                  </a:moveTo>
                  <a:lnTo>
                    <a:pt x="3141002" y="0"/>
                  </a:lnTo>
                </a:path>
                <a:path w="12186285" h="4845050">
                  <a:moveTo>
                    <a:pt x="3149993" y="4844529"/>
                  </a:moveTo>
                  <a:lnTo>
                    <a:pt x="3149993" y="0"/>
                  </a:lnTo>
                </a:path>
                <a:path w="12186285" h="4845050">
                  <a:moveTo>
                    <a:pt x="3158998" y="4844529"/>
                  </a:moveTo>
                  <a:lnTo>
                    <a:pt x="3158998" y="0"/>
                  </a:lnTo>
                </a:path>
                <a:path w="12186285" h="4845050">
                  <a:moveTo>
                    <a:pt x="3168002" y="4844529"/>
                  </a:moveTo>
                  <a:lnTo>
                    <a:pt x="3168002" y="0"/>
                  </a:lnTo>
                </a:path>
                <a:path w="12186285" h="4845050">
                  <a:moveTo>
                    <a:pt x="3176993" y="4844529"/>
                  </a:moveTo>
                  <a:lnTo>
                    <a:pt x="3176993" y="0"/>
                  </a:lnTo>
                </a:path>
                <a:path w="12186285" h="4845050">
                  <a:moveTo>
                    <a:pt x="3185998" y="4844529"/>
                  </a:moveTo>
                  <a:lnTo>
                    <a:pt x="3185998" y="0"/>
                  </a:lnTo>
                </a:path>
                <a:path w="12186285" h="4845050">
                  <a:moveTo>
                    <a:pt x="3195002" y="4844529"/>
                  </a:moveTo>
                  <a:lnTo>
                    <a:pt x="3195002" y="0"/>
                  </a:lnTo>
                </a:path>
                <a:path w="12186285" h="4845050">
                  <a:moveTo>
                    <a:pt x="3203994" y="4844529"/>
                  </a:moveTo>
                  <a:lnTo>
                    <a:pt x="3203994" y="0"/>
                  </a:lnTo>
                </a:path>
                <a:path w="12186285" h="4845050">
                  <a:moveTo>
                    <a:pt x="3212998" y="4844529"/>
                  </a:moveTo>
                  <a:lnTo>
                    <a:pt x="3212998" y="0"/>
                  </a:lnTo>
                </a:path>
                <a:path w="12186285" h="4845050">
                  <a:moveTo>
                    <a:pt x="3222002" y="4844529"/>
                  </a:moveTo>
                  <a:lnTo>
                    <a:pt x="3222002" y="0"/>
                  </a:lnTo>
                </a:path>
                <a:path w="12186285" h="4845050">
                  <a:moveTo>
                    <a:pt x="3230994" y="4844529"/>
                  </a:moveTo>
                  <a:lnTo>
                    <a:pt x="3230994" y="0"/>
                  </a:lnTo>
                </a:path>
                <a:path w="12186285" h="4845050">
                  <a:moveTo>
                    <a:pt x="3239998" y="4844529"/>
                  </a:moveTo>
                  <a:lnTo>
                    <a:pt x="3239998" y="0"/>
                  </a:lnTo>
                </a:path>
                <a:path w="12186285" h="4845050">
                  <a:moveTo>
                    <a:pt x="3249002" y="4844529"/>
                  </a:moveTo>
                  <a:lnTo>
                    <a:pt x="3249002" y="0"/>
                  </a:lnTo>
                </a:path>
                <a:path w="12186285" h="4845050">
                  <a:moveTo>
                    <a:pt x="3257994" y="4844529"/>
                  </a:moveTo>
                  <a:lnTo>
                    <a:pt x="3257994" y="0"/>
                  </a:lnTo>
                </a:path>
                <a:path w="12186285" h="4845050">
                  <a:moveTo>
                    <a:pt x="3266998" y="4844529"/>
                  </a:moveTo>
                  <a:lnTo>
                    <a:pt x="3266998" y="0"/>
                  </a:lnTo>
                </a:path>
                <a:path w="12186285" h="4845050">
                  <a:moveTo>
                    <a:pt x="3276003" y="4844529"/>
                  </a:moveTo>
                  <a:lnTo>
                    <a:pt x="3276003" y="0"/>
                  </a:lnTo>
                </a:path>
                <a:path w="12186285" h="4845050">
                  <a:moveTo>
                    <a:pt x="3284994" y="4844529"/>
                  </a:moveTo>
                  <a:lnTo>
                    <a:pt x="3284994" y="0"/>
                  </a:lnTo>
                </a:path>
                <a:path w="12186285" h="4845050">
                  <a:moveTo>
                    <a:pt x="3293999" y="4844529"/>
                  </a:moveTo>
                  <a:lnTo>
                    <a:pt x="3293999" y="0"/>
                  </a:lnTo>
                </a:path>
                <a:path w="12186285" h="4845050">
                  <a:moveTo>
                    <a:pt x="3303003" y="4844529"/>
                  </a:moveTo>
                  <a:lnTo>
                    <a:pt x="3303003" y="0"/>
                  </a:lnTo>
                </a:path>
                <a:path w="12186285" h="4845050">
                  <a:moveTo>
                    <a:pt x="3311994" y="4844529"/>
                  </a:moveTo>
                  <a:lnTo>
                    <a:pt x="3311994" y="0"/>
                  </a:lnTo>
                </a:path>
                <a:path w="12186285" h="4845050">
                  <a:moveTo>
                    <a:pt x="3320999" y="4844529"/>
                  </a:moveTo>
                  <a:lnTo>
                    <a:pt x="3320999" y="0"/>
                  </a:lnTo>
                </a:path>
                <a:path w="12186285" h="4845050">
                  <a:moveTo>
                    <a:pt x="3330003" y="4844529"/>
                  </a:moveTo>
                  <a:lnTo>
                    <a:pt x="3330003" y="0"/>
                  </a:lnTo>
                </a:path>
                <a:path w="12186285" h="4845050">
                  <a:moveTo>
                    <a:pt x="3338995" y="4844529"/>
                  </a:moveTo>
                  <a:lnTo>
                    <a:pt x="3338995" y="0"/>
                  </a:lnTo>
                </a:path>
                <a:path w="12186285" h="4845050">
                  <a:moveTo>
                    <a:pt x="3347999" y="4844529"/>
                  </a:moveTo>
                  <a:lnTo>
                    <a:pt x="3347999" y="0"/>
                  </a:lnTo>
                </a:path>
                <a:path w="12186285" h="4845050">
                  <a:moveTo>
                    <a:pt x="3357003" y="4844529"/>
                  </a:moveTo>
                  <a:lnTo>
                    <a:pt x="3357003" y="0"/>
                  </a:lnTo>
                </a:path>
                <a:path w="12186285" h="4845050">
                  <a:moveTo>
                    <a:pt x="3365995" y="4844529"/>
                  </a:moveTo>
                  <a:lnTo>
                    <a:pt x="3365995" y="0"/>
                  </a:lnTo>
                </a:path>
                <a:path w="12186285" h="4845050">
                  <a:moveTo>
                    <a:pt x="3374999" y="4844529"/>
                  </a:moveTo>
                  <a:lnTo>
                    <a:pt x="3374999" y="0"/>
                  </a:lnTo>
                </a:path>
                <a:path w="12186285" h="4845050">
                  <a:moveTo>
                    <a:pt x="3384003" y="4844529"/>
                  </a:moveTo>
                  <a:lnTo>
                    <a:pt x="3384003" y="0"/>
                  </a:lnTo>
                </a:path>
                <a:path w="12186285" h="4845050">
                  <a:moveTo>
                    <a:pt x="3392995" y="4844529"/>
                  </a:moveTo>
                  <a:lnTo>
                    <a:pt x="3392995" y="0"/>
                  </a:lnTo>
                </a:path>
                <a:path w="12186285" h="4845050">
                  <a:moveTo>
                    <a:pt x="3401999" y="4844529"/>
                  </a:moveTo>
                  <a:lnTo>
                    <a:pt x="3401999" y="0"/>
                  </a:lnTo>
                </a:path>
                <a:path w="12186285" h="4845050">
                  <a:moveTo>
                    <a:pt x="3411004" y="4844529"/>
                  </a:moveTo>
                  <a:lnTo>
                    <a:pt x="3411004" y="0"/>
                  </a:lnTo>
                </a:path>
                <a:path w="12186285" h="4845050">
                  <a:moveTo>
                    <a:pt x="3419995" y="4844529"/>
                  </a:moveTo>
                  <a:lnTo>
                    <a:pt x="3419995" y="0"/>
                  </a:lnTo>
                </a:path>
                <a:path w="12186285" h="4845050">
                  <a:moveTo>
                    <a:pt x="3429000" y="4844529"/>
                  </a:moveTo>
                  <a:lnTo>
                    <a:pt x="3429000" y="0"/>
                  </a:lnTo>
                </a:path>
                <a:path w="12186285" h="4845050">
                  <a:moveTo>
                    <a:pt x="3438004" y="4844529"/>
                  </a:moveTo>
                  <a:lnTo>
                    <a:pt x="3438004" y="0"/>
                  </a:lnTo>
                </a:path>
                <a:path w="12186285" h="4845050">
                  <a:moveTo>
                    <a:pt x="3446995" y="4844529"/>
                  </a:moveTo>
                  <a:lnTo>
                    <a:pt x="3446995" y="0"/>
                  </a:lnTo>
                </a:path>
                <a:path w="12186285" h="4845050">
                  <a:moveTo>
                    <a:pt x="3456000" y="4844529"/>
                  </a:moveTo>
                  <a:lnTo>
                    <a:pt x="3456000" y="0"/>
                  </a:lnTo>
                </a:path>
                <a:path w="12186285" h="4845050">
                  <a:moveTo>
                    <a:pt x="3465004" y="4844529"/>
                  </a:moveTo>
                  <a:lnTo>
                    <a:pt x="3465004" y="0"/>
                  </a:lnTo>
                </a:path>
                <a:path w="12186285" h="4845050">
                  <a:moveTo>
                    <a:pt x="3473996" y="4844529"/>
                  </a:moveTo>
                  <a:lnTo>
                    <a:pt x="3473996" y="0"/>
                  </a:lnTo>
                </a:path>
                <a:path w="12186285" h="4845050">
                  <a:moveTo>
                    <a:pt x="3483000" y="4844529"/>
                  </a:moveTo>
                  <a:lnTo>
                    <a:pt x="3483000" y="0"/>
                  </a:lnTo>
                </a:path>
                <a:path w="12186285" h="4845050">
                  <a:moveTo>
                    <a:pt x="3492004" y="4844529"/>
                  </a:moveTo>
                  <a:lnTo>
                    <a:pt x="3492004" y="0"/>
                  </a:lnTo>
                </a:path>
                <a:path w="12186285" h="4845050">
                  <a:moveTo>
                    <a:pt x="3500996" y="4844529"/>
                  </a:moveTo>
                  <a:lnTo>
                    <a:pt x="3500996" y="0"/>
                  </a:lnTo>
                </a:path>
                <a:path w="12186285" h="4845050">
                  <a:moveTo>
                    <a:pt x="3510000" y="4844529"/>
                  </a:moveTo>
                  <a:lnTo>
                    <a:pt x="3510000" y="0"/>
                  </a:lnTo>
                </a:path>
                <a:path w="12186285" h="4845050">
                  <a:moveTo>
                    <a:pt x="3519004" y="4844529"/>
                  </a:moveTo>
                  <a:lnTo>
                    <a:pt x="3519004" y="0"/>
                  </a:lnTo>
                </a:path>
                <a:path w="12186285" h="4845050">
                  <a:moveTo>
                    <a:pt x="3527996" y="4844529"/>
                  </a:moveTo>
                  <a:lnTo>
                    <a:pt x="3527996" y="0"/>
                  </a:lnTo>
                </a:path>
                <a:path w="12186285" h="4845050">
                  <a:moveTo>
                    <a:pt x="3537000" y="4844529"/>
                  </a:moveTo>
                  <a:lnTo>
                    <a:pt x="3537000" y="0"/>
                  </a:lnTo>
                </a:path>
                <a:path w="12186285" h="4845050">
                  <a:moveTo>
                    <a:pt x="3546005" y="4844529"/>
                  </a:moveTo>
                  <a:lnTo>
                    <a:pt x="3546005" y="0"/>
                  </a:lnTo>
                </a:path>
                <a:path w="12186285" h="4845050">
                  <a:moveTo>
                    <a:pt x="3554996" y="4844529"/>
                  </a:moveTo>
                  <a:lnTo>
                    <a:pt x="3554996" y="0"/>
                  </a:lnTo>
                </a:path>
                <a:path w="12186285" h="4845050">
                  <a:moveTo>
                    <a:pt x="3564001" y="4844529"/>
                  </a:moveTo>
                  <a:lnTo>
                    <a:pt x="3564001" y="0"/>
                  </a:lnTo>
                </a:path>
                <a:path w="12186285" h="4845050">
                  <a:moveTo>
                    <a:pt x="3573005" y="4844529"/>
                  </a:moveTo>
                  <a:lnTo>
                    <a:pt x="3573005" y="0"/>
                  </a:lnTo>
                </a:path>
                <a:path w="12186285" h="4845050">
                  <a:moveTo>
                    <a:pt x="3581996" y="4844529"/>
                  </a:moveTo>
                  <a:lnTo>
                    <a:pt x="3581996" y="0"/>
                  </a:lnTo>
                </a:path>
                <a:path w="12186285" h="4845050">
                  <a:moveTo>
                    <a:pt x="3591001" y="4844529"/>
                  </a:moveTo>
                  <a:lnTo>
                    <a:pt x="3591001" y="0"/>
                  </a:lnTo>
                </a:path>
                <a:path w="12186285" h="4845050">
                  <a:moveTo>
                    <a:pt x="3600005" y="4844529"/>
                  </a:moveTo>
                  <a:lnTo>
                    <a:pt x="3600005" y="0"/>
                  </a:lnTo>
                </a:path>
                <a:path w="12186285" h="4845050">
                  <a:moveTo>
                    <a:pt x="3608997" y="4844529"/>
                  </a:moveTo>
                  <a:lnTo>
                    <a:pt x="3608997" y="0"/>
                  </a:lnTo>
                </a:path>
                <a:path w="12186285" h="4845050">
                  <a:moveTo>
                    <a:pt x="3618001" y="4844529"/>
                  </a:moveTo>
                  <a:lnTo>
                    <a:pt x="3618001" y="0"/>
                  </a:lnTo>
                </a:path>
                <a:path w="12186285" h="4845050">
                  <a:moveTo>
                    <a:pt x="3627005" y="4844529"/>
                  </a:moveTo>
                  <a:lnTo>
                    <a:pt x="3627005" y="0"/>
                  </a:lnTo>
                </a:path>
                <a:path w="12186285" h="4845050">
                  <a:moveTo>
                    <a:pt x="3635997" y="4844529"/>
                  </a:moveTo>
                  <a:lnTo>
                    <a:pt x="3635997" y="0"/>
                  </a:lnTo>
                </a:path>
                <a:path w="12186285" h="4845050">
                  <a:moveTo>
                    <a:pt x="3645001" y="4844529"/>
                  </a:moveTo>
                  <a:lnTo>
                    <a:pt x="3645001" y="0"/>
                  </a:lnTo>
                </a:path>
                <a:path w="12186285" h="4845050">
                  <a:moveTo>
                    <a:pt x="3654005" y="4844529"/>
                  </a:moveTo>
                  <a:lnTo>
                    <a:pt x="3654005" y="0"/>
                  </a:lnTo>
                </a:path>
                <a:path w="12186285" h="4845050">
                  <a:moveTo>
                    <a:pt x="3662997" y="4844529"/>
                  </a:moveTo>
                  <a:lnTo>
                    <a:pt x="3662997" y="0"/>
                  </a:lnTo>
                </a:path>
                <a:path w="12186285" h="4845050">
                  <a:moveTo>
                    <a:pt x="3672001" y="4844529"/>
                  </a:moveTo>
                  <a:lnTo>
                    <a:pt x="3672001" y="0"/>
                  </a:lnTo>
                </a:path>
                <a:path w="12186285" h="4845050">
                  <a:moveTo>
                    <a:pt x="3681006" y="4844529"/>
                  </a:moveTo>
                  <a:lnTo>
                    <a:pt x="3681006" y="0"/>
                  </a:lnTo>
                </a:path>
                <a:path w="12186285" h="4845050">
                  <a:moveTo>
                    <a:pt x="3689997" y="4844529"/>
                  </a:moveTo>
                  <a:lnTo>
                    <a:pt x="3689997" y="0"/>
                  </a:lnTo>
                </a:path>
                <a:path w="12186285" h="4845050">
                  <a:moveTo>
                    <a:pt x="3699002" y="4844529"/>
                  </a:moveTo>
                  <a:lnTo>
                    <a:pt x="3699002" y="0"/>
                  </a:lnTo>
                </a:path>
                <a:path w="12186285" h="4845050">
                  <a:moveTo>
                    <a:pt x="3708006" y="4844529"/>
                  </a:moveTo>
                  <a:lnTo>
                    <a:pt x="3708006" y="0"/>
                  </a:lnTo>
                </a:path>
                <a:path w="12186285" h="4845050">
                  <a:moveTo>
                    <a:pt x="3716997" y="4844529"/>
                  </a:moveTo>
                  <a:lnTo>
                    <a:pt x="3716997" y="0"/>
                  </a:lnTo>
                </a:path>
                <a:path w="12186285" h="4845050">
                  <a:moveTo>
                    <a:pt x="3726002" y="4844529"/>
                  </a:moveTo>
                  <a:lnTo>
                    <a:pt x="3726002" y="0"/>
                  </a:lnTo>
                </a:path>
                <a:path w="12186285" h="4845050">
                  <a:moveTo>
                    <a:pt x="3734993" y="4844529"/>
                  </a:moveTo>
                  <a:lnTo>
                    <a:pt x="3734993" y="0"/>
                  </a:lnTo>
                </a:path>
                <a:path w="12186285" h="4845050">
                  <a:moveTo>
                    <a:pt x="3743998" y="4844529"/>
                  </a:moveTo>
                  <a:lnTo>
                    <a:pt x="3743998" y="0"/>
                  </a:lnTo>
                </a:path>
                <a:path w="12186285" h="4845050">
                  <a:moveTo>
                    <a:pt x="3753002" y="4844529"/>
                  </a:moveTo>
                  <a:lnTo>
                    <a:pt x="3753002" y="0"/>
                  </a:lnTo>
                </a:path>
                <a:path w="12186285" h="4845050">
                  <a:moveTo>
                    <a:pt x="3761994" y="4844529"/>
                  </a:moveTo>
                  <a:lnTo>
                    <a:pt x="3761994" y="0"/>
                  </a:lnTo>
                </a:path>
                <a:path w="12186285" h="4845050">
                  <a:moveTo>
                    <a:pt x="3770998" y="4844529"/>
                  </a:moveTo>
                  <a:lnTo>
                    <a:pt x="3770998" y="0"/>
                  </a:lnTo>
                </a:path>
                <a:path w="12186285" h="4845050">
                  <a:moveTo>
                    <a:pt x="3780002" y="4844529"/>
                  </a:moveTo>
                  <a:lnTo>
                    <a:pt x="3780002" y="0"/>
                  </a:lnTo>
                </a:path>
                <a:path w="12186285" h="4845050">
                  <a:moveTo>
                    <a:pt x="3788994" y="4844529"/>
                  </a:moveTo>
                  <a:lnTo>
                    <a:pt x="3788994" y="0"/>
                  </a:lnTo>
                </a:path>
                <a:path w="12186285" h="4845050">
                  <a:moveTo>
                    <a:pt x="3797998" y="4844529"/>
                  </a:moveTo>
                  <a:lnTo>
                    <a:pt x="3797998" y="0"/>
                  </a:lnTo>
                </a:path>
                <a:path w="12186285" h="4845050">
                  <a:moveTo>
                    <a:pt x="3807002" y="4844529"/>
                  </a:moveTo>
                  <a:lnTo>
                    <a:pt x="3807002" y="0"/>
                  </a:lnTo>
                </a:path>
                <a:path w="12186285" h="4845050">
                  <a:moveTo>
                    <a:pt x="3815994" y="4844529"/>
                  </a:moveTo>
                  <a:lnTo>
                    <a:pt x="3815994" y="0"/>
                  </a:lnTo>
                </a:path>
                <a:path w="12186285" h="4845050">
                  <a:moveTo>
                    <a:pt x="3824998" y="4844529"/>
                  </a:moveTo>
                  <a:lnTo>
                    <a:pt x="3824998" y="0"/>
                  </a:lnTo>
                </a:path>
                <a:path w="12186285" h="4845050">
                  <a:moveTo>
                    <a:pt x="3834003" y="4844529"/>
                  </a:moveTo>
                  <a:lnTo>
                    <a:pt x="3834003" y="0"/>
                  </a:lnTo>
                </a:path>
                <a:path w="12186285" h="4845050">
                  <a:moveTo>
                    <a:pt x="3842994" y="4844529"/>
                  </a:moveTo>
                  <a:lnTo>
                    <a:pt x="3842994" y="0"/>
                  </a:lnTo>
                </a:path>
                <a:path w="12186285" h="4845050">
                  <a:moveTo>
                    <a:pt x="3851998" y="4844529"/>
                  </a:moveTo>
                  <a:lnTo>
                    <a:pt x="3851998" y="0"/>
                  </a:lnTo>
                </a:path>
                <a:path w="12186285" h="4845050">
                  <a:moveTo>
                    <a:pt x="3861003" y="4844529"/>
                  </a:moveTo>
                  <a:lnTo>
                    <a:pt x="3861003" y="0"/>
                  </a:lnTo>
                </a:path>
                <a:path w="12186285" h="4845050">
                  <a:moveTo>
                    <a:pt x="3869994" y="4844529"/>
                  </a:moveTo>
                  <a:lnTo>
                    <a:pt x="3869994" y="0"/>
                  </a:lnTo>
                </a:path>
                <a:path w="12186285" h="4845050">
                  <a:moveTo>
                    <a:pt x="3878999" y="4844529"/>
                  </a:moveTo>
                  <a:lnTo>
                    <a:pt x="3878999" y="0"/>
                  </a:lnTo>
                </a:path>
                <a:path w="12186285" h="4845050">
                  <a:moveTo>
                    <a:pt x="3888003" y="4844529"/>
                  </a:moveTo>
                  <a:lnTo>
                    <a:pt x="3888003" y="0"/>
                  </a:lnTo>
                </a:path>
                <a:path w="12186285" h="4845050">
                  <a:moveTo>
                    <a:pt x="3896995" y="4844529"/>
                  </a:moveTo>
                  <a:lnTo>
                    <a:pt x="3896995" y="0"/>
                  </a:lnTo>
                </a:path>
                <a:path w="12186285" h="4845050">
                  <a:moveTo>
                    <a:pt x="3905999" y="4844529"/>
                  </a:moveTo>
                  <a:lnTo>
                    <a:pt x="3905999" y="0"/>
                  </a:lnTo>
                </a:path>
                <a:path w="12186285" h="4845050">
                  <a:moveTo>
                    <a:pt x="3915003" y="4844529"/>
                  </a:moveTo>
                  <a:lnTo>
                    <a:pt x="3915003" y="0"/>
                  </a:lnTo>
                </a:path>
                <a:path w="12186285" h="4845050">
                  <a:moveTo>
                    <a:pt x="3923995" y="4844529"/>
                  </a:moveTo>
                  <a:lnTo>
                    <a:pt x="3923995" y="0"/>
                  </a:lnTo>
                </a:path>
                <a:path w="12186285" h="4845050">
                  <a:moveTo>
                    <a:pt x="3932999" y="4844529"/>
                  </a:moveTo>
                  <a:lnTo>
                    <a:pt x="3932999" y="0"/>
                  </a:lnTo>
                </a:path>
                <a:path w="12186285" h="4845050">
                  <a:moveTo>
                    <a:pt x="3942003" y="4844529"/>
                  </a:moveTo>
                  <a:lnTo>
                    <a:pt x="3942003" y="0"/>
                  </a:lnTo>
                </a:path>
                <a:path w="12186285" h="4845050">
                  <a:moveTo>
                    <a:pt x="3950995" y="4844529"/>
                  </a:moveTo>
                  <a:lnTo>
                    <a:pt x="3950995" y="0"/>
                  </a:lnTo>
                </a:path>
                <a:path w="12186285" h="4845050">
                  <a:moveTo>
                    <a:pt x="3959999" y="4844529"/>
                  </a:moveTo>
                  <a:lnTo>
                    <a:pt x="3959999" y="0"/>
                  </a:lnTo>
                </a:path>
                <a:path w="12186285" h="4845050">
                  <a:moveTo>
                    <a:pt x="3969004" y="4844529"/>
                  </a:moveTo>
                  <a:lnTo>
                    <a:pt x="3969004" y="0"/>
                  </a:lnTo>
                </a:path>
                <a:path w="12186285" h="4845050">
                  <a:moveTo>
                    <a:pt x="3977995" y="4844529"/>
                  </a:moveTo>
                  <a:lnTo>
                    <a:pt x="3977995" y="0"/>
                  </a:lnTo>
                </a:path>
                <a:path w="12186285" h="4845050">
                  <a:moveTo>
                    <a:pt x="3986999" y="4844529"/>
                  </a:moveTo>
                  <a:lnTo>
                    <a:pt x="3986999" y="0"/>
                  </a:lnTo>
                </a:path>
                <a:path w="12186285" h="4845050">
                  <a:moveTo>
                    <a:pt x="3996004" y="4844529"/>
                  </a:moveTo>
                  <a:lnTo>
                    <a:pt x="3996004" y="0"/>
                  </a:lnTo>
                </a:path>
                <a:path w="12186285" h="4845050">
                  <a:moveTo>
                    <a:pt x="4004995" y="4844529"/>
                  </a:moveTo>
                  <a:lnTo>
                    <a:pt x="4004995" y="0"/>
                  </a:lnTo>
                </a:path>
                <a:path w="12186285" h="4845050">
                  <a:moveTo>
                    <a:pt x="4014000" y="4844529"/>
                  </a:moveTo>
                  <a:lnTo>
                    <a:pt x="4014000" y="0"/>
                  </a:lnTo>
                </a:path>
                <a:path w="12186285" h="4845050">
                  <a:moveTo>
                    <a:pt x="4023004" y="4844529"/>
                  </a:moveTo>
                  <a:lnTo>
                    <a:pt x="4023004" y="0"/>
                  </a:lnTo>
                </a:path>
                <a:path w="12186285" h="4845050">
                  <a:moveTo>
                    <a:pt x="4031996" y="4844529"/>
                  </a:moveTo>
                  <a:lnTo>
                    <a:pt x="4031996" y="0"/>
                  </a:lnTo>
                </a:path>
                <a:path w="12186285" h="4845050">
                  <a:moveTo>
                    <a:pt x="4041000" y="4844529"/>
                  </a:moveTo>
                  <a:lnTo>
                    <a:pt x="4041000" y="0"/>
                  </a:lnTo>
                </a:path>
                <a:path w="12186285" h="4845050">
                  <a:moveTo>
                    <a:pt x="4050004" y="4844529"/>
                  </a:moveTo>
                  <a:lnTo>
                    <a:pt x="4050004" y="0"/>
                  </a:lnTo>
                </a:path>
                <a:path w="12186285" h="4845050">
                  <a:moveTo>
                    <a:pt x="4058996" y="4844529"/>
                  </a:moveTo>
                  <a:lnTo>
                    <a:pt x="4058996" y="0"/>
                  </a:lnTo>
                </a:path>
                <a:path w="12186285" h="4845050">
                  <a:moveTo>
                    <a:pt x="4068000" y="4844529"/>
                  </a:moveTo>
                  <a:lnTo>
                    <a:pt x="4068000" y="0"/>
                  </a:lnTo>
                </a:path>
                <a:path w="12186285" h="4845050">
                  <a:moveTo>
                    <a:pt x="4077004" y="4844529"/>
                  </a:moveTo>
                  <a:lnTo>
                    <a:pt x="4077004" y="0"/>
                  </a:lnTo>
                </a:path>
                <a:path w="12186285" h="4845050">
                  <a:moveTo>
                    <a:pt x="4085996" y="4844529"/>
                  </a:moveTo>
                  <a:lnTo>
                    <a:pt x="4085996" y="0"/>
                  </a:lnTo>
                </a:path>
                <a:path w="12186285" h="4845050">
                  <a:moveTo>
                    <a:pt x="4095000" y="4844529"/>
                  </a:moveTo>
                  <a:lnTo>
                    <a:pt x="4095000" y="0"/>
                  </a:lnTo>
                </a:path>
                <a:path w="12186285" h="4845050">
                  <a:moveTo>
                    <a:pt x="4104004" y="4844529"/>
                  </a:moveTo>
                  <a:lnTo>
                    <a:pt x="4104004" y="0"/>
                  </a:lnTo>
                </a:path>
                <a:path w="12186285" h="4845050">
                  <a:moveTo>
                    <a:pt x="4112996" y="4844529"/>
                  </a:moveTo>
                  <a:lnTo>
                    <a:pt x="4112996" y="0"/>
                  </a:lnTo>
                </a:path>
                <a:path w="12186285" h="4845050">
                  <a:moveTo>
                    <a:pt x="4122000" y="4844529"/>
                  </a:moveTo>
                  <a:lnTo>
                    <a:pt x="4122000" y="0"/>
                  </a:lnTo>
                </a:path>
                <a:path w="12186285" h="4845050">
                  <a:moveTo>
                    <a:pt x="4131005" y="4844529"/>
                  </a:moveTo>
                  <a:lnTo>
                    <a:pt x="4131005" y="0"/>
                  </a:lnTo>
                </a:path>
                <a:path w="12186285" h="4845050">
                  <a:moveTo>
                    <a:pt x="4139996" y="4844529"/>
                  </a:moveTo>
                  <a:lnTo>
                    <a:pt x="4139996" y="0"/>
                  </a:lnTo>
                </a:path>
                <a:path w="12186285" h="4845050">
                  <a:moveTo>
                    <a:pt x="4149001" y="4844529"/>
                  </a:moveTo>
                  <a:lnTo>
                    <a:pt x="4149001" y="0"/>
                  </a:lnTo>
                </a:path>
                <a:path w="12186285" h="4845050">
                  <a:moveTo>
                    <a:pt x="4158005" y="4844529"/>
                  </a:moveTo>
                  <a:lnTo>
                    <a:pt x="4158005" y="0"/>
                  </a:lnTo>
                </a:path>
                <a:path w="12186285" h="4845050">
                  <a:moveTo>
                    <a:pt x="4166997" y="4844529"/>
                  </a:moveTo>
                  <a:lnTo>
                    <a:pt x="4166997" y="0"/>
                  </a:lnTo>
                </a:path>
                <a:path w="12186285" h="4845050">
                  <a:moveTo>
                    <a:pt x="4176001" y="4844529"/>
                  </a:moveTo>
                  <a:lnTo>
                    <a:pt x="4176001" y="0"/>
                  </a:lnTo>
                </a:path>
                <a:path w="12186285" h="4845050">
                  <a:moveTo>
                    <a:pt x="4185005" y="4844529"/>
                  </a:moveTo>
                  <a:lnTo>
                    <a:pt x="4185005" y="0"/>
                  </a:lnTo>
                </a:path>
                <a:path w="12186285" h="4845050">
                  <a:moveTo>
                    <a:pt x="4193997" y="4844529"/>
                  </a:moveTo>
                  <a:lnTo>
                    <a:pt x="4193997" y="0"/>
                  </a:lnTo>
                </a:path>
                <a:path w="12186285" h="4845050">
                  <a:moveTo>
                    <a:pt x="4203001" y="4844529"/>
                  </a:moveTo>
                  <a:lnTo>
                    <a:pt x="4203001" y="0"/>
                  </a:lnTo>
                </a:path>
                <a:path w="12186285" h="4845050">
                  <a:moveTo>
                    <a:pt x="4212005" y="4844529"/>
                  </a:moveTo>
                  <a:lnTo>
                    <a:pt x="4212005" y="0"/>
                  </a:lnTo>
                </a:path>
                <a:path w="12186285" h="4845050">
                  <a:moveTo>
                    <a:pt x="4220997" y="4844529"/>
                  </a:moveTo>
                  <a:lnTo>
                    <a:pt x="4220997" y="0"/>
                  </a:lnTo>
                </a:path>
                <a:path w="12186285" h="4845050">
                  <a:moveTo>
                    <a:pt x="4230001" y="4844529"/>
                  </a:moveTo>
                  <a:lnTo>
                    <a:pt x="4230001" y="0"/>
                  </a:lnTo>
                </a:path>
                <a:path w="12186285" h="4845050">
                  <a:moveTo>
                    <a:pt x="4239006" y="4844529"/>
                  </a:moveTo>
                  <a:lnTo>
                    <a:pt x="4239006" y="0"/>
                  </a:lnTo>
                </a:path>
                <a:path w="12186285" h="4845050">
                  <a:moveTo>
                    <a:pt x="4247997" y="4844529"/>
                  </a:moveTo>
                  <a:lnTo>
                    <a:pt x="4247997" y="0"/>
                  </a:lnTo>
                </a:path>
                <a:path w="12186285" h="4845050">
                  <a:moveTo>
                    <a:pt x="4257001" y="4844529"/>
                  </a:moveTo>
                  <a:lnTo>
                    <a:pt x="4257001" y="0"/>
                  </a:lnTo>
                </a:path>
                <a:path w="12186285" h="4845050">
                  <a:moveTo>
                    <a:pt x="4266006" y="4844529"/>
                  </a:moveTo>
                  <a:lnTo>
                    <a:pt x="4266006" y="0"/>
                  </a:lnTo>
                </a:path>
                <a:path w="12186285" h="4845050">
                  <a:moveTo>
                    <a:pt x="4274997" y="4844529"/>
                  </a:moveTo>
                  <a:lnTo>
                    <a:pt x="4274997" y="0"/>
                  </a:lnTo>
                </a:path>
                <a:path w="12186285" h="4845050">
                  <a:moveTo>
                    <a:pt x="4284002" y="4844529"/>
                  </a:moveTo>
                  <a:lnTo>
                    <a:pt x="4284002" y="0"/>
                  </a:lnTo>
                </a:path>
                <a:path w="12186285" h="4845050">
                  <a:moveTo>
                    <a:pt x="4292993" y="4844529"/>
                  </a:moveTo>
                  <a:lnTo>
                    <a:pt x="4292993" y="0"/>
                  </a:lnTo>
                </a:path>
                <a:path w="12186285" h="4845050">
                  <a:moveTo>
                    <a:pt x="4301998" y="4844529"/>
                  </a:moveTo>
                  <a:lnTo>
                    <a:pt x="4301998" y="0"/>
                  </a:lnTo>
                </a:path>
                <a:path w="12186285" h="4845050">
                  <a:moveTo>
                    <a:pt x="4311002" y="4844529"/>
                  </a:moveTo>
                  <a:lnTo>
                    <a:pt x="4311002" y="0"/>
                  </a:lnTo>
                </a:path>
                <a:path w="12186285" h="4845050">
                  <a:moveTo>
                    <a:pt x="4319993" y="4844529"/>
                  </a:moveTo>
                  <a:lnTo>
                    <a:pt x="4319993" y="0"/>
                  </a:lnTo>
                </a:path>
                <a:path w="12186285" h="4845050">
                  <a:moveTo>
                    <a:pt x="4328998" y="4844529"/>
                  </a:moveTo>
                  <a:lnTo>
                    <a:pt x="4328998" y="0"/>
                  </a:lnTo>
                </a:path>
                <a:path w="12186285" h="4845050">
                  <a:moveTo>
                    <a:pt x="4338002" y="4844529"/>
                  </a:moveTo>
                  <a:lnTo>
                    <a:pt x="4338002" y="0"/>
                  </a:lnTo>
                </a:path>
                <a:path w="12186285" h="4845050">
                  <a:moveTo>
                    <a:pt x="4346994" y="4844529"/>
                  </a:moveTo>
                  <a:lnTo>
                    <a:pt x="4346994" y="0"/>
                  </a:lnTo>
                </a:path>
                <a:path w="12186285" h="4845050">
                  <a:moveTo>
                    <a:pt x="4355998" y="4844529"/>
                  </a:moveTo>
                  <a:lnTo>
                    <a:pt x="4355998" y="0"/>
                  </a:lnTo>
                </a:path>
                <a:path w="12186285" h="4845050">
                  <a:moveTo>
                    <a:pt x="4365002" y="4844529"/>
                  </a:moveTo>
                  <a:lnTo>
                    <a:pt x="4365002" y="0"/>
                  </a:lnTo>
                </a:path>
                <a:path w="12186285" h="4845050">
                  <a:moveTo>
                    <a:pt x="4373994" y="4844529"/>
                  </a:moveTo>
                  <a:lnTo>
                    <a:pt x="4373994" y="0"/>
                  </a:lnTo>
                </a:path>
                <a:path w="12186285" h="4845050">
                  <a:moveTo>
                    <a:pt x="4382998" y="4844529"/>
                  </a:moveTo>
                  <a:lnTo>
                    <a:pt x="4382998" y="0"/>
                  </a:lnTo>
                </a:path>
                <a:path w="12186285" h="4845050">
                  <a:moveTo>
                    <a:pt x="4392002" y="4844529"/>
                  </a:moveTo>
                  <a:lnTo>
                    <a:pt x="4392002" y="0"/>
                  </a:lnTo>
                </a:path>
                <a:path w="12186285" h="4845050">
                  <a:moveTo>
                    <a:pt x="4400994" y="4844529"/>
                  </a:moveTo>
                  <a:lnTo>
                    <a:pt x="4400994" y="0"/>
                  </a:lnTo>
                </a:path>
                <a:path w="12186285" h="4845050">
                  <a:moveTo>
                    <a:pt x="4409998" y="4844529"/>
                  </a:moveTo>
                  <a:lnTo>
                    <a:pt x="4409998" y="0"/>
                  </a:lnTo>
                </a:path>
                <a:path w="12186285" h="4845050">
                  <a:moveTo>
                    <a:pt x="4419003" y="4844529"/>
                  </a:moveTo>
                  <a:lnTo>
                    <a:pt x="4419003" y="0"/>
                  </a:lnTo>
                </a:path>
                <a:path w="12186285" h="4845050">
                  <a:moveTo>
                    <a:pt x="4427994" y="4844529"/>
                  </a:moveTo>
                  <a:lnTo>
                    <a:pt x="4427994" y="0"/>
                  </a:lnTo>
                </a:path>
                <a:path w="12186285" h="4845050">
                  <a:moveTo>
                    <a:pt x="4436999" y="4844529"/>
                  </a:moveTo>
                  <a:lnTo>
                    <a:pt x="4436999" y="0"/>
                  </a:lnTo>
                </a:path>
                <a:path w="12186285" h="4845050">
                  <a:moveTo>
                    <a:pt x="4446003" y="4844529"/>
                  </a:moveTo>
                  <a:lnTo>
                    <a:pt x="4446003" y="0"/>
                  </a:lnTo>
                </a:path>
                <a:path w="12186285" h="4845050">
                  <a:moveTo>
                    <a:pt x="4454994" y="4844529"/>
                  </a:moveTo>
                  <a:lnTo>
                    <a:pt x="4454994" y="0"/>
                  </a:lnTo>
                </a:path>
                <a:path w="12186285" h="4845050">
                  <a:moveTo>
                    <a:pt x="4463999" y="4844529"/>
                  </a:moveTo>
                  <a:lnTo>
                    <a:pt x="4463999" y="0"/>
                  </a:lnTo>
                </a:path>
                <a:path w="12186285" h="4845050">
                  <a:moveTo>
                    <a:pt x="4473003" y="4844529"/>
                  </a:moveTo>
                  <a:lnTo>
                    <a:pt x="4473003" y="0"/>
                  </a:lnTo>
                </a:path>
                <a:path w="12186285" h="4845050">
                  <a:moveTo>
                    <a:pt x="4481995" y="4844529"/>
                  </a:moveTo>
                  <a:lnTo>
                    <a:pt x="4481995" y="0"/>
                  </a:lnTo>
                </a:path>
                <a:path w="12186285" h="4845050">
                  <a:moveTo>
                    <a:pt x="4490999" y="4844529"/>
                  </a:moveTo>
                  <a:lnTo>
                    <a:pt x="4490999" y="0"/>
                  </a:lnTo>
                </a:path>
                <a:path w="12186285" h="4845050">
                  <a:moveTo>
                    <a:pt x="4500003" y="4844529"/>
                  </a:moveTo>
                  <a:lnTo>
                    <a:pt x="4500003" y="0"/>
                  </a:lnTo>
                </a:path>
                <a:path w="12186285" h="4845050">
                  <a:moveTo>
                    <a:pt x="4508995" y="4844529"/>
                  </a:moveTo>
                  <a:lnTo>
                    <a:pt x="4508995" y="0"/>
                  </a:lnTo>
                </a:path>
                <a:path w="12186285" h="4845050">
                  <a:moveTo>
                    <a:pt x="4517999" y="4844529"/>
                  </a:moveTo>
                  <a:lnTo>
                    <a:pt x="4517999" y="0"/>
                  </a:lnTo>
                </a:path>
                <a:path w="12186285" h="4845050">
                  <a:moveTo>
                    <a:pt x="4527003" y="4844529"/>
                  </a:moveTo>
                  <a:lnTo>
                    <a:pt x="4527003" y="0"/>
                  </a:lnTo>
                </a:path>
                <a:path w="12186285" h="4845050">
                  <a:moveTo>
                    <a:pt x="4535995" y="4844529"/>
                  </a:moveTo>
                  <a:lnTo>
                    <a:pt x="4535995" y="0"/>
                  </a:lnTo>
                </a:path>
                <a:path w="12186285" h="4845050">
                  <a:moveTo>
                    <a:pt x="4544999" y="4844529"/>
                  </a:moveTo>
                  <a:lnTo>
                    <a:pt x="4544999" y="0"/>
                  </a:lnTo>
                </a:path>
                <a:path w="12186285" h="4845050">
                  <a:moveTo>
                    <a:pt x="4554004" y="4844529"/>
                  </a:moveTo>
                  <a:lnTo>
                    <a:pt x="4554004" y="0"/>
                  </a:lnTo>
                </a:path>
                <a:path w="12186285" h="4845050">
                  <a:moveTo>
                    <a:pt x="4562995" y="4844529"/>
                  </a:moveTo>
                  <a:lnTo>
                    <a:pt x="4562995" y="0"/>
                  </a:lnTo>
                </a:path>
                <a:path w="12186285" h="4845050">
                  <a:moveTo>
                    <a:pt x="4572000" y="4844529"/>
                  </a:moveTo>
                  <a:lnTo>
                    <a:pt x="4572000" y="0"/>
                  </a:lnTo>
                </a:path>
                <a:path w="12186285" h="4845050">
                  <a:moveTo>
                    <a:pt x="4581004" y="4844529"/>
                  </a:moveTo>
                  <a:lnTo>
                    <a:pt x="4581004" y="0"/>
                  </a:lnTo>
                </a:path>
                <a:path w="12186285" h="4845050">
                  <a:moveTo>
                    <a:pt x="4589995" y="4844529"/>
                  </a:moveTo>
                  <a:lnTo>
                    <a:pt x="4589995" y="0"/>
                  </a:lnTo>
                </a:path>
                <a:path w="12186285" h="4845050">
                  <a:moveTo>
                    <a:pt x="4599000" y="4844529"/>
                  </a:moveTo>
                  <a:lnTo>
                    <a:pt x="4599000" y="0"/>
                  </a:lnTo>
                </a:path>
                <a:path w="12186285" h="4845050">
                  <a:moveTo>
                    <a:pt x="4608004" y="4844529"/>
                  </a:moveTo>
                  <a:lnTo>
                    <a:pt x="4608004" y="0"/>
                  </a:lnTo>
                </a:path>
                <a:path w="12186285" h="4845050">
                  <a:moveTo>
                    <a:pt x="4616996" y="4844529"/>
                  </a:moveTo>
                  <a:lnTo>
                    <a:pt x="4616996" y="0"/>
                  </a:lnTo>
                </a:path>
                <a:path w="12186285" h="4845050">
                  <a:moveTo>
                    <a:pt x="4626000" y="4844529"/>
                  </a:moveTo>
                  <a:lnTo>
                    <a:pt x="4626000" y="0"/>
                  </a:lnTo>
                </a:path>
                <a:path w="12186285" h="4845050">
                  <a:moveTo>
                    <a:pt x="4635004" y="4844529"/>
                  </a:moveTo>
                  <a:lnTo>
                    <a:pt x="4635004" y="0"/>
                  </a:lnTo>
                </a:path>
                <a:path w="12186285" h="4845050">
                  <a:moveTo>
                    <a:pt x="4643996" y="4844529"/>
                  </a:moveTo>
                  <a:lnTo>
                    <a:pt x="4643996" y="0"/>
                  </a:lnTo>
                </a:path>
                <a:path w="12186285" h="4845050">
                  <a:moveTo>
                    <a:pt x="4653000" y="4844529"/>
                  </a:moveTo>
                  <a:lnTo>
                    <a:pt x="4653000" y="0"/>
                  </a:lnTo>
                </a:path>
                <a:path w="12186285" h="4845050">
                  <a:moveTo>
                    <a:pt x="4662004" y="4844529"/>
                  </a:moveTo>
                  <a:lnTo>
                    <a:pt x="4662004" y="0"/>
                  </a:lnTo>
                </a:path>
                <a:path w="12186285" h="4845050">
                  <a:moveTo>
                    <a:pt x="4670996" y="4844529"/>
                  </a:moveTo>
                  <a:lnTo>
                    <a:pt x="4670996" y="0"/>
                  </a:lnTo>
                </a:path>
                <a:path w="12186285" h="4845050">
                  <a:moveTo>
                    <a:pt x="4680000" y="4844529"/>
                  </a:moveTo>
                  <a:lnTo>
                    <a:pt x="4680000" y="0"/>
                  </a:lnTo>
                </a:path>
                <a:path w="12186285" h="4845050">
                  <a:moveTo>
                    <a:pt x="4689005" y="4844529"/>
                  </a:moveTo>
                  <a:lnTo>
                    <a:pt x="4689005" y="0"/>
                  </a:lnTo>
                </a:path>
                <a:path w="12186285" h="4845050">
                  <a:moveTo>
                    <a:pt x="4697996" y="4844529"/>
                  </a:moveTo>
                  <a:lnTo>
                    <a:pt x="4697996" y="0"/>
                  </a:lnTo>
                </a:path>
                <a:path w="12186285" h="4845050">
                  <a:moveTo>
                    <a:pt x="4707001" y="4844529"/>
                  </a:moveTo>
                  <a:lnTo>
                    <a:pt x="4707001" y="0"/>
                  </a:lnTo>
                </a:path>
                <a:path w="12186285" h="4845050">
                  <a:moveTo>
                    <a:pt x="4716005" y="4844529"/>
                  </a:moveTo>
                  <a:lnTo>
                    <a:pt x="4716005" y="0"/>
                  </a:lnTo>
                </a:path>
                <a:path w="12186285" h="4845050">
                  <a:moveTo>
                    <a:pt x="4724996" y="4844529"/>
                  </a:moveTo>
                  <a:lnTo>
                    <a:pt x="4724996" y="0"/>
                  </a:lnTo>
                </a:path>
                <a:path w="12186285" h="4845050">
                  <a:moveTo>
                    <a:pt x="4734001" y="4844529"/>
                  </a:moveTo>
                  <a:lnTo>
                    <a:pt x="4734001" y="0"/>
                  </a:lnTo>
                </a:path>
                <a:path w="12186285" h="4845050">
                  <a:moveTo>
                    <a:pt x="4743005" y="4844529"/>
                  </a:moveTo>
                  <a:lnTo>
                    <a:pt x="4743005" y="0"/>
                  </a:lnTo>
                </a:path>
                <a:path w="12186285" h="4845050">
                  <a:moveTo>
                    <a:pt x="4751997" y="4844529"/>
                  </a:moveTo>
                  <a:lnTo>
                    <a:pt x="4751997" y="0"/>
                  </a:lnTo>
                </a:path>
                <a:path w="12186285" h="4845050">
                  <a:moveTo>
                    <a:pt x="4761001" y="4844529"/>
                  </a:moveTo>
                  <a:lnTo>
                    <a:pt x="4761001" y="0"/>
                  </a:lnTo>
                </a:path>
                <a:path w="12186285" h="4845050">
                  <a:moveTo>
                    <a:pt x="4770005" y="4844529"/>
                  </a:moveTo>
                  <a:lnTo>
                    <a:pt x="4770005" y="0"/>
                  </a:lnTo>
                </a:path>
                <a:path w="12186285" h="4845050">
                  <a:moveTo>
                    <a:pt x="4778997" y="4844529"/>
                  </a:moveTo>
                  <a:lnTo>
                    <a:pt x="4778997" y="0"/>
                  </a:lnTo>
                </a:path>
                <a:path w="12186285" h="4845050">
                  <a:moveTo>
                    <a:pt x="4788001" y="4844529"/>
                  </a:moveTo>
                  <a:lnTo>
                    <a:pt x="4788001" y="0"/>
                  </a:lnTo>
                </a:path>
                <a:path w="12186285" h="4845050">
                  <a:moveTo>
                    <a:pt x="4797005" y="4844529"/>
                  </a:moveTo>
                  <a:lnTo>
                    <a:pt x="4797005" y="0"/>
                  </a:lnTo>
                </a:path>
                <a:path w="12186285" h="4845050">
                  <a:moveTo>
                    <a:pt x="4805997" y="4844529"/>
                  </a:moveTo>
                  <a:lnTo>
                    <a:pt x="4805997" y="0"/>
                  </a:lnTo>
                </a:path>
                <a:path w="12186285" h="4845050">
                  <a:moveTo>
                    <a:pt x="4815001" y="4844529"/>
                  </a:moveTo>
                  <a:lnTo>
                    <a:pt x="4815001" y="0"/>
                  </a:lnTo>
                </a:path>
                <a:path w="12186285" h="4845050">
                  <a:moveTo>
                    <a:pt x="4824006" y="4844529"/>
                  </a:moveTo>
                  <a:lnTo>
                    <a:pt x="4824006" y="0"/>
                  </a:lnTo>
                </a:path>
                <a:path w="12186285" h="4845050">
                  <a:moveTo>
                    <a:pt x="4832997" y="4844529"/>
                  </a:moveTo>
                  <a:lnTo>
                    <a:pt x="4832997" y="0"/>
                  </a:lnTo>
                </a:path>
                <a:path w="12186285" h="4845050">
                  <a:moveTo>
                    <a:pt x="4842002" y="4844529"/>
                  </a:moveTo>
                  <a:lnTo>
                    <a:pt x="4842002" y="0"/>
                  </a:lnTo>
                </a:path>
                <a:path w="12186285" h="4845050">
                  <a:moveTo>
                    <a:pt x="4851006" y="4844529"/>
                  </a:moveTo>
                  <a:lnTo>
                    <a:pt x="4851006" y="0"/>
                  </a:lnTo>
                </a:path>
                <a:path w="12186285" h="4845050">
                  <a:moveTo>
                    <a:pt x="4859997" y="4844529"/>
                  </a:moveTo>
                  <a:lnTo>
                    <a:pt x="4859997" y="0"/>
                  </a:lnTo>
                </a:path>
                <a:path w="12186285" h="4845050">
                  <a:moveTo>
                    <a:pt x="4869002" y="4844529"/>
                  </a:moveTo>
                  <a:lnTo>
                    <a:pt x="4869002" y="0"/>
                  </a:lnTo>
                </a:path>
                <a:path w="12186285" h="4845050">
                  <a:moveTo>
                    <a:pt x="4877993" y="4844529"/>
                  </a:moveTo>
                  <a:lnTo>
                    <a:pt x="4877993" y="0"/>
                  </a:lnTo>
                </a:path>
                <a:path w="12186285" h="4845050">
                  <a:moveTo>
                    <a:pt x="4886998" y="4844529"/>
                  </a:moveTo>
                  <a:lnTo>
                    <a:pt x="4886998" y="0"/>
                  </a:lnTo>
                </a:path>
                <a:path w="12186285" h="4845050">
                  <a:moveTo>
                    <a:pt x="4896002" y="4844529"/>
                  </a:moveTo>
                  <a:lnTo>
                    <a:pt x="4896002" y="0"/>
                  </a:lnTo>
                </a:path>
                <a:path w="12186285" h="4845050">
                  <a:moveTo>
                    <a:pt x="4904994" y="4844529"/>
                  </a:moveTo>
                  <a:lnTo>
                    <a:pt x="4904994" y="0"/>
                  </a:lnTo>
                </a:path>
                <a:path w="12186285" h="4845050">
                  <a:moveTo>
                    <a:pt x="4913998" y="4844529"/>
                  </a:moveTo>
                  <a:lnTo>
                    <a:pt x="4913998" y="0"/>
                  </a:lnTo>
                </a:path>
                <a:path w="12186285" h="4845050">
                  <a:moveTo>
                    <a:pt x="4923002" y="4844529"/>
                  </a:moveTo>
                  <a:lnTo>
                    <a:pt x="4923002" y="0"/>
                  </a:lnTo>
                </a:path>
                <a:path w="12186285" h="4845050">
                  <a:moveTo>
                    <a:pt x="4931994" y="4844529"/>
                  </a:moveTo>
                  <a:lnTo>
                    <a:pt x="4931994" y="0"/>
                  </a:lnTo>
                </a:path>
                <a:path w="12186285" h="4845050">
                  <a:moveTo>
                    <a:pt x="4940998" y="4844529"/>
                  </a:moveTo>
                  <a:lnTo>
                    <a:pt x="4940998" y="0"/>
                  </a:lnTo>
                </a:path>
                <a:path w="12186285" h="4845050">
                  <a:moveTo>
                    <a:pt x="4950002" y="4844529"/>
                  </a:moveTo>
                  <a:lnTo>
                    <a:pt x="4950002" y="0"/>
                  </a:lnTo>
                </a:path>
                <a:path w="12186285" h="4845050">
                  <a:moveTo>
                    <a:pt x="4958994" y="4844529"/>
                  </a:moveTo>
                  <a:lnTo>
                    <a:pt x="4958994" y="0"/>
                  </a:lnTo>
                </a:path>
                <a:path w="12186285" h="4845050">
                  <a:moveTo>
                    <a:pt x="4967998" y="4844529"/>
                  </a:moveTo>
                  <a:lnTo>
                    <a:pt x="4967998" y="0"/>
                  </a:lnTo>
                </a:path>
                <a:path w="12186285" h="4845050">
                  <a:moveTo>
                    <a:pt x="4977003" y="4844529"/>
                  </a:moveTo>
                  <a:lnTo>
                    <a:pt x="4977003" y="0"/>
                  </a:lnTo>
                </a:path>
                <a:path w="12186285" h="4845050">
                  <a:moveTo>
                    <a:pt x="4985994" y="4844529"/>
                  </a:moveTo>
                  <a:lnTo>
                    <a:pt x="4985994" y="0"/>
                  </a:lnTo>
                </a:path>
                <a:path w="12186285" h="4845050">
                  <a:moveTo>
                    <a:pt x="4994998" y="4844529"/>
                  </a:moveTo>
                  <a:lnTo>
                    <a:pt x="4994998" y="0"/>
                  </a:lnTo>
                </a:path>
                <a:path w="12186285" h="4845050">
                  <a:moveTo>
                    <a:pt x="5004003" y="4844529"/>
                  </a:moveTo>
                  <a:lnTo>
                    <a:pt x="5004003" y="0"/>
                  </a:lnTo>
                </a:path>
                <a:path w="12186285" h="4845050">
                  <a:moveTo>
                    <a:pt x="5012994" y="4844529"/>
                  </a:moveTo>
                  <a:lnTo>
                    <a:pt x="5012994" y="0"/>
                  </a:lnTo>
                </a:path>
                <a:path w="12186285" h="4845050">
                  <a:moveTo>
                    <a:pt x="5021999" y="4844529"/>
                  </a:moveTo>
                  <a:lnTo>
                    <a:pt x="5021999" y="0"/>
                  </a:lnTo>
                </a:path>
                <a:path w="12186285" h="4845050">
                  <a:moveTo>
                    <a:pt x="5031003" y="4844529"/>
                  </a:moveTo>
                  <a:lnTo>
                    <a:pt x="5031003" y="0"/>
                  </a:lnTo>
                </a:path>
                <a:path w="12186285" h="4845050">
                  <a:moveTo>
                    <a:pt x="5039995" y="4844529"/>
                  </a:moveTo>
                  <a:lnTo>
                    <a:pt x="5039995" y="0"/>
                  </a:lnTo>
                </a:path>
                <a:path w="12186285" h="4845050">
                  <a:moveTo>
                    <a:pt x="5048999" y="4844529"/>
                  </a:moveTo>
                  <a:lnTo>
                    <a:pt x="5048999" y="0"/>
                  </a:lnTo>
                </a:path>
                <a:path w="12186285" h="4845050">
                  <a:moveTo>
                    <a:pt x="5058003" y="4844529"/>
                  </a:moveTo>
                  <a:lnTo>
                    <a:pt x="5058003" y="0"/>
                  </a:lnTo>
                </a:path>
                <a:path w="12186285" h="4845050">
                  <a:moveTo>
                    <a:pt x="5066995" y="4844529"/>
                  </a:moveTo>
                  <a:lnTo>
                    <a:pt x="5066995" y="0"/>
                  </a:lnTo>
                </a:path>
                <a:path w="12186285" h="4845050">
                  <a:moveTo>
                    <a:pt x="5075999" y="4844529"/>
                  </a:moveTo>
                  <a:lnTo>
                    <a:pt x="5075999" y="0"/>
                  </a:lnTo>
                </a:path>
                <a:path w="12186285" h="4845050">
                  <a:moveTo>
                    <a:pt x="5085003" y="4844529"/>
                  </a:moveTo>
                  <a:lnTo>
                    <a:pt x="5085003" y="0"/>
                  </a:lnTo>
                </a:path>
                <a:path w="12186285" h="4845050">
                  <a:moveTo>
                    <a:pt x="5093995" y="4844529"/>
                  </a:moveTo>
                  <a:lnTo>
                    <a:pt x="5093995" y="0"/>
                  </a:lnTo>
                </a:path>
                <a:path w="12186285" h="4845050">
                  <a:moveTo>
                    <a:pt x="5102999" y="4844529"/>
                  </a:moveTo>
                  <a:lnTo>
                    <a:pt x="5102999" y="0"/>
                  </a:lnTo>
                </a:path>
                <a:path w="12186285" h="4845050">
                  <a:moveTo>
                    <a:pt x="5112004" y="4844529"/>
                  </a:moveTo>
                  <a:lnTo>
                    <a:pt x="5112004" y="0"/>
                  </a:lnTo>
                </a:path>
                <a:path w="12186285" h="4845050">
                  <a:moveTo>
                    <a:pt x="5120995" y="4844529"/>
                  </a:moveTo>
                  <a:lnTo>
                    <a:pt x="5120995" y="0"/>
                  </a:lnTo>
                </a:path>
                <a:path w="12186285" h="4845050">
                  <a:moveTo>
                    <a:pt x="5129999" y="4844529"/>
                  </a:moveTo>
                  <a:lnTo>
                    <a:pt x="5129999" y="0"/>
                  </a:lnTo>
                </a:path>
                <a:path w="12186285" h="4845050">
                  <a:moveTo>
                    <a:pt x="5139004" y="4844529"/>
                  </a:moveTo>
                  <a:lnTo>
                    <a:pt x="5139004" y="0"/>
                  </a:lnTo>
                </a:path>
                <a:path w="12186285" h="4845050">
                  <a:moveTo>
                    <a:pt x="5147995" y="4844529"/>
                  </a:moveTo>
                  <a:lnTo>
                    <a:pt x="5147995" y="0"/>
                  </a:lnTo>
                </a:path>
                <a:path w="12186285" h="4845050">
                  <a:moveTo>
                    <a:pt x="5157000" y="4844529"/>
                  </a:moveTo>
                  <a:lnTo>
                    <a:pt x="5157000" y="0"/>
                  </a:lnTo>
                </a:path>
                <a:path w="12186285" h="4845050">
                  <a:moveTo>
                    <a:pt x="5166004" y="4844529"/>
                  </a:moveTo>
                  <a:lnTo>
                    <a:pt x="5166004" y="0"/>
                  </a:lnTo>
                </a:path>
                <a:path w="12186285" h="4845050">
                  <a:moveTo>
                    <a:pt x="5174996" y="4844529"/>
                  </a:moveTo>
                  <a:lnTo>
                    <a:pt x="5174996" y="0"/>
                  </a:lnTo>
                </a:path>
                <a:path w="12186285" h="4845050">
                  <a:moveTo>
                    <a:pt x="5184000" y="4844529"/>
                  </a:moveTo>
                  <a:lnTo>
                    <a:pt x="5184000" y="0"/>
                  </a:lnTo>
                </a:path>
                <a:path w="12186285" h="4845050">
                  <a:moveTo>
                    <a:pt x="5193004" y="4844529"/>
                  </a:moveTo>
                  <a:lnTo>
                    <a:pt x="5193004" y="0"/>
                  </a:lnTo>
                </a:path>
                <a:path w="12186285" h="4845050">
                  <a:moveTo>
                    <a:pt x="5201996" y="4844529"/>
                  </a:moveTo>
                  <a:lnTo>
                    <a:pt x="5201996" y="0"/>
                  </a:lnTo>
                </a:path>
                <a:path w="12186285" h="4845050">
                  <a:moveTo>
                    <a:pt x="5211000" y="4844529"/>
                  </a:moveTo>
                  <a:lnTo>
                    <a:pt x="5211000" y="0"/>
                  </a:lnTo>
                </a:path>
                <a:path w="12186285" h="4845050">
                  <a:moveTo>
                    <a:pt x="5220004" y="4844529"/>
                  </a:moveTo>
                  <a:lnTo>
                    <a:pt x="5220004" y="0"/>
                  </a:lnTo>
                </a:path>
                <a:path w="12186285" h="4845050">
                  <a:moveTo>
                    <a:pt x="5228996" y="4844529"/>
                  </a:moveTo>
                  <a:lnTo>
                    <a:pt x="5228996" y="0"/>
                  </a:lnTo>
                </a:path>
                <a:path w="12186285" h="4845050">
                  <a:moveTo>
                    <a:pt x="5238000" y="4844529"/>
                  </a:moveTo>
                  <a:lnTo>
                    <a:pt x="5238000" y="0"/>
                  </a:lnTo>
                </a:path>
                <a:path w="12186285" h="4845050">
                  <a:moveTo>
                    <a:pt x="5247005" y="4844529"/>
                  </a:moveTo>
                  <a:lnTo>
                    <a:pt x="5247005" y="0"/>
                  </a:lnTo>
                </a:path>
                <a:path w="12186285" h="4845050">
                  <a:moveTo>
                    <a:pt x="5255996" y="4844529"/>
                  </a:moveTo>
                  <a:lnTo>
                    <a:pt x="5255996" y="0"/>
                  </a:lnTo>
                </a:path>
                <a:path w="12186285" h="4845050">
                  <a:moveTo>
                    <a:pt x="5265000" y="4844529"/>
                  </a:moveTo>
                  <a:lnTo>
                    <a:pt x="5265000" y="0"/>
                  </a:lnTo>
                </a:path>
                <a:path w="12186285" h="4845050">
                  <a:moveTo>
                    <a:pt x="5274005" y="4844529"/>
                  </a:moveTo>
                  <a:lnTo>
                    <a:pt x="5274005" y="0"/>
                  </a:lnTo>
                </a:path>
                <a:path w="12186285" h="4845050">
                  <a:moveTo>
                    <a:pt x="5282996" y="4844529"/>
                  </a:moveTo>
                  <a:lnTo>
                    <a:pt x="5282996" y="0"/>
                  </a:lnTo>
                </a:path>
                <a:path w="12186285" h="4845050">
                  <a:moveTo>
                    <a:pt x="5292001" y="4844529"/>
                  </a:moveTo>
                  <a:lnTo>
                    <a:pt x="5292001" y="0"/>
                  </a:lnTo>
                </a:path>
                <a:path w="12186285" h="4845050">
                  <a:moveTo>
                    <a:pt x="5301005" y="4844529"/>
                  </a:moveTo>
                  <a:lnTo>
                    <a:pt x="5301005" y="0"/>
                  </a:lnTo>
                </a:path>
                <a:path w="12186285" h="4845050">
                  <a:moveTo>
                    <a:pt x="5309997" y="4844529"/>
                  </a:moveTo>
                  <a:lnTo>
                    <a:pt x="5309997" y="0"/>
                  </a:lnTo>
                </a:path>
                <a:path w="12186285" h="4845050">
                  <a:moveTo>
                    <a:pt x="5319001" y="4844529"/>
                  </a:moveTo>
                  <a:lnTo>
                    <a:pt x="5319001" y="0"/>
                  </a:lnTo>
                </a:path>
                <a:path w="12186285" h="4845050">
                  <a:moveTo>
                    <a:pt x="5328005" y="4844529"/>
                  </a:moveTo>
                  <a:lnTo>
                    <a:pt x="5328005" y="0"/>
                  </a:lnTo>
                </a:path>
                <a:path w="12186285" h="4845050">
                  <a:moveTo>
                    <a:pt x="5336997" y="4844529"/>
                  </a:moveTo>
                  <a:lnTo>
                    <a:pt x="5336997" y="0"/>
                  </a:lnTo>
                </a:path>
                <a:path w="12186285" h="4845050">
                  <a:moveTo>
                    <a:pt x="5346001" y="4844529"/>
                  </a:moveTo>
                  <a:lnTo>
                    <a:pt x="5346001" y="0"/>
                  </a:lnTo>
                </a:path>
                <a:path w="12186285" h="4845050">
                  <a:moveTo>
                    <a:pt x="5355005" y="4844529"/>
                  </a:moveTo>
                  <a:lnTo>
                    <a:pt x="5355005" y="0"/>
                  </a:lnTo>
                </a:path>
                <a:path w="12186285" h="4845050">
                  <a:moveTo>
                    <a:pt x="5363997" y="4844529"/>
                  </a:moveTo>
                  <a:lnTo>
                    <a:pt x="5363997" y="0"/>
                  </a:lnTo>
                </a:path>
                <a:path w="12186285" h="4845050">
                  <a:moveTo>
                    <a:pt x="5373001" y="4844529"/>
                  </a:moveTo>
                  <a:lnTo>
                    <a:pt x="5373001" y="0"/>
                  </a:lnTo>
                </a:path>
                <a:path w="12186285" h="4845050">
                  <a:moveTo>
                    <a:pt x="5382006" y="4844529"/>
                  </a:moveTo>
                  <a:lnTo>
                    <a:pt x="5382006" y="0"/>
                  </a:lnTo>
                </a:path>
                <a:path w="12186285" h="4845050">
                  <a:moveTo>
                    <a:pt x="5390997" y="4844529"/>
                  </a:moveTo>
                  <a:lnTo>
                    <a:pt x="5390997" y="0"/>
                  </a:lnTo>
                </a:path>
                <a:path w="12186285" h="4845050">
                  <a:moveTo>
                    <a:pt x="5400001" y="4844529"/>
                  </a:moveTo>
                  <a:lnTo>
                    <a:pt x="5400001" y="0"/>
                  </a:lnTo>
                </a:path>
                <a:path w="12186285" h="4845050">
                  <a:moveTo>
                    <a:pt x="5409006" y="4844529"/>
                  </a:moveTo>
                  <a:lnTo>
                    <a:pt x="5409006" y="0"/>
                  </a:lnTo>
                </a:path>
                <a:path w="12186285" h="4845050">
                  <a:moveTo>
                    <a:pt x="5417997" y="4844529"/>
                  </a:moveTo>
                  <a:lnTo>
                    <a:pt x="5417997" y="0"/>
                  </a:lnTo>
                </a:path>
                <a:path w="12186285" h="4845050">
                  <a:moveTo>
                    <a:pt x="5427002" y="4844529"/>
                  </a:moveTo>
                  <a:lnTo>
                    <a:pt x="5427002" y="0"/>
                  </a:lnTo>
                </a:path>
                <a:path w="12186285" h="4845050">
                  <a:moveTo>
                    <a:pt x="5435993" y="4844529"/>
                  </a:moveTo>
                  <a:lnTo>
                    <a:pt x="5435993" y="0"/>
                  </a:lnTo>
                </a:path>
                <a:path w="12186285" h="4845050">
                  <a:moveTo>
                    <a:pt x="5444998" y="4844529"/>
                  </a:moveTo>
                  <a:lnTo>
                    <a:pt x="5444998" y="0"/>
                  </a:lnTo>
                </a:path>
                <a:path w="12186285" h="4845050">
                  <a:moveTo>
                    <a:pt x="5454002" y="4844529"/>
                  </a:moveTo>
                  <a:lnTo>
                    <a:pt x="5454002" y="0"/>
                  </a:lnTo>
                </a:path>
                <a:path w="12186285" h="4845050">
                  <a:moveTo>
                    <a:pt x="5462993" y="4844529"/>
                  </a:moveTo>
                  <a:lnTo>
                    <a:pt x="5462993" y="0"/>
                  </a:lnTo>
                </a:path>
                <a:path w="12186285" h="4845050">
                  <a:moveTo>
                    <a:pt x="5471998" y="4844529"/>
                  </a:moveTo>
                  <a:lnTo>
                    <a:pt x="5471998" y="0"/>
                  </a:lnTo>
                </a:path>
                <a:path w="12186285" h="4845050">
                  <a:moveTo>
                    <a:pt x="5481002" y="4844529"/>
                  </a:moveTo>
                  <a:lnTo>
                    <a:pt x="5481002" y="0"/>
                  </a:lnTo>
                </a:path>
                <a:path w="12186285" h="4845050">
                  <a:moveTo>
                    <a:pt x="5489994" y="4844529"/>
                  </a:moveTo>
                  <a:lnTo>
                    <a:pt x="5489994" y="0"/>
                  </a:lnTo>
                </a:path>
                <a:path w="12186285" h="4845050">
                  <a:moveTo>
                    <a:pt x="5498998" y="4844529"/>
                  </a:moveTo>
                  <a:lnTo>
                    <a:pt x="5498998" y="0"/>
                  </a:lnTo>
                </a:path>
                <a:path w="12186285" h="4845050">
                  <a:moveTo>
                    <a:pt x="5508002" y="4844529"/>
                  </a:moveTo>
                  <a:lnTo>
                    <a:pt x="5508002" y="0"/>
                  </a:lnTo>
                </a:path>
                <a:path w="12186285" h="4845050">
                  <a:moveTo>
                    <a:pt x="5516994" y="4844529"/>
                  </a:moveTo>
                  <a:lnTo>
                    <a:pt x="5516994" y="0"/>
                  </a:lnTo>
                </a:path>
                <a:path w="12186285" h="4845050">
                  <a:moveTo>
                    <a:pt x="5525998" y="4844529"/>
                  </a:moveTo>
                  <a:lnTo>
                    <a:pt x="5525998" y="0"/>
                  </a:lnTo>
                </a:path>
                <a:path w="12186285" h="4845050">
                  <a:moveTo>
                    <a:pt x="5535002" y="4844529"/>
                  </a:moveTo>
                  <a:lnTo>
                    <a:pt x="5535002" y="0"/>
                  </a:lnTo>
                </a:path>
                <a:path w="12186285" h="4845050">
                  <a:moveTo>
                    <a:pt x="5543994" y="4844529"/>
                  </a:moveTo>
                  <a:lnTo>
                    <a:pt x="5543994" y="0"/>
                  </a:lnTo>
                </a:path>
                <a:path w="12186285" h="4845050">
                  <a:moveTo>
                    <a:pt x="5552998" y="4844529"/>
                  </a:moveTo>
                  <a:lnTo>
                    <a:pt x="5552998" y="0"/>
                  </a:lnTo>
                </a:path>
                <a:path w="12186285" h="4845050">
                  <a:moveTo>
                    <a:pt x="5562003" y="4844529"/>
                  </a:moveTo>
                  <a:lnTo>
                    <a:pt x="5562003" y="0"/>
                  </a:lnTo>
                </a:path>
                <a:path w="12186285" h="4845050">
                  <a:moveTo>
                    <a:pt x="5570994" y="4844529"/>
                  </a:moveTo>
                  <a:lnTo>
                    <a:pt x="5570994" y="0"/>
                  </a:lnTo>
                </a:path>
                <a:path w="12186285" h="4845050">
                  <a:moveTo>
                    <a:pt x="5579999" y="4844529"/>
                  </a:moveTo>
                  <a:lnTo>
                    <a:pt x="5579999" y="0"/>
                  </a:lnTo>
                </a:path>
                <a:path w="12186285" h="4845050">
                  <a:moveTo>
                    <a:pt x="5589003" y="4844529"/>
                  </a:moveTo>
                  <a:lnTo>
                    <a:pt x="5589003" y="0"/>
                  </a:lnTo>
                </a:path>
                <a:path w="12186285" h="4845050">
                  <a:moveTo>
                    <a:pt x="5597994" y="4844529"/>
                  </a:moveTo>
                  <a:lnTo>
                    <a:pt x="5597994" y="0"/>
                  </a:lnTo>
                </a:path>
                <a:path w="12186285" h="4845050">
                  <a:moveTo>
                    <a:pt x="5606999" y="4844529"/>
                  </a:moveTo>
                  <a:lnTo>
                    <a:pt x="5606999" y="0"/>
                  </a:lnTo>
                </a:path>
                <a:path w="12186285" h="4845050">
                  <a:moveTo>
                    <a:pt x="5616003" y="4844529"/>
                  </a:moveTo>
                  <a:lnTo>
                    <a:pt x="5616003" y="0"/>
                  </a:lnTo>
                </a:path>
                <a:path w="12186285" h="4845050">
                  <a:moveTo>
                    <a:pt x="5624995" y="4844529"/>
                  </a:moveTo>
                  <a:lnTo>
                    <a:pt x="5624995" y="0"/>
                  </a:lnTo>
                </a:path>
                <a:path w="12186285" h="4845050">
                  <a:moveTo>
                    <a:pt x="5633999" y="4844529"/>
                  </a:moveTo>
                  <a:lnTo>
                    <a:pt x="5633999" y="0"/>
                  </a:lnTo>
                </a:path>
                <a:path w="12186285" h="4845050">
                  <a:moveTo>
                    <a:pt x="5643003" y="4844529"/>
                  </a:moveTo>
                  <a:lnTo>
                    <a:pt x="5643003" y="0"/>
                  </a:lnTo>
                </a:path>
                <a:path w="12186285" h="4845050">
                  <a:moveTo>
                    <a:pt x="5651995" y="4844529"/>
                  </a:moveTo>
                  <a:lnTo>
                    <a:pt x="5651995" y="0"/>
                  </a:lnTo>
                </a:path>
                <a:path w="12186285" h="4845050">
                  <a:moveTo>
                    <a:pt x="5660999" y="4844529"/>
                  </a:moveTo>
                  <a:lnTo>
                    <a:pt x="5660999" y="0"/>
                  </a:lnTo>
                </a:path>
                <a:path w="12186285" h="4845050">
                  <a:moveTo>
                    <a:pt x="5670003" y="4844529"/>
                  </a:moveTo>
                  <a:lnTo>
                    <a:pt x="5670003" y="0"/>
                  </a:lnTo>
                </a:path>
                <a:path w="12186285" h="4845050">
                  <a:moveTo>
                    <a:pt x="5678995" y="4844529"/>
                  </a:moveTo>
                  <a:lnTo>
                    <a:pt x="5678995" y="0"/>
                  </a:lnTo>
                </a:path>
                <a:path w="12186285" h="4845050">
                  <a:moveTo>
                    <a:pt x="5687999" y="4844529"/>
                  </a:moveTo>
                  <a:lnTo>
                    <a:pt x="5687999" y="0"/>
                  </a:lnTo>
                </a:path>
                <a:path w="12186285" h="4845050">
                  <a:moveTo>
                    <a:pt x="5697004" y="4844529"/>
                  </a:moveTo>
                  <a:lnTo>
                    <a:pt x="5697004" y="0"/>
                  </a:lnTo>
                </a:path>
                <a:path w="12186285" h="4845050">
                  <a:moveTo>
                    <a:pt x="5705995" y="4844529"/>
                  </a:moveTo>
                  <a:lnTo>
                    <a:pt x="5705995" y="0"/>
                  </a:lnTo>
                </a:path>
                <a:path w="12186285" h="4845050">
                  <a:moveTo>
                    <a:pt x="5715000" y="4844529"/>
                  </a:moveTo>
                  <a:lnTo>
                    <a:pt x="5715000" y="0"/>
                  </a:lnTo>
                </a:path>
                <a:path w="12186285" h="4845050">
                  <a:moveTo>
                    <a:pt x="5724004" y="4844529"/>
                  </a:moveTo>
                  <a:lnTo>
                    <a:pt x="5724004" y="0"/>
                  </a:lnTo>
                </a:path>
                <a:path w="12186285" h="4845050">
                  <a:moveTo>
                    <a:pt x="5732995" y="4844529"/>
                  </a:moveTo>
                  <a:lnTo>
                    <a:pt x="5732995" y="0"/>
                  </a:lnTo>
                </a:path>
                <a:path w="12186285" h="4845050">
                  <a:moveTo>
                    <a:pt x="5742000" y="4844529"/>
                  </a:moveTo>
                  <a:lnTo>
                    <a:pt x="5742000" y="0"/>
                  </a:lnTo>
                </a:path>
                <a:path w="12186285" h="4845050">
                  <a:moveTo>
                    <a:pt x="5751004" y="4844529"/>
                  </a:moveTo>
                  <a:lnTo>
                    <a:pt x="5751004" y="0"/>
                  </a:lnTo>
                </a:path>
                <a:path w="12186285" h="4845050">
                  <a:moveTo>
                    <a:pt x="5759996" y="4844529"/>
                  </a:moveTo>
                  <a:lnTo>
                    <a:pt x="5759996" y="0"/>
                  </a:lnTo>
                </a:path>
                <a:path w="12186285" h="4845050">
                  <a:moveTo>
                    <a:pt x="5769000" y="4844529"/>
                  </a:moveTo>
                  <a:lnTo>
                    <a:pt x="5769000" y="0"/>
                  </a:lnTo>
                </a:path>
                <a:path w="12186285" h="4845050">
                  <a:moveTo>
                    <a:pt x="5778004" y="4844529"/>
                  </a:moveTo>
                  <a:lnTo>
                    <a:pt x="5778004" y="0"/>
                  </a:lnTo>
                </a:path>
                <a:path w="12186285" h="4845050">
                  <a:moveTo>
                    <a:pt x="5786996" y="4844529"/>
                  </a:moveTo>
                  <a:lnTo>
                    <a:pt x="5786996" y="0"/>
                  </a:lnTo>
                </a:path>
                <a:path w="12186285" h="4845050">
                  <a:moveTo>
                    <a:pt x="5796000" y="4844529"/>
                  </a:moveTo>
                  <a:lnTo>
                    <a:pt x="5796000" y="0"/>
                  </a:lnTo>
                </a:path>
                <a:path w="12186285" h="4845050">
                  <a:moveTo>
                    <a:pt x="5805004" y="4844529"/>
                  </a:moveTo>
                  <a:lnTo>
                    <a:pt x="5805004" y="0"/>
                  </a:lnTo>
                </a:path>
                <a:path w="12186285" h="4845050">
                  <a:moveTo>
                    <a:pt x="5813996" y="4844529"/>
                  </a:moveTo>
                  <a:lnTo>
                    <a:pt x="5813996" y="0"/>
                  </a:lnTo>
                </a:path>
                <a:path w="12186285" h="4845050">
                  <a:moveTo>
                    <a:pt x="5823000" y="4844529"/>
                  </a:moveTo>
                  <a:lnTo>
                    <a:pt x="5823000" y="0"/>
                  </a:lnTo>
                </a:path>
                <a:path w="12186285" h="4845050">
                  <a:moveTo>
                    <a:pt x="5832005" y="4844529"/>
                  </a:moveTo>
                  <a:lnTo>
                    <a:pt x="5832005" y="0"/>
                  </a:lnTo>
                </a:path>
                <a:path w="12186285" h="4845050">
                  <a:moveTo>
                    <a:pt x="5840996" y="4844529"/>
                  </a:moveTo>
                  <a:lnTo>
                    <a:pt x="5840996" y="0"/>
                  </a:lnTo>
                </a:path>
                <a:path w="12186285" h="4845050">
                  <a:moveTo>
                    <a:pt x="5850001" y="4844529"/>
                  </a:moveTo>
                  <a:lnTo>
                    <a:pt x="5850001" y="0"/>
                  </a:lnTo>
                </a:path>
                <a:path w="12186285" h="4845050">
                  <a:moveTo>
                    <a:pt x="5859005" y="4844529"/>
                  </a:moveTo>
                  <a:lnTo>
                    <a:pt x="5859005" y="0"/>
                  </a:lnTo>
                </a:path>
                <a:path w="12186285" h="4845050">
                  <a:moveTo>
                    <a:pt x="5867996" y="4844529"/>
                  </a:moveTo>
                  <a:lnTo>
                    <a:pt x="5867996" y="0"/>
                  </a:lnTo>
                </a:path>
                <a:path w="12186285" h="4845050">
                  <a:moveTo>
                    <a:pt x="5877001" y="4844529"/>
                  </a:moveTo>
                  <a:lnTo>
                    <a:pt x="5877001" y="0"/>
                  </a:lnTo>
                </a:path>
                <a:path w="12186285" h="4845050">
                  <a:moveTo>
                    <a:pt x="5886005" y="4844529"/>
                  </a:moveTo>
                  <a:lnTo>
                    <a:pt x="5886005" y="0"/>
                  </a:lnTo>
                </a:path>
                <a:path w="12186285" h="4845050">
                  <a:moveTo>
                    <a:pt x="5894997" y="4844529"/>
                  </a:moveTo>
                  <a:lnTo>
                    <a:pt x="5894997" y="0"/>
                  </a:lnTo>
                </a:path>
                <a:path w="12186285" h="4845050">
                  <a:moveTo>
                    <a:pt x="5904001" y="4844529"/>
                  </a:moveTo>
                  <a:lnTo>
                    <a:pt x="5904001" y="0"/>
                  </a:lnTo>
                </a:path>
                <a:path w="12186285" h="4845050">
                  <a:moveTo>
                    <a:pt x="5913005" y="4844529"/>
                  </a:moveTo>
                  <a:lnTo>
                    <a:pt x="5913005" y="0"/>
                  </a:lnTo>
                </a:path>
                <a:path w="12186285" h="4845050">
                  <a:moveTo>
                    <a:pt x="5921997" y="4844529"/>
                  </a:moveTo>
                  <a:lnTo>
                    <a:pt x="5921997" y="0"/>
                  </a:lnTo>
                </a:path>
                <a:path w="12186285" h="4845050">
                  <a:moveTo>
                    <a:pt x="5931001" y="4844529"/>
                  </a:moveTo>
                  <a:lnTo>
                    <a:pt x="5931001" y="0"/>
                  </a:lnTo>
                </a:path>
                <a:path w="12186285" h="4845050">
                  <a:moveTo>
                    <a:pt x="5940005" y="4844529"/>
                  </a:moveTo>
                  <a:lnTo>
                    <a:pt x="5940005" y="0"/>
                  </a:lnTo>
                </a:path>
                <a:path w="12186285" h="4845050">
                  <a:moveTo>
                    <a:pt x="5948997" y="4844529"/>
                  </a:moveTo>
                  <a:lnTo>
                    <a:pt x="5948997" y="0"/>
                  </a:lnTo>
                </a:path>
                <a:path w="12186285" h="4845050">
                  <a:moveTo>
                    <a:pt x="5958001" y="4844529"/>
                  </a:moveTo>
                  <a:lnTo>
                    <a:pt x="5958001" y="0"/>
                  </a:lnTo>
                </a:path>
                <a:path w="12186285" h="4845050">
                  <a:moveTo>
                    <a:pt x="5967006" y="4844529"/>
                  </a:moveTo>
                  <a:lnTo>
                    <a:pt x="5967006" y="0"/>
                  </a:lnTo>
                </a:path>
                <a:path w="12186285" h="4845050">
                  <a:moveTo>
                    <a:pt x="5975997" y="4844529"/>
                  </a:moveTo>
                  <a:lnTo>
                    <a:pt x="5975997" y="0"/>
                  </a:lnTo>
                </a:path>
                <a:path w="12186285" h="4845050">
                  <a:moveTo>
                    <a:pt x="5985002" y="4844529"/>
                  </a:moveTo>
                  <a:lnTo>
                    <a:pt x="5985002" y="0"/>
                  </a:lnTo>
                </a:path>
                <a:path w="12186285" h="4845050">
                  <a:moveTo>
                    <a:pt x="5994006" y="4844529"/>
                  </a:moveTo>
                  <a:lnTo>
                    <a:pt x="5994006" y="0"/>
                  </a:lnTo>
                </a:path>
                <a:path w="12186285" h="4845050">
                  <a:moveTo>
                    <a:pt x="6002997" y="4844529"/>
                  </a:moveTo>
                  <a:lnTo>
                    <a:pt x="6002997" y="0"/>
                  </a:lnTo>
                </a:path>
                <a:path w="12186285" h="4845050">
                  <a:moveTo>
                    <a:pt x="6012002" y="4844529"/>
                  </a:moveTo>
                  <a:lnTo>
                    <a:pt x="6012002" y="0"/>
                  </a:lnTo>
                </a:path>
                <a:path w="12186285" h="4845050">
                  <a:moveTo>
                    <a:pt x="6020993" y="4844529"/>
                  </a:moveTo>
                  <a:lnTo>
                    <a:pt x="6020993" y="0"/>
                  </a:lnTo>
                </a:path>
                <a:path w="12186285" h="4845050">
                  <a:moveTo>
                    <a:pt x="6029998" y="4844529"/>
                  </a:moveTo>
                  <a:lnTo>
                    <a:pt x="6029998" y="0"/>
                  </a:lnTo>
                </a:path>
                <a:path w="12186285" h="4845050">
                  <a:moveTo>
                    <a:pt x="6039002" y="4844529"/>
                  </a:moveTo>
                  <a:lnTo>
                    <a:pt x="6039002" y="0"/>
                  </a:lnTo>
                </a:path>
                <a:path w="12186285" h="4845050">
                  <a:moveTo>
                    <a:pt x="6047994" y="4844529"/>
                  </a:moveTo>
                  <a:lnTo>
                    <a:pt x="6047994" y="0"/>
                  </a:lnTo>
                </a:path>
                <a:path w="12186285" h="4845050">
                  <a:moveTo>
                    <a:pt x="6056998" y="4844529"/>
                  </a:moveTo>
                  <a:lnTo>
                    <a:pt x="6056998" y="0"/>
                  </a:lnTo>
                </a:path>
                <a:path w="12186285" h="4845050">
                  <a:moveTo>
                    <a:pt x="6066002" y="4844529"/>
                  </a:moveTo>
                  <a:lnTo>
                    <a:pt x="6066002" y="0"/>
                  </a:lnTo>
                </a:path>
                <a:path w="12186285" h="4845050">
                  <a:moveTo>
                    <a:pt x="6074994" y="4844529"/>
                  </a:moveTo>
                  <a:lnTo>
                    <a:pt x="6074994" y="0"/>
                  </a:lnTo>
                </a:path>
                <a:path w="12186285" h="4845050">
                  <a:moveTo>
                    <a:pt x="6083998" y="4844529"/>
                  </a:moveTo>
                  <a:lnTo>
                    <a:pt x="6083998" y="0"/>
                  </a:lnTo>
                </a:path>
                <a:path w="12186285" h="4845050">
                  <a:moveTo>
                    <a:pt x="6093002" y="4844529"/>
                  </a:moveTo>
                  <a:lnTo>
                    <a:pt x="6093002" y="0"/>
                  </a:lnTo>
                </a:path>
                <a:path w="12186285" h="4845050">
                  <a:moveTo>
                    <a:pt x="6101994" y="4844529"/>
                  </a:moveTo>
                  <a:lnTo>
                    <a:pt x="6101994" y="0"/>
                  </a:lnTo>
                </a:path>
                <a:path w="12186285" h="4845050">
                  <a:moveTo>
                    <a:pt x="6110998" y="4844529"/>
                  </a:moveTo>
                  <a:lnTo>
                    <a:pt x="6110998" y="0"/>
                  </a:lnTo>
                </a:path>
                <a:path w="12186285" h="4845050">
                  <a:moveTo>
                    <a:pt x="6120003" y="4844529"/>
                  </a:moveTo>
                  <a:lnTo>
                    <a:pt x="6120003" y="0"/>
                  </a:lnTo>
                </a:path>
                <a:path w="12186285" h="4845050">
                  <a:moveTo>
                    <a:pt x="6128994" y="4844529"/>
                  </a:moveTo>
                  <a:lnTo>
                    <a:pt x="6128994" y="0"/>
                  </a:lnTo>
                </a:path>
                <a:path w="12186285" h="4845050">
                  <a:moveTo>
                    <a:pt x="6137998" y="4844529"/>
                  </a:moveTo>
                  <a:lnTo>
                    <a:pt x="6137998" y="0"/>
                  </a:lnTo>
                </a:path>
                <a:path w="12186285" h="4845050">
                  <a:moveTo>
                    <a:pt x="6147003" y="4844529"/>
                  </a:moveTo>
                  <a:lnTo>
                    <a:pt x="6147003" y="0"/>
                  </a:lnTo>
                </a:path>
                <a:path w="12186285" h="4845050">
                  <a:moveTo>
                    <a:pt x="6155994" y="4844529"/>
                  </a:moveTo>
                  <a:lnTo>
                    <a:pt x="6155994" y="0"/>
                  </a:lnTo>
                </a:path>
                <a:path w="12186285" h="4845050">
                  <a:moveTo>
                    <a:pt x="6164999" y="4844529"/>
                  </a:moveTo>
                  <a:lnTo>
                    <a:pt x="6164999" y="0"/>
                  </a:lnTo>
                </a:path>
                <a:path w="12186285" h="4845050">
                  <a:moveTo>
                    <a:pt x="6174003" y="4844529"/>
                  </a:moveTo>
                  <a:lnTo>
                    <a:pt x="6174003" y="0"/>
                  </a:lnTo>
                </a:path>
                <a:path w="12186285" h="4845050">
                  <a:moveTo>
                    <a:pt x="6182995" y="4844529"/>
                  </a:moveTo>
                  <a:lnTo>
                    <a:pt x="6182995" y="0"/>
                  </a:lnTo>
                </a:path>
                <a:path w="12186285" h="4845050">
                  <a:moveTo>
                    <a:pt x="6191999" y="4844529"/>
                  </a:moveTo>
                  <a:lnTo>
                    <a:pt x="6191999" y="0"/>
                  </a:lnTo>
                </a:path>
                <a:path w="12186285" h="4845050">
                  <a:moveTo>
                    <a:pt x="6201003" y="4844529"/>
                  </a:moveTo>
                  <a:lnTo>
                    <a:pt x="6201003" y="0"/>
                  </a:lnTo>
                </a:path>
                <a:path w="12186285" h="4845050">
                  <a:moveTo>
                    <a:pt x="6209995" y="4844529"/>
                  </a:moveTo>
                  <a:lnTo>
                    <a:pt x="6209995" y="0"/>
                  </a:lnTo>
                </a:path>
                <a:path w="12186285" h="4845050">
                  <a:moveTo>
                    <a:pt x="6218999" y="4844529"/>
                  </a:moveTo>
                  <a:lnTo>
                    <a:pt x="6218999" y="0"/>
                  </a:lnTo>
                </a:path>
                <a:path w="12186285" h="4845050">
                  <a:moveTo>
                    <a:pt x="6228003" y="4844529"/>
                  </a:moveTo>
                  <a:lnTo>
                    <a:pt x="6228003" y="0"/>
                  </a:lnTo>
                </a:path>
                <a:path w="12186285" h="4845050">
                  <a:moveTo>
                    <a:pt x="6236995" y="4844529"/>
                  </a:moveTo>
                  <a:lnTo>
                    <a:pt x="6236995" y="0"/>
                  </a:lnTo>
                </a:path>
                <a:path w="12186285" h="4845050">
                  <a:moveTo>
                    <a:pt x="6245999" y="4844529"/>
                  </a:moveTo>
                  <a:lnTo>
                    <a:pt x="6245999" y="0"/>
                  </a:lnTo>
                </a:path>
                <a:path w="12186285" h="4845050">
                  <a:moveTo>
                    <a:pt x="6255004" y="4844529"/>
                  </a:moveTo>
                  <a:lnTo>
                    <a:pt x="6255004" y="0"/>
                  </a:lnTo>
                </a:path>
                <a:path w="12186285" h="4845050">
                  <a:moveTo>
                    <a:pt x="6263995" y="4844529"/>
                  </a:moveTo>
                  <a:lnTo>
                    <a:pt x="6263995" y="0"/>
                  </a:lnTo>
                </a:path>
                <a:path w="12186285" h="4845050">
                  <a:moveTo>
                    <a:pt x="6272999" y="4844529"/>
                  </a:moveTo>
                  <a:lnTo>
                    <a:pt x="6272999" y="0"/>
                  </a:lnTo>
                </a:path>
                <a:path w="12186285" h="4845050">
                  <a:moveTo>
                    <a:pt x="6282004" y="4844529"/>
                  </a:moveTo>
                  <a:lnTo>
                    <a:pt x="6282004" y="0"/>
                  </a:lnTo>
                </a:path>
                <a:path w="12186285" h="4845050">
                  <a:moveTo>
                    <a:pt x="6290995" y="4844529"/>
                  </a:moveTo>
                  <a:lnTo>
                    <a:pt x="6290995" y="0"/>
                  </a:lnTo>
                </a:path>
                <a:path w="12186285" h="4845050">
                  <a:moveTo>
                    <a:pt x="6300000" y="4844529"/>
                  </a:moveTo>
                  <a:lnTo>
                    <a:pt x="6300000" y="0"/>
                  </a:lnTo>
                </a:path>
                <a:path w="12186285" h="4845050">
                  <a:moveTo>
                    <a:pt x="6309004" y="4844529"/>
                  </a:moveTo>
                  <a:lnTo>
                    <a:pt x="6309004" y="0"/>
                  </a:lnTo>
                </a:path>
                <a:path w="12186285" h="4845050">
                  <a:moveTo>
                    <a:pt x="6317996" y="4844529"/>
                  </a:moveTo>
                  <a:lnTo>
                    <a:pt x="6317996" y="0"/>
                  </a:lnTo>
                </a:path>
                <a:path w="12186285" h="4845050">
                  <a:moveTo>
                    <a:pt x="6327000" y="4844529"/>
                  </a:moveTo>
                  <a:lnTo>
                    <a:pt x="6327000" y="0"/>
                  </a:lnTo>
                </a:path>
                <a:path w="12186285" h="4845050">
                  <a:moveTo>
                    <a:pt x="6336004" y="4844529"/>
                  </a:moveTo>
                  <a:lnTo>
                    <a:pt x="6336004" y="0"/>
                  </a:lnTo>
                </a:path>
                <a:path w="12186285" h="4845050">
                  <a:moveTo>
                    <a:pt x="6344996" y="4844529"/>
                  </a:moveTo>
                  <a:lnTo>
                    <a:pt x="6344996" y="0"/>
                  </a:lnTo>
                </a:path>
                <a:path w="12186285" h="4845050">
                  <a:moveTo>
                    <a:pt x="6354000" y="4844529"/>
                  </a:moveTo>
                  <a:lnTo>
                    <a:pt x="6354000" y="0"/>
                  </a:lnTo>
                </a:path>
                <a:path w="12186285" h="4845050">
                  <a:moveTo>
                    <a:pt x="6363004" y="4844529"/>
                  </a:moveTo>
                  <a:lnTo>
                    <a:pt x="6363004" y="0"/>
                  </a:lnTo>
                </a:path>
                <a:path w="12186285" h="4845050">
                  <a:moveTo>
                    <a:pt x="6371996" y="4844529"/>
                  </a:moveTo>
                  <a:lnTo>
                    <a:pt x="6371996" y="0"/>
                  </a:lnTo>
                </a:path>
                <a:path w="12186285" h="4845050">
                  <a:moveTo>
                    <a:pt x="6381000" y="4844529"/>
                  </a:moveTo>
                  <a:lnTo>
                    <a:pt x="6381000" y="0"/>
                  </a:lnTo>
                </a:path>
                <a:path w="12186285" h="4845050">
                  <a:moveTo>
                    <a:pt x="6390005" y="4844529"/>
                  </a:moveTo>
                  <a:lnTo>
                    <a:pt x="6390005" y="0"/>
                  </a:lnTo>
                </a:path>
                <a:path w="12186285" h="4845050">
                  <a:moveTo>
                    <a:pt x="6398996" y="4844529"/>
                  </a:moveTo>
                  <a:lnTo>
                    <a:pt x="6398996" y="0"/>
                  </a:lnTo>
                </a:path>
                <a:path w="12186285" h="4845050">
                  <a:moveTo>
                    <a:pt x="6408000" y="4844529"/>
                  </a:moveTo>
                  <a:lnTo>
                    <a:pt x="6408000" y="0"/>
                  </a:lnTo>
                </a:path>
                <a:path w="12186285" h="4845050">
                  <a:moveTo>
                    <a:pt x="6417005" y="4844529"/>
                  </a:moveTo>
                  <a:lnTo>
                    <a:pt x="6417005" y="0"/>
                  </a:lnTo>
                </a:path>
                <a:path w="12186285" h="4845050">
                  <a:moveTo>
                    <a:pt x="6425996" y="4844529"/>
                  </a:moveTo>
                  <a:lnTo>
                    <a:pt x="6425996" y="0"/>
                  </a:lnTo>
                </a:path>
                <a:path w="12186285" h="4845050">
                  <a:moveTo>
                    <a:pt x="6435001" y="4844529"/>
                  </a:moveTo>
                  <a:lnTo>
                    <a:pt x="6435001" y="0"/>
                  </a:lnTo>
                </a:path>
                <a:path w="12186285" h="4845050">
                  <a:moveTo>
                    <a:pt x="6444005" y="4844529"/>
                  </a:moveTo>
                  <a:lnTo>
                    <a:pt x="6444005" y="0"/>
                  </a:lnTo>
                </a:path>
                <a:path w="12186285" h="4845050">
                  <a:moveTo>
                    <a:pt x="6452997" y="4844529"/>
                  </a:moveTo>
                  <a:lnTo>
                    <a:pt x="6452997" y="0"/>
                  </a:lnTo>
                </a:path>
                <a:path w="12186285" h="4845050">
                  <a:moveTo>
                    <a:pt x="6462001" y="4844529"/>
                  </a:moveTo>
                  <a:lnTo>
                    <a:pt x="6462001" y="0"/>
                  </a:lnTo>
                </a:path>
                <a:path w="12186285" h="4845050">
                  <a:moveTo>
                    <a:pt x="6471005" y="4844529"/>
                  </a:moveTo>
                  <a:lnTo>
                    <a:pt x="6471005" y="0"/>
                  </a:lnTo>
                </a:path>
                <a:path w="12186285" h="4845050">
                  <a:moveTo>
                    <a:pt x="6479997" y="4844529"/>
                  </a:moveTo>
                  <a:lnTo>
                    <a:pt x="6479997" y="0"/>
                  </a:lnTo>
                </a:path>
                <a:path w="12186285" h="4845050">
                  <a:moveTo>
                    <a:pt x="6489001" y="4844529"/>
                  </a:moveTo>
                  <a:lnTo>
                    <a:pt x="6489001" y="0"/>
                  </a:lnTo>
                </a:path>
                <a:path w="12186285" h="4845050">
                  <a:moveTo>
                    <a:pt x="6498005" y="4844529"/>
                  </a:moveTo>
                  <a:lnTo>
                    <a:pt x="6498005" y="0"/>
                  </a:lnTo>
                </a:path>
                <a:path w="12186285" h="4845050">
                  <a:moveTo>
                    <a:pt x="6506997" y="4844529"/>
                  </a:moveTo>
                  <a:lnTo>
                    <a:pt x="6506997" y="0"/>
                  </a:lnTo>
                </a:path>
                <a:path w="12186285" h="4845050">
                  <a:moveTo>
                    <a:pt x="6516001" y="4844529"/>
                  </a:moveTo>
                  <a:lnTo>
                    <a:pt x="6516001" y="0"/>
                  </a:lnTo>
                </a:path>
                <a:path w="12186285" h="4845050">
                  <a:moveTo>
                    <a:pt x="6525006" y="4844529"/>
                  </a:moveTo>
                  <a:lnTo>
                    <a:pt x="6525006" y="0"/>
                  </a:lnTo>
                </a:path>
                <a:path w="12186285" h="4845050">
                  <a:moveTo>
                    <a:pt x="6533997" y="4844529"/>
                  </a:moveTo>
                  <a:lnTo>
                    <a:pt x="6533997" y="0"/>
                  </a:lnTo>
                </a:path>
                <a:path w="12186285" h="4845050">
                  <a:moveTo>
                    <a:pt x="6543001" y="4844529"/>
                  </a:moveTo>
                  <a:lnTo>
                    <a:pt x="6543001" y="0"/>
                  </a:lnTo>
                </a:path>
                <a:path w="12186285" h="4845050">
                  <a:moveTo>
                    <a:pt x="6552006" y="4844529"/>
                  </a:moveTo>
                  <a:lnTo>
                    <a:pt x="6552006" y="0"/>
                  </a:lnTo>
                </a:path>
                <a:path w="12186285" h="4845050">
                  <a:moveTo>
                    <a:pt x="6560997" y="4844529"/>
                  </a:moveTo>
                  <a:lnTo>
                    <a:pt x="6560997" y="0"/>
                  </a:lnTo>
                </a:path>
                <a:path w="12186285" h="4845050">
                  <a:moveTo>
                    <a:pt x="6570002" y="4844529"/>
                  </a:moveTo>
                  <a:lnTo>
                    <a:pt x="6570002" y="0"/>
                  </a:lnTo>
                </a:path>
                <a:path w="12186285" h="4845050">
                  <a:moveTo>
                    <a:pt x="6578993" y="4844529"/>
                  </a:moveTo>
                  <a:lnTo>
                    <a:pt x="6578993" y="0"/>
                  </a:lnTo>
                </a:path>
                <a:path w="12186285" h="4845050">
                  <a:moveTo>
                    <a:pt x="6587998" y="4844529"/>
                  </a:moveTo>
                  <a:lnTo>
                    <a:pt x="6587998" y="0"/>
                  </a:lnTo>
                </a:path>
                <a:path w="12186285" h="4845050">
                  <a:moveTo>
                    <a:pt x="6597002" y="4844529"/>
                  </a:moveTo>
                  <a:lnTo>
                    <a:pt x="6597002" y="0"/>
                  </a:lnTo>
                </a:path>
                <a:path w="12186285" h="4845050">
                  <a:moveTo>
                    <a:pt x="6605993" y="4844529"/>
                  </a:moveTo>
                  <a:lnTo>
                    <a:pt x="6605993" y="0"/>
                  </a:lnTo>
                </a:path>
                <a:path w="12186285" h="4845050">
                  <a:moveTo>
                    <a:pt x="6614998" y="4844529"/>
                  </a:moveTo>
                  <a:lnTo>
                    <a:pt x="6614998" y="0"/>
                  </a:lnTo>
                </a:path>
                <a:path w="12186285" h="4845050">
                  <a:moveTo>
                    <a:pt x="6624002" y="4844529"/>
                  </a:moveTo>
                  <a:lnTo>
                    <a:pt x="6624002" y="0"/>
                  </a:lnTo>
                </a:path>
                <a:path w="12186285" h="4845050">
                  <a:moveTo>
                    <a:pt x="6632994" y="4844529"/>
                  </a:moveTo>
                  <a:lnTo>
                    <a:pt x="6632994" y="0"/>
                  </a:lnTo>
                </a:path>
                <a:path w="12186285" h="4845050">
                  <a:moveTo>
                    <a:pt x="6641998" y="4844529"/>
                  </a:moveTo>
                  <a:lnTo>
                    <a:pt x="6641998" y="0"/>
                  </a:lnTo>
                </a:path>
                <a:path w="12186285" h="4845050">
                  <a:moveTo>
                    <a:pt x="6651002" y="4844529"/>
                  </a:moveTo>
                  <a:lnTo>
                    <a:pt x="6651002" y="0"/>
                  </a:lnTo>
                </a:path>
                <a:path w="12186285" h="4845050">
                  <a:moveTo>
                    <a:pt x="6659994" y="4844529"/>
                  </a:moveTo>
                  <a:lnTo>
                    <a:pt x="6659994" y="0"/>
                  </a:lnTo>
                </a:path>
                <a:path w="12186285" h="4845050">
                  <a:moveTo>
                    <a:pt x="6668998" y="4844529"/>
                  </a:moveTo>
                  <a:lnTo>
                    <a:pt x="6668998" y="0"/>
                  </a:lnTo>
                </a:path>
                <a:path w="12186285" h="4845050">
                  <a:moveTo>
                    <a:pt x="6678002" y="4844529"/>
                  </a:moveTo>
                  <a:lnTo>
                    <a:pt x="6678002" y="0"/>
                  </a:lnTo>
                </a:path>
                <a:path w="12186285" h="4845050">
                  <a:moveTo>
                    <a:pt x="6686994" y="4844529"/>
                  </a:moveTo>
                  <a:lnTo>
                    <a:pt x="6686994" y="0"/>
                  </a:lnTo>
                </a:path>
                <a:path w="12186285" h="4845050">
                  <a:moveTo>
                    <a:pt x="6695998" y="4844529"/>
                  </a:moveTo>
                  <a:lnTo>
                    <a:pt x="6695998" y="0"/>
                  </a:lnTo>
                </a:path>
                <a:path w="12186285" h="4845050">
                  <a:moveTo>
                    <a:pt x="6705003" y="4844529"/>
                  </a:moveTo>
                  <a:lnTo>
                    <a:pt x="6705003" y="0"/>
                  </a:lnTo>
                </a:path>
                <a:path w="12186285" h="4845050">
                  <a:moveTo>
                    <a:pt x="6713994" y="4844529"/>
                  </a:moveTo>
                  <a:lnTo>
                    <a:pt x="6713994" y="0"/>
                  </a:lnTo>
                </a:path>
                <a:path w="12186285" h="4845050">
                  <a:moveTo>
                    <a:pt x="6722999" y="4844529"/>
                  </a:moveTo>
                  <a:lnTo>
                    <a:pt x="6722999" y="0"/>
                  </a:lnTo>
                </a:path>
                <a:path w="12186285" h="4845050">
                  <a:moveTo>
                    <a:pt x="6732003" y="4844529"/>
                  </a:moveTo>
                  <a:lnTo>
                    <a:pt x="6732003" y="0"/>
                  </a:lnTo>
                </a:path>
                <a:path w="12186285" h="4845050">
                  <a:moveTo>
                    <a:pt x="6740994" y="4844529"/>
                  </a:moveTo>
                  <a:lnTo>
                    <a:pt x="6740994" y="0"/>
                  </a:lnTo>
                </a:path>
                <a:path w="12186285" h="4845050">
                  <a:moveTo>
                    <a:pt x="6749999" y="4844529"/>
                  </a:moveTo>
                  <a:lnTo>
                    <a:pt x="6749999" y="0"/>
                  </a:lnTo>
                </a:path>
                <a:path w="12186285" h="4845050">
                  <a:moveTo>
                    <a:pt x="6759003" y="4844529"/>
                  </a:moveTo>
                  <a:lnTo>
                    <a:pt x="6759003" y="0"/>
                  </a:lnTo>
                </a:path>
                <a:path w="12186285" h="4845050">
                  <a:moveTo>
                    <a:pt x="6767995" y="4844529"/>
                  </a:moveTo>
                  <a:lnTo>
                    <a:pt x="6767995" y="0"/>
                  </a:lnTo>
                </a:path>
                <a:path w="12186285" h="4845050">
                  <a:moveTo>
                    <a:pt x="6776999" y="4844529"/>
                  </a:moveTo>
                  <a:lnTo>
                    <a:pt x="6776999" y="0"/>
                  </a:lnTo>
                </a:path>
                <a:path w="12186285" h="4845050">
                  <a:moveTo>
                    <a:pt x="6786003" y="4844529"/>
                  </a:moveTo>
                  <a:lnTo>
                    <a:pt x="6786003" y="0"/>
                  </a:lnTo>
                </a:path>
                <a:path w="12186285" h="4845050">
                  <a:moveTo>
                    <a:pt x="6794995" y="4844529"/>
                  </a:moveTo>
                  <a:lnTo>
                    <a:pt x="6794995" y="0"/>
                  </a:lnTo>
                </a:path>
                <a:path w="12186285" h="4845050">
                  <a:moveTo>
                    <a:pt x="6803999" y="4844529"/>
                  </a:moveTo>
                  <a:lnTo>
                    <a:pt x="6803999" y="0"/>
                  </a:lnTo>
                </a:path>
                <a:path w="12186285" h="4845050">
                  <a:moveTo>
                    <a:pt x="6813003" y="4844529"/>
                  </a:moveTo>
                  <a:lnTo>
                    <a:pt x="6813003" y="0"/>
                  </a:lnTo>
                </a:path>
                <a:path w="12186285" h="4845050">
                  <a:moveTo>
                    <a:pt x="6821995" y="4844529"/>
                  </a:moveTo>
                  <a:lnTo>
                    <a:pt x="6821995" y="0"/>
                  </a:lnTo>
                </a:path>
                <a:path w="12186285" h="4845050">
                  <a:moveTo>
                    <a:pt x="6830999" y="4844529"/>
                  </a:moveTo>
                  <a:lnTo>
                    <a:pt x="6830999" y="0"/>
                  </a:lnTo>
                </a:path>
                <a:path w="12186285" h="4845050">
                  <a:moveTo>
                    <a:pt x="6840004" y="4844529"/>
                  </a:moveTo>
                  <a:lnTo>
                    <a:pt x="6840004" y="0"/>
                  </a:lnTo>
                </a:path>
                <a:path w="12186285" h="4845050">
                  <a:moveTo>
                    <a:pt x="6848995" y="4844529"/>
                  </a:moveTo>
                  <a:lnTo>
                    <a:pt x="6848995" y="0"/>
                  </a:lnTo>
                </a:path>
                <a:path w="12186285" h="4845050">
                  <a:moveTo>
                    <a:pt x="6858000" y="4844529"/>
                  </a:moveTo>
                  <a:lnTo>
                    <a:pt x="6858000" y="0"/>
                  </a:lnTo>
                </a:path>
                <a:path w="12186285" h="4845050">
                  <a:moveTo>
                    <a:pt x="6867004" y="4844529"/>
                  </a:moveTo>
                  <a:lnTo>
                    <a:pt x="6867004" y="0"/>
                  </a:lnTo>
                </a:path>
                <a:path w="12186285" h="4845050">
                  <a:moveTo>
                    <a:pt x="6875995" y="4844529"/>
                  </a:moveTo>
                  <a:lnTo>
                    <a:pt x="6875995" y="0"/>
                  </a:lnTo>
                </a:path>
                <a:path w="12186285" h="4845050">
                  <a:moveTo>
                    <a:pt x="6885000" y="4844529"/>
                  </a:moveTo>
                  <a:lnTo>
                    <a:pt x="6885000" y="0"/>
                  </a:lnTo>
                </a:path>
                <a:path w="12186285" h="4845050">
                  <a:moveTo>
                    <a:pt x="6894004" y="4844529"/>
                  </a:moveTo>
                  <a:lnTo>
                    <a:pt x="6894004" y="0"/>
                  </a:lnTo>
                </a:path>
                <a:path w="12186285" h="4845050">
                  <a:moveTo>
                    <a:pt x="6902996" y="4844529"/>
                  </a:moveTo>
                  <a:lnTo>
                    <a:pt x="6902996" y="0"/>
                  </a:lnTo>
                </a:path>
                <a:path w="12186285" h="4845050">
                  <a:moveTo>
                    <a:pt x="6912000" y="4844529"/>
                  </a:moveTo>
                  <a:lnTo>
                    <a:pt x="6912000" y="0"/>
                  </a:lnTo>
                </a:path>
                <a:path w="12186285" h="4845050">
                  <a:moveTo>
                    <a:pt x="6921004" y="4844529"/>
                  </a:moveTo>
                  <a:lnTo>
                    <a:pt x="6921004" y="0"/>
                  </a:lnTo>
                </a:path>
                <a:path w="12186285" h="4845050">
                  <a:moveTo>
                    <a:pt x="6929996" y="4844529"/>
                  </a:moveTo>
                  <a:lnTo>
                    <a:pt x="6929996" y="0"/>
                  </a:lnTo>
                </a:path>
                <a:path w="12186285" h="4845050">
                  <a:moveTo>
                    <a:pt x="6939000" y="4844529"/>
                  </a:moveTo>
                  <a:lnTo>
                    <a:pt x="6939000" y="0"/>
                  </a:lnTo>
                </a:path>
                <a:path w="12186285" h="4845050">
                  <a:moveTo>
                    <a:pt x="6948004" y="4844529"/>
                  </a:moveTo>
                  <a:lnTo>
                    <a:pt x="6948004" y="0"/>
                  </a:lnTo>
                </a:path>
                <a:path w="12186285" h="4845050">
                  <a:moveTo>
                    <a:pt x="6956996" y="4844529"/>
                  </a:moveTo>
                  <a:lnTo>
                    <a:pt x="6956996" y="0"/>
                  </a:lnTo>
                </a:path>
                <a:path w="12186285" h="4845050">
                  <a:moveTo>
                    <a:pt x="6966000" y="4844529"/>
                  </a:moveTo>
                  <a:lnTo>
                    <a:pt x="6966000" y="0"/>
                  </a:lnTo>
                </a:path>
                <a:path w="12186285" h="4845050">
                  <a:moveTo>
                    <a:pt x="6975005" y="4844529"/>
                  </a:moveTo>
                  <a:lnTo>
                    <a:pt x="6975005" y="0"/>
                  </a:lnTo>
                </a:path>
                <a:path w="12186285" h="4845050">
                  <a:moveTo>
                    <a:pt x="6983996" y="4844529"/>
                  </a:moveTo>
                  <a:lnTo>
                    <a:pt x="6983996" y="0"/>
                  </a:lnTo>
                </a:path>
                <a:path w="12186285" h="4845050">
                  <a:moveTo>
                    <a:pt x="6993001" y="4844529"/>
                  </a:moveTo>
                  <a:lnTo>
                    <a:pt x="6993001" y="0"/>
                  </a:lnTo>
                </a:path>
                <a:path w="12186285" h="4845050">
                  <a:moveTo>
                    <a:pt x="7002005" y="4844529"/>
                  </a:moveTo>
                  <a:lnTo>
                    <a:pt x="7002005" y="0"/>
                  </a:lnTo>
                </a:path>
                <a:path w="12186285" h="4845050">
                  <a:moveTo>
                    <a:pt x="7010996" y="4844529"/>
                  </a:moveTo>
                  <a:lnTo>
                    <a:pt x="7010996" y="0"/>
                  </a:lnTo>
                </a:path>
                <a:path w="12186285" h="4845050">
                  <a:moveTo>
                    <a:pt x="7020001" y="4844529"/>
                  </a:moveTo>
                  <a:lnTo>
                    <a:pt x="7020001" y="0"/>
                  </a:lnTo>
                </a:path>
                <a:path w="12186285" h="4845050">
                  <a:moveTo>
                    <a:pt x="7029005" y="4844529"/>
                  </a:moveTo>
                  <a:lnTo>
                    <a:pt x="7029005" y="0"/>
                  </a:lnTo>
                </a:path>
                <a:path w="12186285" h="4845050">
                  <a:moveTo>
                    <a:pt x="7037997" y="4844529"/>
                  </a:moveTo>
                  <a:lnTo>
                    <a:pt x="7037997" y="0"/>
                  </a:lnTo>
                </a:path>
                <a:path w="12186285" h="4845050">
                  <a:moveTo>
                    <a:pt x="7047001" y="4844529"/>
                  </a:moveTo>
                  <a:lnTo>
                    <a:pt x="7047001" y="0"/>
                  </a:lnTo>
                </a:path>
                <a:path w="12186285" h="4845050">
                  <a:moveTo>
                    <a:pt x="7056005" y="4844529"/>
                  </a:moveTo>
                  <a:lnTo>
                    <a:pt x="7056005" y="0"/>
                  </a:lnTo>
                </a:path>
                <a:path w="12186285" h="4845050">
                  <a:moveTo>
                    <a:pt x="7064997" y="4844529"/>
                  </a:moveTo>
                  <a:lnTo>
                    <a:pt x="7064997" y="0"/>
                  </a:lnTo>
                </a:path>
                <a:path w="12186285" h="4845050">
                  <a:moveTo>
                    <a:pt x="7074001" y="4844529"/>
                  </a:moveTo>
                  <a:lnTo>
                    <a:pt x="7074001" y="0"/>
                  </a:lnTo>
                </a:path>
                <a:path w="12186285" h="4845050">
                  <a:moveTo>
                    <a:pt x="7083005" y="4844529"/>
                  </a:moveTo>
                  <a:lnTo>
                    <a:pt x="7083005" y="0"/>
                  </a:lnTo>
                </a:path>
                <a:path w="12186285" h="4845050">
                  <a:moveTo>
                    <a:pt x="7091997" y="4844529"/>
                  </a:moveTo>
                  <a:lnTo>
                    <a:pt x="7091997" y="0"/>
                  </a:lnTo>
                </a:path>
                <a:path w="12186285" h="4845050">
                  <a:moveTo>
                    <a:pt x="7101001" y="4844529"/>
                  </a:moveTo>
                  <a:lnTo>
                    <a:pt x="7101001" y="0"/>
                  </a:lnTo>
                </a:path>
                <a:path w="12186285" h="4845050">
                  <a:moveTo>
                    <a:pt x="7110006" y="4844529"/>
                  </a:moveTo>
                  <a:lnTo>
                    <a:pt x="7110006" y="0"/>
                  </a:lnTo>
                </a:path>
                <a:path w="12186285" h="4845050">
                  <a:moveTo>
                    <a:pt x="7118997" y="4844529"/>
                  </a:moveTo>
                  <a:lnTo>
                    <a:pt x="7118997" y="0"/>
                  </a:lnTo>
                </a:path>
                <a:path w="12186285" h="4845050">
                  <a:moveTo>
                    <a:pt x="7128002" y="4844529"/>
                  </a:moveTo>
                  <a:lnTo>
                    <a:pt x="7128002" y="0"/>
                  </a:lnTo>
                </a:path>
                <a:path w="12186285" h="4845050">
                  <a:moveTo>
                    <a:pt x="7137006" y="4844529"/>
                  </a:moveTo>
                  <a:lnTo>
                    <a:pt x="7137006" y="0"/>
                  </a:lnTo>
                </a:path>
                <a:path w="12186285" h="4845050">
                  <a:moveTo>
                    <a:pt x="7145997" y="4844529"/>
                  </a:moveTo>
                  <a:lnTo>
                    <a:pt x="7145997" y="0"/>
                  </a:lnTo>
                </a:path>
                <a:path w="12186285" h="4845050">
                  <a:moveTo>
                    <a:pt x="7155002" y="4844529"/>
                  </a:moveTo>
                  <a:lnTo>
                    <a:pt x="7155002" y="0"/>
                  </a:lnTo>
                </a:path>
                <a:path w="12186285" h="4845050">
                  <a:moveTo>
                    <a:pt x="7163993" y="4844529"/>
                  </a:moveTo>
                  <a:lnTo>
                    <a:pt x="7163993" y="0"/>
                  </a:lnTo>
                </a:path>
                <a:path w="12186285" h="4845050">
                  <a:moveTo>
                    <a:pt x="7172998" y="4844529"/>
                  </a:moveTo>
                  <a:lnTo>
                    <a:pt x="7172998" y="0"/>
                  </a:lnTo>
                </a:path>
                <a:path w="12186285" h="4845050">
                  <a:moveTo>
                    <a:pt x="7182002" y="4844529"/>
                  </a:moveTo>
                  <a:lnTo>
                    <a:pt x="7182002" y="0"/>
                  </a:lnTo>
                </a:path>
                <a:path w="12186285" h="4845050">
                  <a:moveTo>
                    <a:pt x="7190994" y="4844529"/>
                  </a:moveTo>
                  <a:lnTo>
                    <a:pt x="7190994" y="0"/>
                  </a:lnTo>
                </a:path>
                <a:path w="12186285" h="4845050">
                  <a:moveTo>
                    <a:pt x="7199998" y="4844529"/>
                  </a:moveTo>
                  <a:lnTo>
                    <a:pt x="7199998" y="0"/>
                  </a:lnTo>
                </a:path>
                <a:path w="12186285" h="4845050">
                  <a:moveTo>
                    <a:pt x="7209002" y="4844529"/>
                  </a:moveTo>
                  <a:lnTo>
                    <a:pt x="7209002" y="0"/>
                  </a:lnTo>
                </a:path>
                <a:path w="12186285" h="4845050">
                  <a:moveTo>
                    <a:pt x="7217994" y="4844529"/>
                  </a:moveTo>
                  <a:lnTo>
                    <a:pt x="7217994" y="0"/>
                  </a:lnTo>
                </a:path>
                <a:path w="12186285" h="4845050">
                  <a:moveTo>
                    <a:pt x="7226998" y="4844529"/>
                  </a:moveTo>
                  <a:lnTo>
                    <a:pt x="7226998" y="0"/>
                  </a:lnTo>
                </a:path>
                <a:path w="12186285" h="4845050">
                  <a:moveTo>
                    <a:pt x="7236002" y="4844529"/>
                  </a:moveTo>
                  <a:lnTo>
                    <a:pt x="7236002" y="0"/>
                  </a:lnTo>
                </a:path>
                <a:path w="12186285" h="4845050">
                  <a:moveTo>
                    <a:pt x="7244994" y="4844529"/>
                  </a:moveTo>
                  <a:lnTo>
                    <a:pt x="7244994" y="0"/>
                  </a:lnTo>
                </a:path>
                <a:path w="12186285" h="4845050">
                  <a:moveTo>
                    <a:pt x="7253998" y="4844529"/>
                  </a:moveTo>
                  <a:lnTo>
                    <a:pt x="7253998" y="0"/>
                  </a:lnTo>
                </a:path>
                <a:path w="12186285" h="4845050">
                  <a:moveTo>
                    <a:pt x="7263003" y="4844529"/>
                  </a:moveTo>
                  <a:lnTo>
                    <a:pt x="7263003" y="0"/>
                  </a:lnTo>
                </a:path>
                <a:path w="12186285" h="4845050">
                  <a:moveTo>
                    <a:pt x="7271994" y="4844529"/>
                  </a:moveTo>
                  <a:lnTo>
                    <a:pt x="7271994" y="0"/>
                  </a:lnTo>
                </a:path>
                <a:path w="12186285" h="4845050">
                  <a:moveTo>
                    <a:pt x="7280998" y="4844529"/>
                  </a:moveTo>
                  <a:lnTo>
                    <a:pt x="7280998" y="0"/>
                  </a:lnTo>
                </a:path>
                <a:path w="12186285" h="4845050">
                  <a:moveTo>
                    <a:pt x="7290003" y="4844529"/>
                  </a:moveTo>
                  <a:lnTo>
                    <a:pt x="7290003" y="0"/>
                  </a:lnTo>
                </a:path>
                <a:path w="12186285" h="4845050">
                  <a:moveTo>
                    <a:pt x="7298994" y="4844529"/>
                  </a:moveTo>
                  <a:lnTo>
                    <a:pt x="7298994" y="0"/>
                  </a:lnTo>
                </a:path>
                <a:path w="12186285" h="4845050">
                  <a:moveTo>
                    <a:pt x="7307999" y="4844529"/>
                  </a:moveTo>
                  <a:lnTo>
                    <a:pt x="7307999" y="0"/>
                  </a:lnTo>
                </a:path>
                <a:path w="12186285" h="4845050">
                  <a:moveTo>
                    <a:pt x="7317003" y="4844529"/>
                  </a:moveTo>
                  <a:lnTo>
                    <a:pt x="7317003" y="0"/>
                  </a:lnTo>
                </a:path>
                <a:path w="12186285" h="4845050">
                  <a:moveTo>
                    <a:pt x="7325995" y="4844529"/>
                  </a:moveTo>
                  <a:lnTo>
                    <a:pt x="7325995" y="0"/>
                  </a:lnTo>
                </a:path>
                <a:path w="12186285" h="4845050">
                  <a:moveTo>
                    <a:pt x="7334999" y="4844529"/>
                  </a:moveTo>
                  <a:lnTo>
                    <a:pt x="7334999" y="0"/>
                  </a:lnTo>
                </a:path>
                <a:path w="12186285" h="4845050">
                  <a:moveTo>
                    <a:pt x="7344003" y="4844529"/>
                  </a:moveTo>
                  <a:lnTo>
                    <a:pt x="7344003" y="0"/>
                  </a:lnTo>
                </a:path>
                <a:path w="12186285" h="4845050">
                  <a:moveTo>
                    <a:pt x="7352995" y="4844529"/>
                  </a:moveTo>
                  <a:lnTo>
                    <a:pt x="7352995" y="0"/>
                  </a:lnTo>
                </a:path>
                <a:path w="12186285" h="4845050">
                  <a:moveTo>
                    <a:pt x="7361999" y="4844529"/>
                  </a:moveTo>
                  <a:lnTo>
                    <a:pt x="7361999" y="0"/>
                  </a:lnTo>
                </a:path>
                <a:path w="12186285" h="4845050">
                  <a:moveTo>
                    <a:pt x="7371003" y="4844529"/>
                  </a:moveTo>
                  <a:lnTo>
                    <a:pt x="7371003" y="0"/>
                  </a:lnTo>
                </a:path>
                <a:path w="12186285" h="4845050">
                  <a:moveTo>
                    <a:pt x="7379995" y="4844529"/>
                  </a:moveTo>
                  <a:lnTo>
                    <a:pt x="7379995" y="0"/>
                  </a:lnTo>
                </a:path>
                <a:path w="12186285" h="4845050">
                  <a:moveTo>
                    <a:pt x="7388999" y="4844529"/>
                  </a:moveTo>
                  <a:lnTo>
                    <a:pt x="7388999" y="0"/>
                  </a:lnTo>
                </a:path>
                <a:path w="12186285" h="4845050">
                  <a:moveTo>
                    <a:pt x="7398004" y="4844529"/>
                  </a:moveTo>
                  <a:lnTo>
                    <a:pt x="7398004" y="0"/>
                  </a:lnTo>
                </a:path>
                <a:path w="12186285" h="4845050">
                  <a:moveTo>
                    <a:pt x="7406995" y="4844529"/>
                  </a:moveTo>
                  <a:lnTo>
                    <a:pt x="7406995" y="0"/>
                  </a:lnTo>
                </a:path>
                <a:path w="12186285" h="4845050">
                  <a:moveTo>
                    <a:pt x="7415999" y="4844529"/>
                  </a:moveTo>
                  <a:lnTo>
                    <a:pt x="7415999" y="0"/>
                  </a:lnTo>
                </a:path>
                <a:path w="12186285" h="4845050">
                  <a:moveTo>
                    <a:pt x="7425004" y="4844529"/>
                  </a:moveTo>
                  <a:lnTo>
                    <a:pt x="7425004" y="0"/>
                  </a:lnTo>
                </a:path>
                <a:path w="12186285" h="4845050">
                  <a:moveTo>
                    <a:pt x="7433995" y="4844529"/>
                  </a:moveTo>
                  <a:lnTo>
                    <a:pt x="7433995" y="0"/>
                  </a:lnTo>
                </a:path>
                <a:path w="12186285" h="4845050">
                  <a:moveTo>
                    <a:pt x="7443000" y="4844529"/>
                  </a:moveTo>
                  <a:lnTo>
                    <a:pt x="7443000" y="0"/>
                  </a:lnTo>
                </a:path>
                <a:path w="12186285" h="4845050">
                  <a:moveTo>
                    <a:pt x="7452004" y="4844529"/>
                  </a:moveTo>
                  <a:lnTo>
                    <a:pt x="7452004" y="0"/>
                  </a:lnTo>
                </a:path>
                <a:path w="12186285" h="4845050">
                  <a:moveTo>
                    <a:pt x="7460996" y="4844529"/>
                  </a:moveTo>
                  <a:lnTo>
                    <a:pt x="7460996" y="0"/>
                  </a:lnTo>
                </a:path>
                <a:path w="12186285" h="4845050">
                  <a:moveTo>
                    <a:pt x="7470000" y="4844529"/>
                  </a:moveTo>
                  <a:lnTo>
                    <a:pt x="7470000" y="0"/>
                  </a:lnTo>
                </a:path>
                <a:path w="12186285" h="4845050">
                  <a:moveTo>
                    <a:pt x="7479004" y="4844529"/>
                  </a:moveTo>
                  <a:lnTo>
                    <a:pt x="7479004" y="0"/>
                  </a:lnTo>
                </a:path>
                <a:path w="12186285" h="4845050">
                  <a:moveTo>
                    <a:pt x="7487996" y="4844529"/>
                  </a:moveTo>
                  <a:lnTo>
                    <a:pt x="7487996" y="0"/>
                  </a:lnTo>
                </a:path>
                <a:path w="12186285" h="4845050">
                  <a:moveTo>
                    <a:pt x="7497000" y="4844529"/>
                  </a:moveTo>
                  <a:lnTo>
                    <a:pt x="7497000" y="0"/>
                  </a:lnTo>
                </a:path>
                <a:path w="12186285" h="4845050">
                  <a:moveTo>
                    <a:pt x="7506004" y="4844529"/>
                  </a:moveTo>
                  <a:lnTo>
                    <a:pt x="7506004" y="0"/>
                  </a:lnTo>
                </a:path>
                <a:path w="12186285" h="4845050">
                  <a:moveTo>
                    <a:pt x="7514996" y="4844529"/>
                  </a:moveTo>
                  <a:lnTo>
                    <a:pt x="7514996" y="0"/>
                  </a:lnTo>
                </a:path>
                <a:path w="12186285" h="4845050">
                  <a:moveTo>
                    <a:pt x="7524000" y="4844529"/>
                  </a:moveTo>
                  <a:lnTo>
                    <a:pt x="7524000" y="0"/>
                  </a:lnTo>
                </a:path>
                <a:path w="12186285" h="4845050">
                  <a:moveTo>
                    <a:pt x="7533005" y="4844529"/>
                  </a:moveTo>
                  <a:lnTo>
                    <a:pt x="7533005" y="0"/>
                  </a:lnTo>
                </a:path>
                <a:path w="12186285" h="4845050">
                  <a:moveTo>
                    <a:pt x="7541996" y="4844529"/>
                  </a:moveTo>
                  <a:lnTo>
                    <a:pt x="7541996" y="0"/>
                  </a:lnTo>
                </a:path>
                <a:path w="12186285" h="4845050">
                  <a:moveTo>
                    <a:pt x="7551000" y="4844529"/>
                  </a:moveTo>
                  <a:lnTo>
                    <a:pt x="7551000" y="0"/>
                  </a:lnTo>
                </a:path>
                <a:path w="12186285" h="4845050">
                  <a:moveTo>
                    <a:pt x="7560005" y="4844529"/>
                  </a:moveTo>
                  <a:lnTo>
                    <a:pt x="7560005" y="0"/>
                  </a:lnTo>
                </a:path>
                <a:path w="12186285" h="4845050">
                  <a:moveTo>
                    <a:pt x="7568996" y="4844529"/>
                  </a:moveTo>
                  <a:lnTo>
                    <a:pt x="7568996" y="0"/>
                  </a:lnTo>
                </a:path>
                <a:path w="12186285" h="4845050">
                  <a:moveTo>
                    <a:pt x="7578001" y="4844529"/>
                  </a:moveTo>
                  <a:lnTo>
                    <a:pt x="7578001" y="0"/>
                  </a:lnTo>
                </a:path>
                <a:path w="12186285" h="4845050">
                  <a:moveTo>
                    <a:pt x="7587005" y="4844529"/>
                  </a:moveTo>
                  <a:lnTo>
                    <a:pt x="7587005" y="0"/>
                  </a:lnTo>
                </a:path>
                <a:path w="12186285" h="4845050">
                  <a:moveTo>
                    <a:pt x="7595997" y="4844529"/>
                  </a:moveTo>
                  <a:lnTo>
                    <a:pt x="7595997" y="0"/>
                  </a:lnTo>
                </a:path>
                <a:path w="12186285" h="4845050">
                  <a:moveTo>
                    <a:pt x="7605001" y="4844529"/>
                  </a:moveTo>
                  <a:lnTo>
                    <a:pt x="7605001" y="0"/>
                  </a:lnTo>
                </a:path>
                <a:path w="12186285" h="4845050">
                  <a:moveTo>
                    <a:pt x="7614005" y="4844529"/>
                  </a:moveTo>
                  <a:lnTo>
                    <a:pt x="7614005" y="0"/>
                  </a:lnTo>
                </a:path>
                <a:path w="12186285" h="4845050">
                  <a:moveTo>
                    <a:pt x="7622997" y="4844529"/>
                  </a:moveTo>
                  <a:lnTo>
                    <a:pt x="7622997" y="0"/>
                  </a:lnTo>
                </a:path>
                <a:path w="12186285" h="4845050">
                  <a:moveTo>
                    <a:pt x="7632001" y="4844529"/>
                  </a:moveTo>
                  <a:lnTo>
                    <a:pt x="7632001" y="0"/>
                  </a:lnTo>
                </a:path>
                <a:path w="12186285" h="4845050">
                  <a:moveTo>
                    <a:pt x="7641005" y="4844529"/>
                  </a:moveTo>
                  <a:lnTo>
                    <a:pt x="7641005" y="0"/>
                  </a:lnTo>
                </a:path>
                <a:path w="12186285" h="4845050">
                  <a:moveTo>
                    <a:pt x="7649997" y="4844529"/>
                  </a:moveTo>
                  <a:lnTo>
                    <a:pt x="7649997" y="0"/>
                  </a:lnTo>
                </a:path>
                <a:path w="12186285" h="4845050">
                  <a:moveTo>
                    <a:pt x="7659001" y="4844529"/>
                  </a:moveTo>
                  <a:lnTo>
                    <a:pt x="7659001" y="0"/>
                  </a:lnTo>
                </a:path>
                <a:path w="12186285" h="4845050">
                  <a:moveTo>
                    <a:pt x="7668006" y="4844529"/>
                  </a:moveTo>
                  <a:lnTo>
                    <a:pt x="7668006" y="0"/>
                  </a:lnTo>
                </a:path>
                <a:path w="12186285" h="4845050">
                  <a:moveTo>
                    <a:pt x="7676997" y="4844529"/>
                  </a:moveTo>
                  <a:lnTo>
                    <a:pt x="7676997" y="0"/>
                  </a:lnTo>
                </a:path>
                <a:path w="12186285" h="4845050">
                  <a:moveTo>
                    <a:pt x="7686001" y="4844529"/>
                  </a:moveTo>
                  <a:lnTo>
                    <a:pt x="7686001" y="0"/>
                  </a:lnTo>
                </a:path>
                <a:path w="12186285" h="4845050">
                  <a:moveTo>
                    <a:pt x="7695006" y="4844529"/>
                  </a:moveTo>
                  <a:lnTo>
                    <a:pt x="7695006" y="0"/>
                  </a:lnTo>
                </a:path>
                <a:path w="12186285" h="4845050">
                  <a:moveTo>
                    <a:pt x="7703997" y="4844529"/>
                  </a:moveTo>
                  <a:lnTo>
                    <a:pt x="7703997" y="0"/>
                  </a:lnTo>
                </a:path>
                <a:path w="12186285" h="4845050">
                  <a:moveTo>
                    <a:pt x="7713002" y="4844529"/>
                  </a:moveTo>
                  <a:lnTo>
                    <a:pt x="7713002" y="0"/>
                  </a:lnTo>
                </a:path>
                <a:path w="12186285" h="4845050">
                  <a:moveTo>
                    <a:pt x="7721993" y="4844529"/>
                  </a:moveTo>
                  <a:lnTo>
                    <a:pt x="7721993" y="0"/>
                  </a:lnTo>
                </a:path>
                <a:path w="12186285" h="4845050">
                  <a:moveTo>
                    <a:pt x="7730998" y="4844529"/>
                  </a:moveTo>
                  <a:lnTo>
                    <a:pt x="7730998" y="0"/>
                  </a:lnTo>
                </a:path>
                <a:path w="12186285" h="4845050">
                  <a:moveTo>
                    <a:pt x="7740002" y="4844529"/>
                  </a:moveTo>
                  <a:lnTo>
                    <a:pt x="7740002" y="0"/>
                  </a:lnTo>
                </a:path>
                <a:path w="12186285" h="4845050">
                  <a:moveTo>
                    <a:pt x="7748993" y="4844529"/>
                  </a:moveTo>
                  <a:lnTo>
                    <a:pt x="7748993" y="0"/>
                  </a:lnTo>
                </a:path>
                <a:path w="12186285" h="4845050">
                  <a:moveTo>
                    <a:pt x="7757998" y="4844529"/>
                  </a:moveTo>
                  <a:lnTo>
                    <a:pt x="7757998" y="0"/>
                  </a:lnTo>
                </a:path>
                <a:path w="12186285" h="4845050">
                  <a:moveTo>
                    <a:pt x="7767002" y="4844529"/>
                  </a:moveTo>
                  <a:lnTo>
                    <a:pt x="7767002" y="0"/>
                  </a:lnTo>
                </a:path>
                <a:path w="12186285" h="4845050">
                  <a:moveTo>
                    <a:pt x="7775994" y="4844529"/>
                  </a:moveTo>
                  <a:lnTo>
                    <a:pt x="7775994" y="0"/>
                  </a:lnTo>
                </a:path>
                <a:path w="12186285" h="4845050">
                  <a:moveTo>
                    <a:pt x="7784998" y="4844529"/>
                  </a:moveTo>
                  <a:lnTo>
                    <a:pt x="7784998" y="0"/>
                  </a:lnTo>
                </a:path>
                <a:path w="12186285" h="4845050">
                  <a:moveTo>
                    <a:pt x="7794002" y="4844529"/>
                  </a:moveTo>
                  <a:lnTo>
                    <a:pt x="7794002" y="0"/>
                  </a:lnTo>
                </a:path>
                <a:path w="12186285" h="4845050">
                  <a:moveTo>
                    <a:pt x="7802994" y="4844529"/>
                  </a:moveTo>
                  <a:lnTo>
                    <a:pt x="7802994" y="0"/>
                  </a:lnTo>
                </a:path>
                <a:path w="12186285" h="4845050">
                  <a:moveTo>
                    <a:pt x="7811998" y="4844529"/>
                  </a:moveTo>
                  <a:lnTo>
                    <a:pt x="7811998" y="0"/>
                  </a:lnTo>
                </a:path>
                <a:path w="12186285" h="4845050">
                  <a:moveTo>
                    <a:pt x="7821002" y="4844529"/>
                  </a:moveTo>
                  <a:lnTo>
                    <a:pt x="7821002" y="0"/>
                  </a:lnTo>
                </a:path>
                <a:path w="12186285" h="4845050">
                  <a:moveTo>
                    <a:pt x="7829994" y="4844529"/>
                  </a:moveTo>
                  <a:lnTo>
                    <a:pt x="7829994" y="0"/>
                  </a:lnTo>
                </a:path>
                <a:path w="12186285" h="4845050">
                  <a:moveTo>
                    <a:pt x="7838998" y="4844529"/>
                  </a:moveTo>
                  <a:lnTo>
                    <a:pt x="7838998" y="0"/>
                  </a:lnTo>
                </a:path>
                <a:path w="12186285" h="4845050">
                  <a:moveTo>
                    <a:pt x="7848003" y="4844529"/>
                  </a:moveTo>
                  <a:lnTo>
                    <a:pt x="7848003" y="0"/>
                  </a:lnTo>
                </a:path>
                <a:path w="12186285" h="4845050">
                  <a:moveTo>
                    <a:pt x="7856994" y="4844529"/>
                  </a:moveTo>
                  <a:lnTo>
                    <a:pt x="7856994" y="0"/>
                  </a:lnTo>
                </a:path>
                <a:path w="12186285" h="4845050">
                  <a:moveTo>
                    <a:pt x="7865999" y="4844529"/>
                  </a:moveTo>
                  <a:lnTo>
                    <a:pt x="7865999" y="0"/>
                  </a:lnTo>
                </a:path>
                <a:path w="12186285" h="4845050">
                  <a:moveTo>
                    <a:pt x="7875003" y="4844529"/>
                  </a:moveTo>
                  <a:lnTo>
                    <a:pt x="7875003" y="0"/>
                  </a:lnTo>
                </a:path>
                <a:path w="12186285" h="4845050">
                  <a:moveTo>
                    <a:pt x="7883994" y="4844529"/>
                  </a:moveTo>
                  <a:lnTo>
                    <a:pt x="7883994" y="0"/>
                  </a:lnTo>
                </a:path>
                <a:path w="12186285" h="4845050">
                  <a:moveTo>
                    <a:pt x="7892999" y="4844529"/>
                  </a:moveTo>
                  <a:lnTo>
                    <a:pt x="7892999" y="0"/>
                  </a:lnTo>
                </a:path>
                <a:path w="12186285" h="4845050">
                  <a:moveTo>
                    <a:pt x="7902003" y="4844529"/>
                  </a:moveTo>
                  <a:lnTo>
                    <a:pt x="7902003" y="0"/>
                  </a:lnTo>
                </a:path>
                <a:path w="12186285" h="4845050">
                  <a:moveTo>
                    <a:pt x="7910995" y="4844529"/>
                  </a:moveTo>
                  <a:lnTo>
                    <a:pt x="7910995" y="0"/>
                  </a:lnTo>
                </a:path>
                <a:path w="12186285" h="4845050">
                  <a:moveTo>
                    <a:pt x="7919999" y="4844529"/>
                  </a:moveTo>
                  <a:lnTo>
                    <a:pt x="7919999" y="0"/>
                  </a:lnTo>
                </a:path>
                <a:path w="12186285" h="4845050">
                  <a:moveTo>
                    <a:pt x="7929003" y="4844529"/>
                  </a:moveTo>
                  <a:lnTo>
                    <a:pt x="7929003" y="0"/>
                  </a:lnTo>
                </a:path>
                <a:path w="12186285" h="4845050">
                  <a:moveTo>
                    <a:pt x="7937995" y="4844529"/>
                  </a:moveTo>
                  <a:lnTo>
                    <a:pt x="7937995" y="0"/>
                  </a:lnTo>
                </a:path>
                <a:path w="12186285" h="4845050">
                  <a:moveTo>
                    <a:pt x="7946999" y="4844529"/>
                  </a:moveTo>
                  <a:lnTo>
                    <a:pt x="7946999" y="0"/>
                  </a:lnTo>
                </a:path>
                <a:path w="12186285" h="4845050">
                  <a:moveTo>
                    <a:pt x="7956003" y="4844529"/>
                  </a:moveTo>
                  <a:lnTo>
                    <a:pt x="7956003" y="0"/>
                  </a:lnTo>
                </a:path>
                <a:path w="12186285" h="4845050">
                  <a:moveTo>
                    <a:pt x="7964995" y="4844529"/>
                  </a:moveTo>
                  <a:lnTo>
                    <a:pt x="7964995" y="0"/>
                  </a:lnTo>
                </a:path>
                <a:path w="12186285" h="4845050">
                  <a:moveTo>
                    <a:pt x="7973999" y="4844529"/>
                  </a:moveTo>
                  <a:lnTo>
                    <a:pt x="7973999" y="0"/>
                  </a:lnTo>
                </a:path>
                <a:path w="12186285" h="4845050">
                  <a:moveTo>
                    <a:pt x="7983004" y="4844529"/>
                  </a:moveTo>
                  <a:lnTo>
                    <a:pt x="7983004" y="0"/>
                  </a:lnTo>
                </a:path>
                <a:path w="12186285" h="4845050">
                  <a:moveTo>
                    <a:pt x="7991995" y="4844529"/>
                  </a:moveTo>
                  <a:lnTo>
                    <a:pt x="7991995" y="0"/>
                  </a:lnTo>
                </a:path>
                <a:path w="12186285" h="4845050">
                  <a:moveTo>
                    <a:pt x="8001000" y="4844529"/>
                  </a:moveTo>
                  <a:lnTo>
                    <a:pt x="8001000" y="0"/>
                  </a:lnTo>
                </a:path>
                <a:path w="12186285" h="4845050">
                  <a:moveTo>
                    <a:pt x="8010004" y="4844529"/>
                  </a:moveTo>
                  <a:lnTo>
                    <a:pt x="8010004" y="0"/>
                  </a:lnTo>
                </a:path>
                <a:path w="12186285" h="4845050">
                  <a:moveTo>
                    <a:pt x="8018995" y="4844529"/>
                  </a:moveTo>
                  <a:lnTo>
                    <a:pt x="8018995" y="0"/>
                  </a:lnTo>
                </a:path>
                <a:path w="12186285" h="4845050">
                  <a:moveTo>
                    <a:pt x="8028000" y="4844529"/>
                  </a:moveTo>
                  <a:lnTo>
                    <a:pt x="8028000" y="0"/>
                  </a:lnTo>
                </a:path>
                <a:path w="12186285" h="4845050">
                  <a:moveTo>
                    <a:pt x="8037004" y="4844529"/>
                  </a:moveTo>
                  <a:lnTo>
                    <a:pt x="8037004" y="0"/>
                  </a:lnTo>
                </a:path>
                <a:path w="12186285" h="4845050">
                  <a:moveTo>
                    <a:pt x="8045996" y="4844529"/>
                  </a:moveTo>
                  <a:lnTo>
                    <a:pt x="8045996" y="0"/>
                  </a:lnTo>
                </a:path>
                <a:path w="12186285" h="4845050">
                  <a:moveTo>
                    <a:pt x="8055000" y="4844529"/>
                  </a:moveTo>
                  <a:lnTo>
                    <a:pt x="8055000" y="0"/>
                  </a:lnTo>
                </a:path>
                <a:path w="12186285" h="4845050">
                  <a:moveTo>
                    <a:pt x="8064004" y="4844529"/>
                  </a:moveTo>
                  <a:lnTo>
                    <a:pt x="8064004" y="0"/>
                  </a:lnTo>
                </a:path>
                <a:path w="12186285" h="4845050">
                  <a:moveTo>
                    <a:pt x="8072996" y="4844529"/>
                  </a:moveTo>
                  <a:lnTo>
                    <a:pt x="8072996" y="0"/>
                  </a:lnTo>
                </a:path>
                <a:path w="12186285" h="4845050">
                  <a:moveTo>
                    <a:pt x="8082000" y="4844529"/>
                  </a:moveTo>
                  <a:lnTo>
                    <a:pt x="8082000" y="0"/>
                  </a:lnTo>
                </a:path>
                <a:path w="12186285" h="4845050">
                  <a:moveTo>
                    <a:pt x="8091004" y="4844529"/>
                  </a:moveTo>
                  <a:lnTo>
                    <a:pt x="8091004" y="0"/>
                  </a:lnTo>
                </a:path>
                <a:path w="12186285" h="4845050">
                  <a:moveTo>
                    <a:pt x="8099996" y="4844529"/>
                  </a:moveTo>
                  <a:lnTo>
                    <a:pt x="8099996" y="0"/>
                  </a:lnTo>
                </a:path>
                <a:path w="12186285" h="4845050">
                  <a:moveTo>
                    <a:pt x="8109000" y="4844529"/>
                  </a:moveTo>
                  <a:lnTo>
                    <a:pt x="8109000" y="0"/>
                  </a:lnTo>
                </a:path>
                <a:path w="12186285" h="4845050">
                  <a:moveTo>
                    <a:pt x="8118005" y="4844529"/>
                  </a:moveTo>
                  <a:lnTo>
                    <a:pt x="8118005" y="0"/>
                  </a:lnTo>
                </a:path>
                <a:path w="12186285" h="4845050">
                  <a:moveTo>
                    <a:pt x="8126996" y="4844529"/>
                  </a:moveTo>
                  <a:lnTo>
                    <a:pt x="8126996" y="0"/>
                  </a:lnTo>
                </a:path>
                <a:path w="12186285" h="4845050">
                  <a:moveTo>
                    <a:pt x="8136001" y="4844529"/>
                  </a:moveTo>
                  <a:lnTo>
                    <a:pt x="8136001" y="0"/>
                  </a:lnTo>
                </a:path>
                <a:path w="12186285" h="4845050">
                  <a:moveTo>
                    <a:pt x="8145005" y="4844529"/>
                  </a:moveTo>
                  <a:lnTo>
                    <a:pt x="8145005" y="0"/>
                  </a:lnTo>
                </a:path>
                <a:path w="12186285" h="4845050">
                  <a:moveTo>
                    <a:pt x="8153996" y="4844529"/>
                  </a:moveTo>
                  <a:lnTo>
                    <a:pt x="8153996" y="0"/>
                  </a:lnTo>
                </a:path>
                <a:path w="12186285" h="4845050">
                  <a:moveTo>
                    <a:pt x="8163001" y="4844529"/>
                  </a:moveTo>
                  <a:lnTo>
                    <a:pt x="8163001" y="0"/>
                  </a:lnTo>
                </a:path>
                <a:path w="12186285" h="4845050">
                  <a:moveTo>
                    <a:pt x="8172005" y="4844529"/>
                  </a:moveTo>
                  <a:lnTo>
                    <a:pt x="8172005" y="0"/>
                  </a:lnTo>
                </a:path>
                <a:path w="12186285" h="4845050">
                  <a:moveTo>
                    <a:pt x="8180997" y="4844529"/>
                  </a:moveTo>
                  <a:lnTo>
                    <a:pt x="8180997" y="0"/>
                  </a:lnTo>
                </a:path>
                <a:path w="12186285" h="4845050">
                  <a:moveTo>
                    <a:pt x="8190001" y="4844529"/>
                  </a:moveTo>
                  <a:lnTo>
                    <a:pt x="8190001" y="0"/>
                  </a:lnTo>
                </a:path>
                <a:path w="12186285" h="4845050">
                  <a:moveTo>
                    <a:pt x="8199005" y="4844529"/>
                  </a:moveTo>
                  <a:lnTo>
                    <a:pt x="8199005" y="0"/>
                  </a:lnTo>
                </a:path>
                <a:path w="12186285" h="4845050">
                  <a:moveTo>
                    <a:pt x="8207997" y="4844529"/>
                  </a:moveTo>
                  <a:lnTo>
                    <a:pt x="8207997" y="0"/>
                  </a:lnTo>
                </a:path>
                <a:path w="12186285" h="4845050">
                  <a:moveTo>
                    <a:pt x="8217001" y="4844529"/>
                  </a:moveTo>
                  <a:lnTo>
                    <a:pt x="8217001" y="0"/>
                  </a:lnTo>
                </a:path>
                <a:path w="12186285" h="4845050">
                  <a:moveTo>
                    <a:pt x="8226005" y="4844529"/>
                  </a:moveTo>
                  <a:lnTo>
                    <a:pt x="8226005" y="0"/>
                  </a:lnTo>
                </a:path>
                <a:path w="12186285" h="4845050">
                  <a:moveTo>
                    <a:pt x="8234997" y="4844529"/>
                  </a:moveTo>
                  <a:lnTo>
                    <a:pt x="8234997" y="0"/>
                  </a:lnTo>
                </a:path>
                <a:path w="12186285" h="4845050">
                  <a:moveTo>
                    <a:pt x="8244001" y="4844529"/>
                  </a:moveTo>
                  <a:lnTo>
                    <a:pt x="8244001" y="0"/>
                  </a:lnTo>
                </a:path>
                <a:path w="12186285" h="4845050">
                  <a:moveTo>
                    <a:pt x="8253006" y="4844529"/>
                  </a:moveTo>
                  <a:lnTo>
                    <a:pt x="8253006" y="0"/>
                  </a:lnTo>
                </a:path>
                <a:path w="12186285" h="4845050">
                  <a:moveTo>
                    <a:pt x="8261997" y="4844529"/>
                  </a:moveTo>
                  <a:lnTo>
                    <a:pt x="8261997" y="0"/>
                  </a:lnTo>
                </a:path>
                <a:path w="12186285" h="4845050">
                  <a:moveTo>
                    <a:pt x="8271002" y="4844529"/>
                  </a:moveTo>
                  <a:lnTo>
                    <a:pt x="8271002" y="0"/>
                  </a:lnTo>
                </a:path>
                <a:path w="12186285" h="4845050">
                  <a:moveTo>
                    <a:pt x="8280006" y="4844529"/>
                  </a:moveTo>
                  <a:lnTo>
                    <a:pt x="8280006" y="0"/>
                  </a:lnTo>
                </a:path>
                <a:path w="12186285" h="4845050">
                  <a:moveTo>
                    <a:pt x="8288997" y="4844529"/>
                  </a:moveTo>
                  <a:lnTo>
                    <a:pt x="8288997" y="0"/>
                  </a:lnTo>
                </a:path>
                <a:path w="12186285" h="4845050">
                  <a:moveTo>
                    <a:pt x="8298002" y="4844529"/>
                  </a:moveTo>
                  <a:lnTo>
                    <a:pt x="8298002" y="0"/>
                  </a:lnTo>
                </a:path>
                <a:path w="12186285" h="4845050">
                  <a:moveTo>
                    <a:pt x="8306993" y="4844529"/>
                  </a:moveTo>
                  <a:lnTo>
                    <a:pt x="8306993" y="0"/>
                  </a:lnTo>
                </a:path>
                <a:path w="12186285" h="4845050">
                  <a:moveTo>
                    <a:pt x="8315998" y="4844529"/>
                  </a:moveTo>
                  <a:lnTo>
                    <a:pt x="8315998" y="0"/>
                  </a:lnTo>
                </a:path>
                <a:path w="12186285" h="4845050">
                  <a:moveTo>
                    <a:pt x="8325002" y="4844529"/>
                  </a:moveTo>
                  <a:lnTo>
                    <a:pt x="8325002" y="0"/>
                  </a:lnTo>
                </a:path>
                <a:path w="12186285" h="4845050">
                  <a:moveTo>
                    <a:pt x="8333994" y="4844529"/>
                  </a:moveTo>
                  <a:lnTo>
                    <a:pt x="8333994" y="0"/>
                  </a:lnTo>
                </a:path>
                <a:path w="12186285" h="4845050">
                  <a:moveTo>
                    <a:pt x="8342998" y="4844529"/>
                  </a:moveTo>
                  <a:lnTo>
                    <a:pt x="8342998" y="0"/>
                  </a:lnTo>
                </a:path>
                <a:path w="12186285" h="4845050">
                  <a:moveTo>
                    <a:pt x="8352002" y="4844529"/>
                  </a:moveTo>
                  <a:lnTo>
                    <a:pt x="8352002" y="0"/>
                  </a:lnTo>
                </a:path>
                <a:path w="12186285" h="4845050">
                  <a:moveTo>
                    <a:pt x="8360994" y="4844529"/>
                  </a:moveTo>
                  <a:lnTo>
                    <a:pt x="8360994" y="0"/>
                  </a:lnTo>
                </a:path>
                <a:path w="12186285" h="4845050">
                  <a:moveTo>
                    <a:pt x="8369998" y="4844529"/>
                  </a:moveTo>
                  <a:lnTo>
                    <a:pt x="8369998" y="0"/>
                  </a:lnTo>
                </a:path>
                <a:path w="12186285" h="4845050">
                  <a:moveTo>
                    <a:pt x="8379002" y="4844529"/>
                  </a:moveTo>
                  <a:lnTo>
                    <a:pt x="8379002" y="0"/>
                  </a:lnTo>
                </a:path>
                <a:path w="12186285" h="4845050">
                  <a:moveTo>
                    <a:pt x="8387994" y="4844529"/>
                  </a:moveTo>
                  <a:lnTo>
                    <a:pt x="8387994" y="0"/>
                  </a:lnTo>
                </a:path>
                <a:path w="12186285" h="4845050">
                  <a:moveTo>
                    <a:pt x="8396998" y="4844529"/>
                  </a:moveTo>
                  <a:lnTo>
                    <a:pt x="8396998" y="0"/>
                  </a:lnTo>
                </a:path>
                <a:path w="12186285" h="4845050">
                  <a:moveTo>
                    <a:pt x="8406003" y="4844529"/>
                  </a:moveTo>
                  <a:lnTo>
                    <a:pt x="8406003" y="0"/>
                  </a:lnTo>
                </a:path>
                <a:path w="12186285" h="4845050">
                  <a:moveTo>
                    <a:pt x="8414994" y="4844529"/>
                  </a:moveTo>
                  <a:lnTo>
                    <a:pt x="8414994" y="0"/>
                  </a:lnTo>
                </a:path>
                <a:path w="12186285" h="4845050">
                  <a:moveTo>
                    <a:pt x="8423998" y="4844529"/>
                  </a:moveTo>
                  <a:lnTo>
                    <a:pt x="8423998" y="0"/>
                  </a:lnTo>
                </a:path>
                <a:path w="12186285" h="4845050">
                  <a:moveTo>
                    <a:pt x="8433003" y="4844529"/>
                  </a:moveTo>
                  <a:lnTo>
                    <a:pt x="8433003" y="0"/>
                  </a:lnTo>
                </a:path>
                <a:path w="12186285" h="4845050">
                  <a:moveTo>
                    <a:pt x="8441994" y="4844529"/>
                  </a:moveTo>
                  <a:lnTo>
                    <a:pt x="8441994" y="0"/>
                  </a:lnTo>
                </a:path>
                <a:path w="12186285" h="4845050">
                  <a:moveTo>
                    <a:pt x="8450999" y="4844529"/>
                  </a:moveTo>
                  <a:lnTo>
                    <a:pt x="8450999" y="0"/>
                  </a:lnTo>
                </a:path>
                <a:path w="12186285" h="4845050">
                  <a:moveTo>
                    <a:pt x="8460003" y="4844529"/>
                  </a:moveTo>
                  <a:lnTo>
                    <a:pt x="8460003" y="0"/>
                  </a:lnTo>
                </a:path>
                <a:path w="12186285" h="4845050">
                  <a:moveTo>
                    <a:pt x="8468995" y="4844529"/>
                  </a:moveTo>
                  <a:lnTo>
                    <a:pt x="8468995" y="0"/>
                  </a:lnTo>
                </a:path>
                <a:path w="12186285" h="4845050">
                  <a:moveTo>
                    <a:pt x="8477999" y="4844529"/>
                  </a:moveTo>
                  <a:lnTo>
                    <a:pt x="8477999" y="0"/>
                  </a:lnTo>
                </a:path>
                <a:path w="12186285" h="4845050">
                  <a:moveTo>
                    <a:pt x="8487003" y="4844529"/>
                  </a:moveTo>
                  <a:lnTo>
                    <a:pt x="8487003" y="0"/>
                  </a:lnTo>
                </a:path>
                <a:path w="12186285" h="4845050">
                  <a:moveTo>
                    <a:pt x="8495995" y="4844529"/>
                  </a:moveTo>
                  <a:lnTo>
                    <a:pt x="8495995" y="0"/>
                  </a:lnTo>
                </a:path>
                <a:path w="12186285" h="4845050">
                  <a:moveTo>
                    <a:pt x="8504999" y="4844529"/>
                  </a:moveTo>
                  <a:lnTo>
                    <a:pt x="8504999" y="0"/>
                  </a:lnTo>
                </a:path>
                <a:path w="12186285" h="4845050">
                  <a:moveTo>
                    <a:pt x="8514003" y="4844529"/>
                  </a:moveTo>
                  <a:lnTo>
                    <a:pt x="8514003" y="0"/>
                  </a:lnTo>
                </a:path>
                <a:path w="12186285" h="4845050">
                  <a:moveTo>
                    <a:pt x="8522995" y="4844529"/>
                  </a:moveTo>
                  <a:lnTo>
                    <a:pt x="8522995" y="0"/>
                  </a:lnTo>
                </a:path>
                <a:path w="12186285" h="4845050">
                  <a:moveTo>
                    <a:pt x="8531999" y="4844529"/>
                  </a:moveTo>
                  <a:lnTo>
                    <a:pt x="8531999" y="0"/>
                  </a:lnTo>
                </a:path>
                <a:path w="12186285" h="4845050">
                  <a:moveTo>
                    <a:pt x="8541004" y="4844529"/>
                  </a:moveTo>
                  <a:lnTo>
                    <a:pt x="8541004" y="0"/>
                  </a:lnTo>
                </a:path>
                <a:path w="12186285" h="4845050">
                  <a:moveTo>
                    <a:pt x="8549995" y="4844529"/>
                  </a:moveTo>
                  <a:lnTo>
                    <a:pt x="8549995" y="0"/>
                  </a:lnTo>
                </a:path>
                <a:path w="12186285" h="4845050">
                  <a:moveTo>
                    <a:pt x="8558999" y="4844529"/>
                  </a:moveTo>
                  <a:lnTo>
                    <a:pt x="8558999" y="0"/>
                  </a:lnTo>
                </a:path>
                <a:path w="12186285" h="4845050">
                  <a:moveTo>
                    <a:pt x="8568004" y="4844529"/>
                  </a:moveTo>
                  <a:lnTo>
                    <a:pt x="8568004" y="0"/>
                  </a:lnTo>
                </a:path>
                <a:path w="12186285" h="4845050">
                  <a:moveTo>
                    <a:pt x="8576995" y="4844529"/>
                  </a:moveTo>
                  <a:lnTo>
                    <a:pt x="8576995" y="0"/>
                  </a:lnTo>
                </a:path>
                <a:path w="12186285" h="4845050">
                  <a:moveTo>
                    <a:pt x="8586000" y="4844529"/>
                  </a:moveTo>
                  <a:lnTo>
                    <a:pt x="8586000" y="0"/>
                  </a:lnTo>
                </a:path>
                <a:path w="12186285" h="4845050">
                  <a:moveTo>
                    <a:pt x="8595004" y="4844529"/>
                  </a:moveTo>
                  <a:lnTo>
                    <a:pt x="8595004" y="0"/>
                  </a:lnTo>
                </a:path>
                <a:path w="12186285" h="4845050">
                  <a:moveTo>
                    <a:pt x="8603996" y="4844529"/>
                  </a:moveTo>
                  <a:lnTo>
                    <a:pt x="8603996" y="0"/>
                  </a:lnTo>
                </a:path>
                <a:path w="12186285" h="4845050">
                  <a:moveTo>
                    <a:pt x="8613000" y="4844529"/>
                  </a:moveTo>
                  <a:lnTo>
                    <a:pt x="8613000" y="0"/>
                  </a:lnTo>
                </a:path>
                <a:path w="12186285" h="4845050">
                  <a:moveTo>
                    <a:pt x="8622004" y="4844529"/>
                  </a:moveTo>
                  <a:lnTo>
                    <a:pt x="8622004" y="0"/>
                  </a:lnTo>
                </a:path>
                <a:path w="12186285" h="4845050">
                  <a:moveTo>
                    <a:pt x="8630996" y="4844529"/>
                  </a:moveTo>
                  <a:lnTo>
                    <a:pt x="8630996" y="0"/>
                  </a:lnTo>
                </a:path>
                <a:path w="12186285" h="4845050">
                  <a:moveTo>
                    <a:pt x="8640000" y="4844529"/>
                  </a:moveTo>
                  <a:lnTo>
                    <a:pt x="8640000" y="0"/>
                  </a:lnTo>
                </a:path>
                <a:path w="12186285" h="4845050">
                  <a:moveTo>
                    <a:pt x="8649004" y="4844529"/>
                  </a:moveTo>
                  <a:lnTo>
                    <a:pt x="8649004" y="0"/>
                  </a:lnTo>
                </a:path>
                <a:path w="12186285" h="4845050">
                  <a:moveTo>
                    <a:pt x="8657996" y="4844529"/>
                  </a:moveTo>
                  <a:lnTo>
                    <a:pt x="8657996" y="0"/>
                  </a:lnTo>
                </a:path>
                <a:path w="12186285" h="4845050">
                  <a:moveTo>
                    <a:pt x="8667000" y="4844529"/>
                  </a:moveTo>
                  <a:lnTo>
                    <a:pt x="8667000" y="0"/>
                  </a:lnTo>
                </a:path>
                <a:path w="12186285" h="4845050">
                  <a:moveTo>
                    <a:pt x="8676005" y="4844529"/>
                  </a:moveTo>
                  <a:lnTo>
                    <a:pt x="8676005" y="0"/>
                  </a:lnTo>
                </a:path>
                <a:path w="12186285" h="4845050">
                  <a:moveTo>
                    <a:pt x="8684996" y="4844529"/>
                  </a:moveTo>
                  <a:lnTo>
                    <a:pt x="8684996" y="0"/>
                  </a:lnTo>
                </a:path>
                <a:path w="12186285" h="4845050">
                  <a:moveTo>
                    <a:pt x="8694000" y="4844529"/>
                  </a:moveTo>
                  <a:lnTo>
                    <a:pt x="8694000" y="0"/>
                  </a:lnTo>
                </a:path>
                <a:path w="12186285" h="4845050">
                  <a:moveTo>
                    <a:pt x="8703005" y="4844529"/>
                  </a:moveTo>
                  <a:lnTo>
                    <a:pt x="8703005" y="0"/>
                  </a:lnTo>
                </a:path>
                <a:path w="12186285" h="4845050">
                  <a:moveTo>
                    <a:pt x="8711996" y="4844529"/>
                  </a:moveTo>
                  <a:lnTo>
                    <a:pt x="8711996" y="0"/>
                  </a:lnTo>
                </a:path>
                <a:path w="12186285" h="4845050">
                  <a:moveTo>
                    <a:pt x="8721001" y="4844529"/>
                  </a:moveTo>
                  <a:lnTo>
                    <a:pt x="8721001" y="0"/>
                  </a:lnTo>
                </a:path>
                <a:path w="12186285" h="4845050">
                  <a:moveTo>
                    <a:pt x="8730005" y="4844529"/>
                  </a:moveTo>
                  <a:lnTo>
                    <a:pt x="8730005" y="0"/>
                  </a:lnTo>
                </a:path>
                <a:path w="12186285" h="4845050">
                  <a:moveTo>
                    <a:pt x="8738997" y="4844529"/>
                  </a:moveTo>
                  <a:lnTo>
                    <a:pt x="8738997" y="0"/>
                  </a:lnTo>
                </a:path>
                <a:path w="12186285" h="4845050">
                  <a:moveTo>
                    <a:pt x="8748001" y="4844529"/>
                  </a:moveTo>
                  <a:lnTo>
                    <a:pt x="8748001" y="0"/>
                  </a:lnTo>
                </a:path>
                <a:path w="12186285" h="4845050">
                  <a:moveTo>
                    <a:pt x="8757005" y="4844529"/>
                  </a:moveTo>
                  <a:lnTo>
                    <a:pt x="8757005" y="0"/>
                  </a:lnTo>
                </a:path>
                <a:path w="12186285" h="4845050">
                  <a:moveTo>
                    <a:pt x="8765997" y="4844529"/>
                  </a:moveTo>
                  <a:lnTo>
                    <a:pt x="8765997" y="0"/>
                  </a:lnTo>
                </a:path>
                <a:path w="12186285" h="4845050">
                  <a:moveTo>
                    <a:pt x="8775001" y="4844529"/>
                  </a:moveTo>
                  <a:lnTo>
                    <a:pt x="8775001" y="0"/>
                  </a:lnTo>
                </a:path>
                <a:path w="12186285" h="4845050">
                  <a:moveTo>
                    <a:pt x="8784005" y="4844529"/>
                  </a:moveTo>
                  <a:lnTo>
                    <a:pt x="8784005" y="0"/>
                  </a:lnTo>
                </a:path>
                <a:path w="12186285" h="4845050">
                  <a:moveTo>
                    <a:pt x="8792997" y="4844529"/>
                  </a:moveTo>
                  <a:lnTo>
                    <a:pt x="8792997" y="0"/>
                  </a:lnTo>
                </a:path>
                <a:path w="12186285" h="4845050">
                  <a:moveTo>
                    <a:pt x="8802001" y="4844529"/>
                  </a:moveTo>
                  <a:lnTo>
                    <a:pt x="8802001" y="0"/>
                  </a:lnTo>
                </a:path>
                <a:path w="12186285" h="4845050">
                  <a:moveTo>
                    <a:pt x="8811006" y="4844529"/>
                  </a:moveTo>
                  <a:lnTo>
                    <a:pt x="8811006" y="0"/>
                  </a:lnTo>
                </a:path>
                <a:path w="12186285" h="4845050">
                  <a:moveTo>
                    <a:pt x="8819997" y="4844529"/>
                  </a:moveTo>
                  <a:lnTo>
                    <a:pt x="8819997" y="0"/>
                  </a:lnTo>
                </a:path>
                <a:path w="12186285" h="4845050">
                  <a:moveTo>
                    <a:pt x="8829001" y="4844529"/>
                  </a:moveTo>
                  <a:lnTo>
                    <a:pt x="8829001" y="0"/>
                  </a:lnTo>
                </a:path>
                <a:path w="12186285" h="4845050">
                  <a:moveTo>
                    <a:pt x="8838006" y="4844529"/>
                  </a:moveTo>
                  <a:lnTo>
                    <a:pt x="8838006" y="0"/>
                  </a:lnTo>
                </a:path>
                <a:path w="12186285" h="4845050">
                  <a:moveTo>
                    <a:pt x="8846997" y="4844529"/>
                  </a:moveTo>
                  <a:lnTo>
                    <a:pt x="8846997" y="0"/>
                  </a:lnTo>
                </a:path>
                <a:path w="12186285" h="4845050">
                  <a:moveTo>
                    <a:pt x="8856002" y="4844529"/>
                  </a:moveTo>
                  <a:lnTo>
                    <a:pt x="8856002" y="0"/>
                  </a:lnTo>
                </a:path>
                <a:path w="12186285" h="4845050">
                  <a:moveTo>
                    <a:pt x="8864993" y="4844529"/>
                  </a:moveTo>
                  <a:lnTo>
                    <a:pt x="8864993" y="0"/>
                  </a:lnTo>
                </a:path>
                <a:path w="12186285" h="4845050">
                  <a:moveTo>
                    <a:pt x="8873998" y="4844529"/>
                  </a:moveTo>
                  <a:lnTo>
                    <a:pt x="8873998" y="0"/>
                  </a:lnTo>
                </a:path>
                <a:path w="12186285" h="4845050">
                  <a:moveTo>
                    <a:pt x="8883002" y="4844529"/>
                  </a:moveTo>
                  <a:lnTo>
                    <a:pt x="8883002" y="0"/>
                  </a:lnTo>
                </a:path>
                <a:path w="12186285" h="4845050">
                  <a:moveTo>
                    <a:pt x="8891993" y="4844529"/>
                  </a:moveTo>
                  <a:lnTo>
                    <a:pt x="8891993" y="0"/>
                  </a:lnTo>
                </a:path>
                <a:path w="12186285" h="4845050">
                  <a:moveTo>
                    <a:pt x="8900998" y="4844529"/>
                  </a:moveTo>
                  <a:lnTo>
                    <a:pt x="8900998" y="0"/>
                  </a:lnTo>
                </a:path>
                <a:path w="12186285" h="4845050">
                  <a:moveTo>
                    <a:pt x="8910002" y="4844529"/>
                  </a:moveTo>
                  <a:lnTo>
                    <a:pt x="8910002" y="0"/>
                  </a:lnTo>
                </a:path>
                <a:path w="12186285" h="4845050">
                  <a:moveTo>
                    <a:pt x="8918994" y="4844529"/>
                  </a:moveTo>
                  <a:lnTo>
                    <a:pt x="8918994" y="0"/>
                  </a:lnTo>
                </a:path>
                <a:path w="12186285" h="4845050">
                  <a:moveTo>
                    <a:pt x="8927998" y="4844529"/>
                  </a:moveTo>
                  <a:lnTo>
                    <a:pt x="8927998" y="0"/>
                  </a:lnTo>
                </a:path>
                <a:path w="12186285" h="4845050">
                  <a:moveTo>
                    <a:pt x="8937002" y="4844529"/>
                  </a:moveTo>
                  <a:lnTo>
                    <a:pt x="8937002" y="0"/>
                  </a:lnTo>
                </a:path>
                <a:path w="12186285" h="4845050">
                  <a:moveTo>
                    <a:pt x="8945994" y="4844529"/>
                  </a:moveTo>
                  <a:lnTo>
                    <a:pt x="8945994" y="0"/>
                  </a:lnTo>
                </a:path>
                <a:path w="12186285" h="4845050">
                  <a:moveTo>
                    <a:pt x="8954998" y="4844529"/>
                  </a:moveTo>
                  <a:lnTo>
                    <a:pt x="8954998" y="0"/>
                  </a:lnTo>
                </a:path>
                <a:path w="12186285" h="4845050">
                  <a:moveTo>
                    <a:pt x="8964002" y="4844529"/>
                  </a:moveTo>
                  <a:lnTo>
                    <a:pt x="8964002" y="0"/>
                  </a:lnTo>
                </a:path>
                <a:path w="12186285" h="4845050">
                  <a:moveTo>
                    <a:pt x="8972994" y="4844529"/>
                  </a:moveTo>
                  <a:lnTo>
                    <a:pt x="8972994" y="0"/>
                  </a:lnTo>
                </a:path>
                <a:path w="12186285" h="4845050">
                  <a:moveTo>
                    <a:pt x="8981998" y="4844529"/>
                  </a:moveTo>
                  <a:lnTo>
                    <a:pt x="8981998" y="0"/>
                  </a:lnTo>
                </a:path>
                <a:path w="12186285" h="4845050">
                  <a:moveTo>
                    <a:pt x="8991003" y="4844529"/>
                  </a:moveTo>
                  <a:lnTo>
                    <a:pt x="8991003" y="0"/>
                  </a:lnTo>
                </a:path>
                <a:path w="12186285" h="4845050">
                  <a:moveTo>
                    <a:pt x="8999994" y="4844529"/>
                  </a:moveTo>
                  <a:lnTo>
                    <a:pt x="8999994" y="0"/>
                  </a:lnTo>
                </a:path>
                <a:path w="12186285" h="4845050">
                  <a:moveTo>
                    <a:pt x="9008999" y="4844529"/>
                  </a:moveTo>
                  <a:lnTo>
                    <a:pt x="9008999" y="0"/>
                  </a:lnTo>
                </a:path>
                <a:path w="12186285" h="4845050">
                  <a:moveTo>
                    <a:pt x="9018003" y="4844529"/>
                  </a:moveTo>
                  <a:lnTo>
                    <a:pt x="9018003" y="0"/>
                  </a:lnTo>
                </a:path>
                <a:path w="12186285" h="4845050">
                  <a:moveTo>
                    <a:pt x="9026994" y="4844529"/>
                  </a:moveTo>
                  <a:lnTo>
                    <a:pt x="9026994" y="0"/>
                  </a:lnTo>
                </a:path>
                <a:path w="12186285" h="4845050">
                  <a:moveTo>
                    <a:pt x="9035999" y="4844529"/>
                  </a:moveTo>
                  <a:lnTo>
                    <a:pt x="9035999" y="0"/>
                  </a:lnTo>
                </a:path>
                <a:path w="12186285" h="4845050">
                  <a:moveTo>
                    <a:pt x="9045003" y="4844529"/>
                  </a:moveTo>
                  <a:lnTo>
                    <a:pt x="9045003" y="0"/>
                  </a:lnTo>
                </a:path>
                <a:path w="12186285" h="4845050">
                  <a:moveTo>
                    <a:pt x="9053995" y="4844529"/>
                  </a:moveTo>
                  <a:lnTo>
                    <a:pt x="9053995" y="0"/>
                  </a:lnTo>
                </a:path>
                <a:path w="12186285" h="4845050">
                  <a:moveTo>
                    <a:pt x="9062999" y="4844529"/>
                  </a:moveTo>
                  <a:lnTo>
                    <a:pt x="9062999" y="0"/>
                  </a:lnTo>
                </a:path>
                <a:path w="12186285" h="4845050">
                  <a:moveTo>
                    <a:pt x="9072003" y="4844529"/>
                  </a:moveTo>
                  <a:lnTo>
                    <a:pt x="9072003" y="0"/>
                  </a:lnTo>
                </a:path>
                <a:path w="12186285" h="4845050">
                  <a:moveTo>
                    <a:pt x="9080995" y="4844529"/>
                  </a:moveTo>
                  <a:lnTo>
                    <a:pt x="9080995" y="0"/>
                  </a:lnTo>
                </a:path>
                <a:path w="12186285" h="4845050">
                  <a:moveTo>
                    <a:pt x="9089999" y="4844529"/>
                  </a:moveTo>
                  <a:lnTo>
                    <a:pt x="9089999" y="0"/>
                  </a:lnTo>
                </a:path>
                <a:path w="12186285" h="4845050">
                  <a:moveTo>
                    <a:pt x="9099003" y="4844529"/>
                  </a:moveTo>
                  <a:lnTo>
                    <a:pt x="9099003" y="0"/>
                  </a:lnTo>
                </a:path>
                <a:path w="12186285" h="4845050">
                  <a:moveTo>
                    <a:pt x="9107995" y="4844529"/>
                  </a:moveTo>
                  <a:lnTo>
                    <a:pt x="9107995" y="0"/>
                  </a:lnTo>
                </a:path>
                <a:path w="12186285" h="4845050">
                  <a:moveTo>
                    <a:pt x="9116999" y="4844529"/>
                  </a:moveTo>
                  <a:lnTo>
                    <a:pt x="9116999" y="0"/>
                  </a:lnTo>
                </a:path>
                <a:path w="12186285" h="4845050">
                  <a:moveTo>
                    <a:pt x="9126004" y="4844529"/>
                  </a:moveTo>
                  <a:lnTo>
                    <a:pt x="9126004" y="0"/>
                  </a:lnTo>
                </a:path>
                <a:path w="12186285" h="4845050">
                  <a:moveTo>
                    <a:pt x="9134995" y="4844529"/>
                  </a:moveTo>
                  <a:lnTo>
                    <a:pt x="9134995" y="0"/>
                  </a:lnTo>
                </a:path>
                <a:path w="12186285" h="4845050">
                  <a:moveTo>
                    <a:pt x="9144000" y="4844529"/>
                  </a:moveTo>
                  <a:lnTo>
                    <a:pt x="9144000" y="0"/>
                  </a:lnTo>
                </a:path>
                <a:path w="12186285" h="4845050">
                  <a:moveTo>
                    <a:pt x="9153004" y="4844529"/>
                  </a:moveTo>
                  <a:lnTo>
                    <a:pt x="9153004" y="0"/>
                  </a:lnTo>
                </a:path>
                <a:path w="12186285" h="4845050">
                  <a:moveTo>
                    <a:pt x="9161995" y="4844529"/>
                  </a:moveTo>
                  <a:lnTo>
                    <a:pt x="9161995" y="0"/>
                  </a:lnTo>
                </a:path>
                <a:path w="12186285" h="4845050">
                  <a:moveTo>
                    <a:pt x="9171000" y="4844529"/>
                  </a:moveTo>
                  <a:lnTo>
                    <a:pt x="9171000" y="0"/>
                  </a:lnTo>
                </a:path>
                <a:path w="12186285" h="4845050">
                  <a:moveTo>
                    <a:pt x="9180004" y="4844529"/>
                  </a:moveTo>
                  <a:lnTo>
                    <a:pt x="9180004" y="0"/>
                  </a:lnTo>
                </a:path>
                <a:path w="12186285" h="4845050">
                  <a:moveTo>
                    <a:pt x="9188996" y="4844529"/>
                  </a:moveTo>
                  <a:lnTo>
                    <a:pt x="9188996" y="0"/>
                  </a:lnTo>
                </a:path>
                <a:path w="12186285" h="4845050">
                  <a:moveTo>
                    <a:pt x="9198000" y="4844529"/>
                  </a:moveTo>
                  <a:lnTo>
                    <a:pt x="9198000" y="0"/>
                  </a:lnTo>
                </a:path>
                <a:path w="12186285" h="4845050">
                  <a:moveTo>
                    <a:pt x="9207004" y="4844529"/>
                  </a:moveTo>
                  <a:lnTo>
                    <a:pt x="9207004" y="0"/>
                  </a:lnTo>
                </a:path>
                <a:path w="12186285" h="4845050">
                  <a:moveTo>
                    <a:pt x="9215996" y="4844529"/>
                  </a:moveTo>
                  <a:lnTo>
                    <a:pt x="9215996" y="0"/>
                  </a:lnTo>
                </a:path>
                <a:path w="12186285" h="4845050">
                  <a:moveTo>
                    <a:pt x="9225000" y="4844529"/>
                  </a:moveTo>
                  <a:lnTo>
                    <a:pt x="9225000" y="0"/>
                  </a:lnTo>
                </a:path>
                <a:path w="12186285" h="4845050">
                  <a:moveTo>
                    <a:pt x="9234004" y="4844529"/>
                  </a:moveTo>
                  <a:lnTo>
                    <a:pt x="9234004" y="0"/>
                  </a:lnTo>
                </a:path>
                <a:path w="12186285" h="4845050">
                  <a:moveTo>
                    <a:pt x="9242996" y="4844529"/>
                  </a:moveTo>
                  <a:lnTo>
                    <a:pt x="9242996" y="0"/>
                  </a:lnTo>
                </a:path>
                <a:path w="12186285" h="4845050">
                  <a:moveTo>
                    <a:pt x="9252000" y="4844529"/>
                  </a:moveTo>
                  <a:lnTo>
                    <a:pt x="9252000" y="0"/>
                  </a:lnTo>
                </a:path>
                <a:path w="12186285" h="4845050">
                  <a:moveTo>
                    <a:pt x="9261005" y="4844529"/>
                  </a:moveTo>
                  <a:lnTo>
                    <a:pt x="9261005" y="0"/>
                  </a:lnTo>
                </a:path>
                <a:path w="12186285" h="4845050">
                  <a:moveTo>
                    <a:pt x="9269996" y="4844529"/>
                  </a:moveTo>
                  <a:lnTo>
                    <a:pt x="9269996" y="0"/>
                  </a:lnTo>
                </a:path>
                <a:path w="12186285" h="4845050">
                  <a:moveTo>
                    <a:pt x="9279001" y="4844529"/>
                  </a:moveTo>
                  <a:lnTo>
                    <a:pt x="9279001" y="0"/>
                  </a:lnTo>
                </a:path>
                <a:path w="12186285" h="4845050">
                  <a:moveTo>
                    <a:pt x="9288005" y="4844529"/>
                  </a:moveTo>
                  <a:lnTo>
                    <a:pt x="9288005" y="0"/>
                  </a:lnTo>
                </a:path>
                <a:path w="12186285" h="4845050">
                  <a:moveTo>
                    <a:pt x="9296996" y="4844529"/>
                  </a:moveTo>
                  <a:lnTo>
                    <a:pt x="9296996" y="0"/>
                  </a:lnTo>
                </a:path>
                <a:path w="12186285" h="4845050">
                  <a:moveTo>
                    <a:pt x="9306001" y="4844529"/>
                  </a:moveTo>
                  <a:lnTo>
                    <a:pt x="9306001" y="0"/>
                  </a:lnTo>
                </a:path>
                <a:path w="12186285" h="4845050">
                  <a:moveTo>
                    <a:pt x="9315005" y="4844529"/>
                  </a:moveTo>
                  <a:lnTo>
                    <a:pt x="9315005" y="0"/>
                  </a:lnTo>
                </a:path>
                <a:path w="12186285" h="4845050">
                  <a:moveTo>
                    <a:pt x="9323997" y="4844529"/>
                  </a:moveTo>
                  <a:lnTo>
                    <a:pt x="9323997" y="0"/>
                  </a:lnTo>
                </a:path>
                <a:path w="12186285" h="4845050">
                  <a:moveTo>
                    <a:pt x="9333001" y="4844529"/>
                  </a:moveTo>
                  <a:lnTo>
                    <a:pt x="9333001" y="0"/>
                  </a:lnTo>
                </a:path>
                <a:path w="12186285" h="4845050">
                  <a:moveTo>
                    <a:pt x="9342005" y="4844529"/>
                  </a:moveTo>
                  <a:lnTo>
                    <a:pt x="9342005" y="0"/>
                  </a:lnTo>
                </a:path>
                <a:path w="12186285" h="4845050">
                  <a:moveTo>
                    <a:pt x="9350997" y="4844529"/>
                  </a:moveTo>
                  <a:lnTo>
                    <a:pt x="9350997" y="0"/>
                  </a:lnTo>
                </a:path>
                <a:path w="12186285" h="4845050">
                  <a:moveTo>
                    <a:pt x="9360001" y="4844529"/>
                  </a:moveTo>
                  <a:lnTo>
                    <a:pt x="9360001" y="0"/>
                  </a:lnTo>
                </a:path>
                <a:path w="12186285" h="4845050">
                  <a:moveTo>
                    <a:pt x="9369005" y="4844529"/>
                  </a:moveTo>
                  <a:lnTo>
                    <a:pt x="9369005" y="0"/>
                  </a:lnTo>
                </a:path>
                <a:path w="12186285" h="4845050">
                  <a:moveTo>
                    <a:pt x="9377997" y="4844529"/>
                  </a:moveTo>
                  <a:lnTo>
                    <a:pt x="9377997" y="0"/>
                  </a:lnTo>
                </a:path>
                <a:path w="12186285" h="4845050">
                  <a:moveTo>
                    <a:pt x="9387001" y="4844529"/>
                  </a:moveTo>
                  <a:lnTo>
                    <a:pt x="9387001" y="0"/>
                  </a:lnTo>
                </a:path>
                <a:path w="12186285" h="4845050">
                  <a:moveTo>
                    <a:pt x="9396006" y="4844529"/>
                  </a:moveTo>
                  <a:lnTo>
                    <a:pt x="9396006" y="0"/>
                  </a:lnTo>
                </a:path>
                <a:path w="12186285" h="4845050">
                  <a:moveTo>
                    <a:pt x="9404997" y="4844529"/>
                  </a:moveTo>
                  <a:lnTo>
                    <a:pt x="9404997" y="0"/>
                  </a:lnTo>
                </a:path>
                <a:path w="12186285" h="4845050">
                  <a:moveTo>
                    <a:pt x="9414002" y="4844529"/>
                  </a:moveTo>
                  <a:lnTo>
                    <a:pt x="9414002" y="0"/>
                  </a:lnTo>
                </a:path>
                <a:path w="12186285" h="4845050">
                  <a:moveTo>
                    <a:pt x="9423006" y="4844529"/>
                  </a:moveTo>
                  <a:lnTo>
                    <a:pt x="9423006" y="0"/>
                  </a:lnTo>
                </a:path>
                <a:path w="12186285" h="4845050">
                  <a:moveTo>
                    <a:pt x="9431997" y="4844529"/>
                  </a:moveTo>
                  <a:lnTo>
                    <a:pt x="9431997" y="0"/>
                  </a:lnTo>
                </a:path>
                <a:path w="12186285" h="4845050">
                  <a:moveTo>
                    <a:pt x="9441002" y="4844529"/>
                  </a:moveTo>
                  <a:lnTo>
                    <a:pt x="9441002" y="0"/>
                  </a:lnTo>
                </a:path>
                <a:path w="12186285" h="4845050">
                  <a:moveTo>
                    <a:pt x="9449993" y="4844529"/>
                  </a:moveTo>
                  <a:lnTo>
                    <a:pt x="9449993" y="0"/>
                  </a:lnTo>
                </a:path>
                <a:path w="12186285" h="4845050">
                  <a:moveTo>
                    <a:pt x="9458998" y="4844529"/>
                  </a:moveTo>
                  <a:lnTo>
                    <a:pt x="9458998" y="0"/>
                  </a:lnTo>
                </a:path>
                <a:path w="12186285" h="4845050">
                  <a:moveTo>
                    <a:pt x="9468002" y="4844529"/>
                  </a:moveTo>
                  <a:lnTo>
                    <a:pt x="9468002" y="0"/>
                  </a:lnTo>
                </a:path>
                <a:path w="12186285" h="4845050">
                  <a:moveTo>
                    <a:pt x="9476994" y="4844529"/>
                  </a:moveTo>
                  <a:lnTo>
                    <a:pt x="9476994" y="0"/>
                  </a:lnTo>
                </a:path>
                <a:path w="12186285" h="4845050">
                  <a:moveTo>
                    <a:pt x="9485998" y="4844529"/>
                  </a:moveTo>
                  <a:lnTo>
                    <a:pt x="9485998" y="0"/>
                  </a:lnTo>
                </a:path>
                <a:path w="12186285" h="4845050">
                  <a:moveTo>
                    <a:pt x="9495002" y="4844529"/>
                  </a:moveTo>
                  <a:lnTo>
                    <a:pt x="9495002" y="0"/>
                  </a:lnTo>
                </a:path>
                <a:path w="12186285" h="4845050">
                  <a:moveTo>
                    <a:pt x="9503994" y="4844529"/>
                  </a:moveTo>
                  <a:lnTo>
                    <a:pt x="9503994" y="0"/>
                  </a:lnTo>
                </a:path>
                <a:path w="12186285" h="4845050">
                  <a:moveTo>
                    <a:pt x="9512998" y="4844529"/>
                  </a:moveTo>
                  <a:lnTo>
                    <a:pt x="9512998" y="0"/>
                  </a:lnTo>
                </a:path>
                <a:path w="12186285" h="4845050">
                  <a:moveTo>
                    <a:pt x="9522002" y="4844529"/>
                  </a:moveTo>
                  <a:lnTo>
                    <a:pt x="9522002" y="0"/>
                  </a:lnTo>
                </a:path>
                <a:path w="12186285" h="4845050">
                  <a:moveTo>
                    <a:pt x="9530994" y="4844529"/>
                  </a:moveTo>
                  <a:lnTo>
                    <a:pt x="9530994" y="0"/>
                  </a:lnTo>
                </a:path>
                <a:path w="12186285" h="4845050">
                  <a:moveTo>
                    <a:pt x="9539998" y="4844529"/>
                  </a:moveTo>
                  <a:lnTo>
                    <a:pt x="9539998" y="0"/>
                  </a:lnTo>
                </a:path>
                <a:path w="12186285" h="4845050">
                  <a:moveTo>
                    <a:pt x="9549003" y="4844529"/>
                  </a:moveTo>
                  <a:lnTo>
                    <a:pt x="9549003" y="0"/>
                  </a:lnTo>
                </a:path>
                <a:path w="12186285" h="4845050">
                  <a:moveTo>
                    <a:pt x="9557994" y="4844529"/>
                  </a:moveTo>
                  <a:lnTo>
                    <a:pt x="9557994" y="0"/>
                  </a:lnTo>
                </a:path>
                <a:path w="12186285" h="4845050">
                  <a:moveTo>
                    <a:pt x="9566998" y="4844529"/>
                  </a:moveTo>
                  <a:lnTo>
                    <a:pt x="9566998" y="0"/>
                  </a:lnTo>
                </a:path>
                <a:path w="12186285" h="4845050">
                  <a:moveTo>
                    <a:pt x="9576003" y="4844529"/>
                  </a:moveTo>
                  <a:lnTo>
                    <a:pt x="9576003" y="0"/>
                  </a:lnTo>
                </a:path>
                <a:path w="12186285" h="4845050">
                  <a:moveTo>
                    <a:pt x="9584994" y="4844529"/>
                  </a:moveTo>
                  <a:lnTo>
                    <a:pt x="9584994" y="0"/>
                  </a:lnTo>
                </a:path>
                <a:path w="12186285" h="4845050">
                  <a:moveTo>
                    <a:pt x="9593999" y="4844529"/>
                  </a:moveTo>
                  <a:lnTo>
                    <a:pt x="9593999" y="0"/>
                  </a:lnTo>
                </a:path>
                <a:path w="12186285" h="4845050">
                  <a:moveTo>
                    <a:pt x="9603003" y="4844529"/>
                  </a:moveTo>
                  <a:lnTo>
                    <a:pt x="9603003" y="0"/>
                  </a:lnTo>
                </a:path>
                <a:path w="12186285" h="4845050">
                  <a:moveTo>
                    <a:pt x="9611995" y="4844529"/>
                  </a:moveTo>
                  <a:lnTo>
                    <a:pt x="9611995" y="0"/>
                  </a:lnTo>
                </a:path>
                <a:path w="12186285" h="4845050">
                  <a:moveTo>
                    <a:pt x="9620999" y="4844529"/>
                  </a:moveTo>
                  <a:lnTo>
                    <a:pt x="9620999" y="0"/>
                  </a:lnTo>
                </a:path>
                <a:path w="12186285" h="4845050">
                  <a:moveTo>
                    <a:pt x="9630003" y="4844529"/>
                  </a:moveTo>
                  <a:lnTo>
                    <a:pt x="9630003" y="0"/>
                  </a:lnTo>
                </a:path>
                <a:path w="12186285" h="4845050">
                  <a:moveTo>
                    <a:pt x="9638995" y="4844529"/>
                  </a:moveTo>
                  <a:lnTo>
                    <a:pt x="9638995" y="0"/>
                  </a:lnTo>
                </a:path>
                <a:path w="12186285" h="4845050">
                  <a:moveTo>
                    <a:pt x="9647999" y="4844529"/>
                  </a:moveTo>
                  <a:lnTo>
                    <a:pt x="9647999" y="0"/>
                  </a:lnTo>
                </a:path>
                <a:path w="12186285" h="4845050">
                  <a:moveTo>
                    <a:pt x="9657003" y="4844529"/>
                  </a:moveTo>
                  <a:lnTo>
                    <a:pt x="9657003" y="0"/>
                  </a:lnTo>
                </a:path>
                <a:path w="12186285" h="4845050">
                  <a:moveTo>
                    <a:pt x="9665995" y="4844529"/>
                  </a:moveTo>
                  <a:lnTo>
                    <a:pt x="9665995" y="0"/>
                  </a:lnTo>
                </a:path>
                <a:path w="12186285" h="4845050">
                  <a:moveTo>
                    <a:pt x="9674999" y="4844529"/>
                  </a:moveTo>
                  <a:lnTo>
                    <a:pt x="9674999" y="0"/>
                  </a:lnTo>
                </a:path>
                <a:path w="12186285" h="4845050">
                  <a:moveTo>
                    <a:pt x="9684004" y="4844529"/>
                  </a:moveTo>
                  <a:lnTo>
                    <a:pt x="9684004" y="0"/>
                  </a:lnTo>
                </a:path>
                <a:path w="12186285" h="4845050">
                  <a:moveTo>
                    <a:pt x="9692995" y="4844529"/>
                  </a:moveTo>
                  <a:lnTo>
                    <a:pt x="9692995" y="0"/>
                  </a:lnTo>
                </a:path>
                <a:path w="12186285" h="4845050">
                  <a:moveTo>
                    <a:pt x="9701999" y="4844529"/>
                  </a:moveTo>
                  <a:lnTo>
                    <a:pt x="9701999" y="0"/>
                  </a:lnTo>
                </a:path>
                <a:path w="12186285" h="4845050">
                  <a:moveTo>
                    <a:pt x="9711004" y="4844529"/>
                  </a:moveTo>
                  <a:lnTo>
                    <a:pt x="9711004" y="0"/>
                  </a:lnTo>
                </a:path>
                <a:path w="12186285" h="4845050">
                  <a:moveTo>
                    <a:pt x="9719995" y="4844529"/>
                  </a:moveTo>
                  <a:lnTo>
                    <a:pt x="9719995" y="0"/>
                  </a:lnTo>
                </a:path>
                <a:path w="12186285" h="4845050">
                  <a:moveTo>
                    <a:pt x="9729000" y="4844529"/>
                  </a:moveTo>
                  <a:lnTo>
                    <a:pt x="9729000" y="0"/>
                  </a:lnTo>
                </a:path>
                <a:path w="12186285" h="4845050">
                  <a:moveTo>
                    <a:pt x="9738004" y="4844529"/>
                  </a:moveTo>
                  <a:lnTo>
                    <a:pt x="9738004" y="0"/>
                  </a:lnTo>
                </a:path>
                <a:path w="12186285" h="4845050">
                  <a:moveTo>
                    <a:pt x="9746996" y="4844529"/>
                  </a:moveTo>
                  <a:lnTo>
                    <a:pt x="9746996" y="0"/>
                  </a:lnTo>
                </a:path>
                <a:path w="12186285" h="4845050">
                  <a:moveTo>
                    <a:pt x="9756000" y="4844529"/>
                  </a:moveTo>
                  <a:lnTo>
                    <a:pt x="9756000" y="0"/>
                  </a:lnTo>
                </a:path>
                <a:path w="12186285" h="4845050">
                  <a:moveTo>
                    <a:pt x="9765004" y="4844529"/>
                  </a:moveTo>
                  <a:lnTo>
                    <a:pt x="9765004" y="0"/>
                  </a:lnTo>
                </a:path>
                <a:path w="12186285" h="4845050">
                  <a:moveTo>
                    <a:pt x="9773996" y="4844529"/>
                  </a:moveTo>
                  <a:lnTo>
                    <a:pt x="9773996" y="0"/>
                  </a:lnTo>
                </a:path>
                <a:path w="12186285" h="4845050">
                  <a:moveTo>
                    <a:pt x="9783000" y="4844529"/>
                  </a:moveTo>
                  <a:lnTo>
                    <a:pt x="9783000" y="0"/>
                  </a:lnTo>
                </a:path>
                <a:path w="12186285" h="4845050">
                  <a:moveTo>
                    <a:pt x="9792004" y="4844529"/>
                  </a:moveTo>
                  <a:lnTo>
                    <a:pt x="9792004" y="0"/>
                  </a:lnTo>
                </a:path>
                <a:path w="12186285" h="4845050">
                  <a:moveTo>
                    <a:pt x="9800996" y="4844529"/>
                  </a:moveTo>
                  <a:lnTo>
                    <a:pt x="9800996" y="0"/>
                  </a:lnTo>
                </a:path>
                <a:path w="12186285" h="4845050">
                  <a:moveTo>
                    <a:pt x="9810000" y="4844529"/>
                  </a:moveTo>
                  <a:lnTo>
                    <a:pt x="9810000" y="0"/>
                  </a:lnTo>
                </a:path>
                <a:path w="12186285" h="4845050">
                  <a:moveTo>
                    <a:pt x="9819005" y="4844529"/>
                  </a:moveTo>
                  <a:lnTo>
                    <a:pt x="9819005" y="0"/>
                  </a:lnTo>
                </a:path>
                <a:path w="12186285" h="4845050">
                  <a:moveTo>
                    <a:pt x="9827996" y="4844529"/>
                  </a:moveTo>
                  <a:lnTo>
                    <a:pt x="9827996" y="0"/>
                  </a:lnTo>
                </a:path>
                <a:path w="12186285" h="4845050">
                  <a:moveTo>
                    <a:pt x="9837000" y="4844529"/>
                  </a:moveTo>
                  <a:lnTo>
                    <a:pt x="9837000" y="0"/>
                  </a:lnTo>
                </a:path>
                <a:path w="12186285" h="4845050">
                  <a:moveTo>
                    <a:pt x="9846005" y="4844529"/>
                  </a:moveTo>
                  <a:lnTo>
                    <a:pt x="9846005" y="0"/>
                  </a:lnTo>
                </a:path>
                <a:path w="12186285" h="4845050">
                  <a:moveTo>
                    <a:pt x="9854996" y="4844529"/>
                  </a:moveTo>
                  <a:lnTo>
                    <a:pt x="9854996" y="0"/>
                  </a:lnTo>
                </a:path>
                <a:path w="12186285" h="4845050">
                  <a:moveTo>
                    <a:pt x="9864001" y="4844529"/>
                  </a:moveTo>
                  <a:lnTo>
                    <a:pt x="9864001" y="0"/>
                  </a:lnTo>
                </a:path>
                <a:path w="12186285" h="4845050">
                  <a:moveTo>
                    <a:pt x="9873005" y="4844529"/>
                  </a:moveTo>
                  <a:lnTo>
                    <a:pt x="9873005" y="0"/>
                  </a:lnTo>
                </a:path>
                <a:path w="12186285" h="4845050">
                  <a:moveTo>
                    <a:pt x="9881997" y="4844529"/>
                  </a:moveTo>
                  <a:lnTo>
                    <a:pt x="9881997" y="0"/>
                  </a:lnTo>
                </a:path>
                <a:path w="12186285" h="4845050">
                  <a:moveTo>
                    <a:pt x="9891001" y="4844529"/>
                  </a:moveTo>
                  <a:lnTo>
                    <a:pt x="9891001" y="0"/>
                  </a:lnTo>
                </a:path>
                <a:path w="12186285" h="4845050">
                  <a:moveTo>
                    <a:pt x="9900005" y="4844529"/>
                  </a:moveTo>
                  <a:lnTo>
                    <a:pt x="9900005" y="0"/>
                  </a:lnTo>
                </a:path>
                <a:path w="12186285" h="4845050">
                  <a:moveTo>
                    <a:pt x="9908997" y="4844529"/>
                  </a:moveTo>
                  <a:lnTo>
                    <a:pt x="9908997" y="0"/>
                  </a:lnTo>
                </a:path>
                <a:path w="12186285" h="4845050">
                  <a:moveTo>
                    <a:pt x="9918001" y="4844529"/>
                  </a:moveTo>
                  <a:lnTo>
                    <a:pt x="9918001" y="0"/>
                  </a:lnTo>
                </a:path>
                <a:path w="12186285" h="4845050">
                  <a:moveTo>
                    <a:pt x="9927005" y="4844529"/>
                  </a:moveTo>
                  <a:lnTo>
                    <a:pt x="9927005" y="0"/>
                  </a:lnTo>
                </a:path>
                <a:path w="12186285" h="4845050">
                  <a:moveTo>
                    <a:pt x="9935997" y="4844529"/>
                  </a:moveTo>
                  <a:lnTo>
                    <a:pt x="9935997" y="0"/>
                  </a:lnTo>
                </a:path>
                <a:path w="12186285" h="4845050">
                  <a:moveTo>
                    <a:pt x="9945001" y="4844529"/>
                  </a:moveTo>
                  <a:lnTo>
                    <a:pt x="9945001" y="0"/>
                  </a:lnTo>
                </a:path>
                <a:path w="12186285" h="4845050">
                  <a:moveTo>
                    <a:pt x="9954006" y="4844529"/>
                  </a:moveTo>
                  <a:lnTo>
                    <a:pt x="9954006" y="0"/>
                  </a:lnTo>
                </a:path>
                <a:path w="12186285" h="4845050">
                  <a:moveTo>
                    <a:pt x="9962997" y="4844529"/>
                  </a:moveTo>
                  <a:lnTo>
                    <a:pt x="9962997" y="0"/>
                  </a:lnTo>
                </a:path>
                <a:path w="12186285" h="4845050">
                  <a:moveTo>
                    <a:pt x="9972001" y="4844529"/>
                  </a:moveTo>
                  <a:lnTo>
                    <a:pt x="9972001" y="0"/>
                  </a:lnTo>
                </a:path>
                <a:path w="12186285" h="4845050">
                  <a:moveTo>
                    <a:pt x="9981006" y="4844529"/>
                  </a:moveTo>
                  <a:lnTo>
                    <a:pt x="9981006" y="0"/>
                  </a:lnTo>
                </a:path>
                <a:path w="12186285" h="4845050">
                  <a:moveTo>
                    <a:pt x="9989997" y="4844529"/>
                  </a:moveTo>
                  <a:lnTo>
                    <a:pt x="9989997" y="0"/>
                  </a:lnTo>
                </a:path>
                <a:path w="12186285" h="4845050">
                  <a:moveTo>
                    <a:pt x="9999002" y="4844529"/>
                  </a:moveTo>
                  <a:lnTo>
                    <a:pt x="9999002" y="0"/>
                  </a:lnTo>
                </a:path>
                <a:path w="12186285" h="4845050">
                  <a:moveTo>
                    <a:pt x="10007993" y="4844529"/>
                  </a:moveTo>
                  <a:lnTo>
                    <a:pt x="10007993" y="0"/>
                  </a:lnTo>
                </a:path>
                <a:path w="12186285" h="4845050">
                  <a:moveTo>
                    <a:pt x="10016998" y="4844529"/>
                  </a:moveTo>
                  <a:lnTo>
                    <a:pt x="10016998" y="0"/>
                  </a:lnTo>
                </a:path>
                <a:path w="12186285" h="4845050">
                  <a:moveTo>
                    <a:pt x="10026002" y="4844529"/>
                  </a:moveTo>
                  <a:lnTo>
                    <a:pt x="10026002" y="0"/>
                  </a:lnTo>
                </a:path>
                <a:path w="12186285" h="4845050">
                  <a:moveTo>
                    <a:pt x="10034993" y="4844529"/>
                  </a:moveTo>
                  <a:lnTo>
                    <a:pt x="10034993" y="0"/>
                  </a:lnTo>
                </a:path>
                <a:path w="12186285" h="4845050">
                  <a:moveTo>
                    <a:pt x="10043998" y="4844529"/>
                  </a:moveTo>
                  <a:lnTo>
                    <a:pt x="10043998" y="0"/>
                  </a:lnTo>
                </a:path>
                <a:path w="12186285" h="4845050">
                  <a:moveTo>
                    <a:pt x="10053002" y="4844529"/>
                  </a:moveTo>
                  <a:lnTo>
                    <a:pt x="10053002" y="0"/>
                  </a:lnTo>
                </a:path>
                <a:path w="12186285" h="4845050">
                  <a:moveTo>
                    <a:pt x="10061994" y="4844529"/>
                  </a:moveTo>
                  <a:lnTo>
                    <a:pt x="10061994" y="0"/>
                  </a:lnTo>
                </a:path>
                <a:path w="12186285" h="4845050">
                  <a:moveTo>
                    <a:pt x="10070998" y="4844529"/>
                  </a:moveTo>
                  <a:lnTo>
                    <a:pt x="10070998" y="0"/>
                  </a:lnTo>
                </a:path>
                <a:path w="12186285" h="4845050">
                  <a:moveTo>
                    <a:pt x="10080002" y="4844529"/>
                  </a:moveTo>
                  <a:lnTo>
                    <a:pt x="10080002" y="0"/>
                  </a:lnTo>
                </a:path>
                <a:path w="12186285" h="4845050">
                  <a:moveTo>
                    <a:pt x="10088994" y="4844529"/>
                  </a:moveTo>
                  <a:lnTo>
                    <a:pt x="10088994" y="0"/>
                  </a:lnTo>
                </a:path>
                <a:path w="12186285" h="4845050">
                  <a:moveTo>
                    <a:pt x="10097998" y="4844529"/>
                  </a:moveTo>
                  <a:lnTo>
                    <a:pt x="10097998" y="0"/>
                  </a:lnTo>
                </a:path>
                <a:path w="12186285" h="4845050">
                  <a:moveTo>
                    <a:pt x="10107002" y="4844529"/>
                  </a:moveTo>
                  <a:lnTo>
                    <a:pt x="10107002" y="0"/>
                  </a:lnTo>
                </a:path>
                <a:path w="12186285" h="4845050">
                  <a:moveTo>
                    <a:pt x="10115994" y="4844529"/>
                  </a:moveTo>
                  <a:lnTo>
                    <a:pt x="10115994" y="0"/>
                  </a:lnTo>
                </a:path>
                <a:path w="12186285" h="4845050">
                  <a:moveTo>
                    <a:pt x="10124998" y="4844529"/>
                  </a:moveTo>
                  <a:lnTo>
                    <a:pt x="10124998" y="0"/>
                  </a:lnTo>
                </a:path>
                <a:path w="12186285" h="4845050">
                  <a:moveTo>
                    <a:pt x="10134003" y="4844529"/>
                  </a:moveTo>
                  <a:lnTo>
                    <a:pt x="10134003" y="0"/>
                  </a:lnTo>
                </a:path>
                <a:path w="12186285" h="4845050">
                  <a:moveTo>
                    <a:pt x="10142994" y="4844529"/>
                  </a:moveTo>
                  <a:lnTo>
                    <a:pt x="10142994" y="0"/>
                  </a:lnTo>
                </a:path>
                <a:path w="12186285" h="4845050">
                  <a:moveTo>
                    <a:pt x="10151999" y="4844529"/>
                  </a:moveTo>
                  <a:lnTo>
                    <a:pt x="10151999" y="0"/>
                  </a:lnTo>
                </a:path>
                <a:path w="12186285" h="4845050">
                  <a:moveTo>
                    <a:pt x="10161003" y="4844529"/>
                  </a:moveTo>
                  <a:lnTo>
                    <a:pt x="10161003" y="0"/>
                  </a:lnTo>
                </a:path>
                <a:path w="12186285" h="4845050">
                  <a:moveTo>
                    <a:pt x="10169994" y="4844529"/>
                  </a:moveTo>
                  <a:lnTo>
                    <a:pt x="10169994" y="0"/>
                  </a:lnTo>
                </a:path>
                <a:path w="12186285" h="4845050">
                  <a:moveTo>
                    <a:pt x="10178999" y="4844529"/>
                  </a:moveTo>
                  <a:lnTo>
                    <a:pt x="10178999" y="0"/>
                  </a:lnTo>
                </a:path>
                <a:path w="12186285" h="4845050">
                  <a:moveTo>
                    <a:pt x="10188003" y="4844529"/>
                  </a:moveTo>
                  <a:lnTo>
                    <a:pt x="10188003" y="0"/>
                  </a:lnTo>
                </a:path>
                <a:path w="12186285" h="4845050">
                  <a:moveTo>
                    <a:pt x="10196995" y="4844529"/>
                  </a:moveTo>
                  <a:lnTo>
                    <a:pt x="10196995" y="0"/>
                  </a:lnTo>
                </a:path>
                <a:path w="12186285" h="4845050">
                  <a:moveTo>
                    <a:pt x="10205999" y="4844529"/>
                  </a:moveTo>
                  <a:lnTo>
                    <a:pt x="10205999" y="0"/>
                  </a:lnTo>
                </a:path>
                <a:path w="12186285" h="4845050">
                  <a:moveTo>
                    <a:pt x="10215003" y="4844529"/>
                  </a:moveTo>
                  <a:lnTo>
                    <a:pt x="10215003" y="0"/>
                  </a:lnTo>
                </a:path>
                <a:path w="12186285" h="4845050">
                  <a:moveTo>
                    <a:pt x="10223995" y="4844529"/>
                  </a:moveTo>
                  <a:lnTo>
                    <a:pt x="10223995" y="0"/>
                  </a:lnTo>
                </a:path>
                <a:path w="12186285" h="4845050">
                  <a:moveTo>
                    <a:pt x="10232999" y="4844529"/>
                  </a:moveTo>
                  <a:lnTo>
                    <a:pt x="10232999" y="0"/>
                  </a:lnTo>
                </a:path>
                <a:path w="12186285" h="4845050">
                  <a:moveTo>
                    <a:pt x="10242003" y="4844529"/>
                  </a:moveTo>
                  <a:lnTo>
                    <a:pt x="10242003" y="0"/>
                  </a:lnTo>
                </a:path>
                <a:path w="12186285" h="4845050">
                  <a:moveTo>
                    <a:pt x="10250995" y="4844529"/>
                  </a:moveTo>
                  <a:lnTo>
                    <a:pt x="10250995" y="0"/>
                  </a:lnTo>
                </a:path>
                <a:path w="12186285" h="4845050">
                  <a:moveTo>
                    <a:pt x="10259999" y="4844529"/>
                  </a:moveTo>
                  <a:lnTo>
                    <a:pt x="10259999" y="0"/>
                  </a:lnTo>
                </a:path>
                <a:path w="12186285" h="4845050">
                  <a:moveTo>
                    <a:pt x="10269004" y="4844529"/>
                  </a:moveTo>
                  <a:lnTo>
                    <a:pt x="10269004" y="0"/>
                  </a:lnTo>
                </a:path>
                <a:path w="12186285" h="4845050">
                  <a:moveTo>
                    <a:pt x="10277995" y="4844529"/>
                  </a:moveTo>
                  <a:lnTo>
                    <a:pt x="10277995" y="0"/>
                  </a:lnTo>
                </a:path>
                <a:path w="12186285" h="4845050">
                  <a:moveTo>
                    <a:pt x="10287000" y="4844529"/>
                  </a:moveTo>
                  <a:lnTo>
                    <a:pt x="10287000" y="0"/>
                  </a:lnTo>
                </a:path>
                <a:path w="12186285" h="4845050">
                  <a:moveTo>
                    <a:pt x="10296004" y="4844529"/>
                  </a:moveTo>
                  <a:lnTo>
                    <a:pt x="10296004" y="0"/>
                  </a:lnTo>
                </a:path>
                <a:path w="12186285" h="4845050">
                  <a:moveTo>
                    <a:pt x="10304995" y="4844529"/>
                  </a:moveTo>
                  <a:lnTo>
                    <a:pt x="10304995" y="0"/>
                  </a:lnTo>
                </a:path>
                <a:path w="12186285" h="4845050">
                  <a:moveTo>
                    <a:pt x="10314000" y="4844529"/>
                  </a:moveTo>
                  <a:lnTo>
                    <a:pt x="10314000" y="0"/>
                  </a:lnTo>
                </a:path>
                <a:path w="12186285" h="4845050">
                  <a:moveTo>
                    <a:pt x="10323004" y="4844529"/>
                  </a:moveTo>
                  <a:lnTo>
                    <a:pt x="10323004" y="0"/>
                  </a:lnTo>
                </a:path>
                <a:path w="12186285" h="4845050">
                  <a:moveTo>
                    <a:pt x="10331996" y="4844529"/>
                  </a:moveTo>
                  <a:lnTo>
                    <a:pt x="10331996" y="0"/>
                  </a:lnTo>
                </a:path>
                <a:path w="12186285" h="4845050">
                  <a:moveTo>
                    <a:pt x="10341000" y="4844529"/>
                  </a:moveTo>
                  <a:lnTo>
                    <a:pt x="10341000" y="0"/>
                  </a:lnTo>
                </a:path>
                <a:path w="12186285" h="4845050">
                  <a:moveTo>
                    <a:pt x="10350004" y="4844529"/>
                  </a:moveTo>
                  <a:lnTo>
                    <a:pt x="10350004" y="0"/>
                  </a:lnTo>
                </a:path>
                <a:path w="12186285" h="4845050">
                  <a:moveTo>
                    <a:pt x="10358996" y="4844529"/>
                  </a:moveTo>
                  <a:lnTo>
                    <a:pt x="10358996" y="0"/>
                  </a:lnTo>
                </a:path>
                <a:path w="12186285" h="4845050">
                  <a:moveTo>
                    <a:pt x="10368000" y="4844529"/>
                  </a:moveTo>
                  <a:lnTo>
                    <a:pt x="10368000" y="0"/>
                  </a:lnTo>
                </a:path>
                <a:path w="12186285" h="4845050">
                  <a:moveTo>
                    <a:pt x="10377004" y="4844529"/>
                  </a:moveTo>
                  <a:lnTo>
                    <a:pt x="10377004" y="0"/>
                  </a:lnTo>
                </a:path>
                <a:path w="12186285" h="4845050">
                  <a:moveTo>
                    <a:pt x="10385996" y="4844529"/>
                  </a:moveTo>
                  <a:lnTo>
                    <a:pt x="10385996" y="0"/>
                  </a:lnTo>
                </a:path>
                <a:path w="12186285" h="4845050">
                  <a:moveTo>
                    <a:pt x="10395000" y="4844529"/>
                  </a:moveTo>
                  <a:lnTo>
                    <a:pt x="10395000" y="0"/>
                  </a:lnTo>
                </a:path>
                <a:path w="12186285" h="4845050">
                  <a:moveTo>
                    <a:pt x="10404005" y="4844529"/>
                  </a:moveTo>
                  <a:lnTo>
                    <a:pt x="10404005" y="0"/>
                  </a:lnTo>
                </a:path>
                <a:path w="12186285" h="4845050">
                  <a:moveTo>
                    <a:pt x="10412996" y="4844529"/>
                  </a:moveTo>
                  <a:lnTo>
                    <a:pt x="10412996" y="0"/>
                  </a:lnTo>
                </a:path>
                <a:path w="12186285" h="4845050">
                  <a:moveTo>
                    <a:pt x="10422001" y="4844529"/>
                  </a:moveTo>
                  <a:lnTo>
                    <a:pt x="10422001" y="0"/>
                  </a:lnTo>
                </a:path>
                <a:path w="12186285" h="4845050">
                  <a:moveTo>
                    <a:pt x="10431005" y="4844529"/>
                  </a:moveTo>
                  <a:lnTo>
                    <a:pt x="10431005" y="0"/>
                  </a:lnTo>
                </a:path>
                <a:path w="12186285" h="4845050">
                  <a:moveTo>
                    <a:pt x="10439996" y="4844529"/>
                  </a:moveTo>
                  <a:lnTo>
                    <a:pt x="10439996" y="0"/>
                  </a:lnTo>
                </a:path>
                <a:path w="12186285" h="4845050">
                  <a:moveTo>
                    <a:pt x="10449001" y="4844529"/>
                  </a:moveTo>
                  <a:lnTo>
                    <a:pt x="10449001" y="0"/>
                  </a:lnTo>
                </a:path>
                <a:path w="12186285" h="4845050">
                  <a:moveTo>
                    <a:pt x="10458005" y="4844529"/>
                  </a:moveTo>
                  <a:lnTo>
                    <a:pt x="10458005" y="0"/>
                  </a:lnTo>
                </a:path>
                <a:path w="12186285" h="4845050">
                  <a:moveTo>
                    <a:pt x="10466997" y="4844529"/>
                  </a:moveTo>
                  <a:lnTo>
                    <a:pt x="10466997" y="0"/>
                  </a:lnTo>
                </a:path>
                <a:path w="12186285" h="4845050">
                  <a:moveTo>
                    <a:pt x="10476001" y="4844529"/>
                  </a:moveTo>
                  <a:lnTo>
                    <a:pt x="10476001" y="0"/>
                  </a:lnTo>
                </a:path>
                <a:path w="12186285" h="4845050">
                  <a:moveTo>
                    <a:pt x="10485005" y="4844529"/>
                  </a:moveTo>
                  <a:lnTo>
                    <a:pt x="10485005" y="0"/>
                  </a:lnTo>
                </a:path>
                <a:path w="12186285" h="4845050">
                  <a:moveTo>
                    <a:pt x="10493997" y="4844529"/>
                  </a:moveTo>
                  <a:lnTo>
                    <a:pt x="10493997" y="0"/>
                  </a:lnTo>
                </a:path>
                <a:path w="12186285" h="4845050">
                  <a:moveTo>
                    <a:pt x="10503001" y="4844529"/>
                  </a:moveTo>
                  <a:lnTo>
                    <a:pt x="10503001" y="0"/>
                  </a:lnTo>
                </a:path>
                <a:path w="12186285" h="4845050">
                  <a:moveTo>
                    <a:pt x="10512005" y="4844529"/>
                  </a:moveTo>
                  <a:lnTo>
                    <a:pt x="10512005" y="0"/>
                  </a:lnTo>
                </a:path>
                <a:path w="12186285" h="4845050">
                  <a:moveTo>
                    <a:pt x="10520997" y="4844529"/>
                  </a:moveTo>
                  <a:lnTo>
                    <a:pt x="10520997" y="0"/>
                  </a:lnTo>
                </a:path>
                <a:path w="12186285" h="4845050">
                  <a:moveTo>
                    <a:pt x="10530001" y="4844529"/>
                  </a:moveTo>
                  <a:lnTo>
                    <a:pt x="10530001" y="0"/>
                  </a:lnTo>
                </a:path>
                <a:path w="12186285" h="4845050">
                  <a:moveTo>
                    <a:pt x="10539006" y="4844529"/>
                  </a:moveTo>
                  <a:lnTo>
                    <a:pt x="10539006" y="0"/>
                  </a:lnTo>
                </a:path>
                <a:path w="12186285" h="4845050">
                  <a:moveTo>
                    <a:pt x="10547997" y="4844529"/>
                  </a:moveTo>
                  <a:lnTo>
                    <a:pt x="10547997" y="0"/>
                  </a:lnTo>
                </a:path>
                <a:path w="12186285" h="4845050">
                  <a:moveTo>
                    <a:pt x="10557002" y="4844529"/>
                  </a:moveTo>
                  <a:lnTo>
                    <a:pt x="10557002" y="0"/>
                  </a:lnTo>
                </a:path>
                <a:path w="12186285" h="4845050">
                  <a:moveTo>
                    <a:pt x="10566006" y="4844529"/>
                  </a:moveTo>
                  <a:lnTo>
                    <a:pt x="10566006" y="0"/>
                  </a:lnTo>
                </a:path>
                <a:path w="12186285" h="4845050">
                  <a:moveTo>
                    <a:pt x="10574997" y="4844529"/>
                  </a:moveTo>
                  <a:lnTo>
                    <a:pt x="10574997" y="0"/>
                  </a:lnTo>
                </a:path>
                <a:path w="12186285" h="4845050">
                  <a:moveTo>
                    <a:pt x="10584002" y="4844529"/>
                  </a:moveTo>
                  <a:lnTo>
                    <a:pt x="10584002" y="0"/>
                  </a:lnTo>
                </a:path>
                <a:path w="12186285" h="4845050">
                  <a:moveTo>
                    <a:pt x="10592993" y="4844529"/>
                  </a:moveTo>
                  <a:lnTo>
                    <a:pt x="10592993" y="0"/>
                  </a:lnTo>
                </a:path>
                <a:path w="12186285" h="4845050">
                  <a:moveTo>
                    <a:pt x="10601998" y="4844529"/>
                  </a:moveTo>
                  <a:lnTo>
                    <a:pt x="10601998" y="0"/>
                  </a:lnTo>
                </a:path>
                <a:path w="12186285" h="4845050">
                  <a:moveTo>
                    <a:pt x="10611002" y="4844529"/>
                  </a:moveTo>
                  <a:lnTo>
                    <a:pt x="10611002" y="0"/>
                  </a:lnTo>
                </a:path>
                <a:path w="12186285" h="4845050">
                  <a:moveTo>
                    <a:pt x="10619994" y="4844529"/>
                  </a:moveTo>
                  <a:lnTo>
                    <a:pt x="10619994" y="0"/>
                  </a:lnTo>
                </a:path>
                <a:path w="12186285" h="4845050">
                  <a:moveTo>
                    <a:pt x="10628998" y="4844529"/>
                  </a:moveTo>
                  <a:lnTo>
                    <a:pt x="10628998" y="0"/>
                  </a:lnTo>
                </a:path>
                <a:path w="12186285" h="4845050">
                  <a:moveTo>
                    <a:pt x="10638002" y="4844529"/>
                  </a:moveTo>
                  <a:lnTo>
                    <a:pt x="10638002" y="0"/>
                  </a:lnTo>
                </a:path>
                <a:path w="12186285" h="4845050">
                  <a:moveTo>
                    <a:pt x="10646994" y="4844529"/>
                  </a:moveTo>
                  <a:lnTo>
                    <a:pt x="10646994" y="0"/>
                  </a:lnTo>
                </a:path>
                <a:path w="12186285" h="4845050">
                  <a:moveTo>
                    <a:pt x="10655998" y="4844529"/>
                  </a:moveTo>
                  <a:lnTo>
                    <a:pt x="10655998" y="0"/>
                  </a:lnTo>
                </a:path>
                <a:path w="12186285" h="4845050">
                  <a:moveTo>
                    <a:pt x="10665002" y="4844529"/>
                  </a:moveTo>
                  <a:lnTo>
                    <a:pt x="10665002" y="0"/>
                  </a:lnTo>
                </a:path>
                <a:path w="12186285" h="4845050">
                  <a:moveTo>
                    <a:pt x="10673994" y="4844529"/>
                  </a:moveTo>
                  <a:lnTo>
                    <a:pt x="10673994" y="0"/>
                  </a:lnTo>
                </a:path>
                <a:path w="12186285" h="4845050">
                  <a:moveTo>
                    <a:pt x="10682998" y="4844529"/>
                  </a:moveTo>
                  <a:lnTo>
                    <a:pt x="10682998" y="0"/>
                  </a:lnTo>
                </a:path>
                <a:path w="12186285" h="4845050">
                  <a:moveTo>
                    <a:pt x="10692003" y="4844529"/>
                  </a:moveTo>
                  <a:lnTo>
                    <a:pt x="10692003" y="0"/>
                  </a:lnTo>
                </a:path>
                <a:path w="12186285" h="4845050">
                  <a:moveTo>
                    <a:pt x="10700994" y="4844529"/>
                  </a:moveTo>
                  <a:lnTo>
                    <a:pt x="10700994" y="0"/>
                  </a:lnTo>
                </a:path>
                <a:path w="12186285" h="4845050">
                  <a:moveTo>
                    <a:pt x="10709998" y="4844529"/>
                  </a:moveTo>
                  <a:lnTo>
                    <a:pt x="10709998" y="0"/>
                  </a:lnTo>
                </a:path>
                <a:path w="12186285" h="4845050">
                  <a:moveTo>
                    <a:pt x="10719003" y="4844529"/>
                  </a:moveTo>
                  <a:lnTo>
                    <a:pt x="10719003" y="0"/>
                  </a:lnTo>
                </a:path>
                <a:path w="12186285" h="4845050">
                  <a:moveTo>
                    <a:pt x="10727994" y="4844529"/>
                  </a:moveTo>
                  <a:lnTo>
                    <a:pt x="10727994" y="0"/>
                  </a:lnTo>
                </a:path>
                <a:path w="12186285" h="4845050">
                  <a:moveTo>
                    <a:pt x="10736999" y="4844529"/>
                  </a:moveTo>
                  <a:lnTo>
                    <a:pt x="10736999" y="0"/>
                  </a:lnTo>
                </a:path>
                <a:path w="12186285" h="4845050">
                  <a:moveTo>
                    <a:pt x="10746003" y="4844529"/>
                  </a:moveTo>
                  <a:lnTo>
                    <a:pt x="10746003" y="0"/>
                  </a:lnTo>
                </a:path>
                <a:path w="12186285" h="4845050">
                  <a:moveTo>
                    <a:pt x="10754995" y="4844529"/>
                  </a:moveTo>
                  <a:lnTo>
                    <a:pt x="10754995" y="0"/>
                  </a:lnTo>
                </a:path>
                <a:path w="12186285" h="4845050">
                  <a:moveTo>
                    <a:pt x="10763999" y="4844529"/>
                  </a:moveTo>
                  <a:lnTo>
                    <a:pt x="10763999" y="0"/>
                  </a:lnTo>
                </a:path>
                <a:path w="12186285" h="4845050">
                  <a:moveTo>
                    <a:pt x="10773003" y="4844529"/>
                  </a:moveTo>
                  <a:lnTo>
                    <a:pt x="10773003" y="0"/>
                  </a:lnTo>
                </a:path>
                <a:path w="12186285" h="4845050">
                  <a:moveTo>
                    <a:pt x="10781995" y="4844529"/>
                  </a:moveTo>
                  <a:lnTo>
                    <a:pt x="10781995" y="0"/>
                  </a:lnTo>
                </a:path>
                <a:path w="12186285" h="4845050">
                  <a:moveTo>
                    <a:pt x="10790999" y="4844529"/>
                  </a:moveTo>
                  <a:lnTo>
                    <a:pt x="10790999" y="0"/>
                  </a:lnTo>
                </a:path>
                <a:path w="12186285" h="4845050">
                  <a:moveTo>
                    <a:pt x="10800003" y="4844529"/>
                  </a:moveTo>
                  <a:lnTo>
                    <a:pt x="10800003" y="0"/>
                  </a:lnTo>
                </a:path>
                <a:path w="12186285" h="4845050">
                  <a:moveTo>
                    <a:pt x="10808995" y="4844529"/>
                  </a:moveTo>
                  <a:lnTo>
                    <a:pt x="10808995" y="0"/>
                  </a:lnTo>
                </a:path>
                <a:path w="12186285" h="4845050">
                  <a:moveTo>
                    <a:pt x="10817999" y="4844529"/>
                  </a:moveTo>
                  <a:lnTo>
                    <a:pt x="10817999" y="0"/>
                  </a:lnTo>
                </a:path>
                <a:path w="12186285" h="4845050">
                  <a:moveTo>
                    <a:pt x="10827004" y="4844529"/>
                  </a:moveTo>
                  <a:lnTo>
                    <a:pt x="10827004" y="0"/>
                  </a:lnTo>
                </a:path>
                <a:path w="12186285" h="4845050">
                  <a:moveTo>
                    <a:pt x="10835995" y="4844529"/>
                  </a:moveTo>
                  <a:lnTo>
                    <a:pt x="10835995" y="0"/>
                  </a:lnTo>
                </a:path>
                <a:path w="12186285" h="4845050">
                  <a:moveTo>
                    <a:pt x="10844999" y="4844529"/>
                  </a:moveTo>
                  <a:lnTo>
                    <a:pt x="10844999" y="0"/>
                  </a:lnTo>
                </a:path>
                <a:path w="12186285" h="4845050">
                  <a:moveTo>
                    <a:pt x="10854004" y="4844529"/>
                  </a:moveTo>
                  <a:lnTo>
                    <a:pt x="10854004" y="0"/>
                  </a:lnTo>
                </a:path>
                <a:path w="12186285" h="4845050">
                  <a:moveTo>
                    <a:pt x="10862995" y="4844529"/>
                  </a:moveTo>
                  <a:lnTo>
                    <a:pt x="10862995" y="0"/>
                  </a:lnTo>
                </a:path>
                <a:path w="12186285" h="4845050">
                  <a:moveTo>
                    <a:pt x="10872000" y="4844529"/>
                  </a:moveTo>
                  <a:lnTo>
                    <a:pt x="10872000" y="0"/>
                  </a:lnTo>
                </a:path>
                <a:path w="12186285" h="4845050">
                  <a:moveTo>
                    <a:pt x="10881004" y="4844529"/>
                  </a:moveTo>
                  <a:lnTo>
                    <a:pt x="10881004" y="0"/>
                  </a:lnTo>
                </a:path>
                <a:path w="12186285" h="4845050">
                  <a:moveTo>
                    <a:pt x="10889996" y="4844529"/>
                  </a:moveTo>
                  <a:lnTo>
                    <a:pt x="10889996" y="0"/>
                  </a:lnTo>
                </a:path>
                <a:path w="12186285" h="4845050">
                  <a:moveTo>
                    <a:pt x="10899000" y="4844529"/>
                  </a:moveTo>
                  <a:lnTo>
                    <a:pt x="10899000" y="0"/>
                  </a:lnTo>
                </a:path>
                <a:path w="12186285" h="4845050">
                  <a:moveTo>
                    <a:pt x="10908004" y="4844529"/>
                  </a:moveTo>
                  <a:lnTo>
                    <a:pt x="10908004" y="0"/>
                  </a:lnTo>
                </a:path>
                <a:path w="12186285" h="4845050">
                  <a:moveTo>
                    <a:pt x="10916996" y="4844529"/>
                  </a:moveTo>
                  <a:lnTo>
                    <a:pt x="10916996" y="0"/>
                  </a:lnTo>
                </a:path>
                <a:path w="12186285" h="4845050">
                  <a:moveTo>
                    <a:pt x="10926000" y="4844529"/>
                  </a:moveTo>
                  <a:lnTo>
                    <a:pt x="10926000" y="0"/>
                  </a:lnTo>
                </a:path>
                <a:path w="12186285" h="4845050">
                  <a:moveTo>
                    <a:pt x="10935004" y="4844529"/>
                  </a:moveTo>
                  <a:lnTo>
                    <a:pt x="10935004" y="0"/>
                  </a:lnTo>
                </a:path>
                <a:path w="12186285" h="4845050">
                  <a:moveTo>
                    <a:pt x="10943996" y="4844529"/>
                  </a:moveTo>
                  <a:lnTo>
                    <a:pt x="10943996" y="0"/>
                  </a:lnTo>
                </a:path>
                <a:path w="12186285" h="4845050">
                  <a:moveTo>
                    <a:pt x="10953000" y="4844529"/>
                  </a:moveTo>
                  <a:lnTo>
                    <a:pt x="10953000" y="0"/>
                  </a:lnTo>
                </a:path>
                <a:path w="12186285" h="4845050">
                  <a:moveTo>
                    <a:pt x="10962005" y="4844529"/>
                  </a:moveTo>
                  <a:lnTo>
                    <a:pt x="10962005" y="0"/>
                  </a:lnTo>
                </a:path>
                <a:path w="12186285" h="4845050">
                  <a:moveTo>
                    <a:pt x="10970996" y="4844529"/>
                  </a:moveTo>
                  <a:lnTo>
                    <a:pt x="10970996" y="0"/>
                  </a:lnTo>
                </a:path>
                <a:path w="12186285" h="4845050">
                  <a:moveTo>
                    <a:pt x="10980000" y="4844529"/>
                  </a:moveTo>
                  <a:lnTo>
                    <a:pt x="10980000" y="0"/>
                  </a:lnTo>
                </a:path>
                <a:path w="12186285" h="4845050">
                  <a:moveTo>
                    <a:pt x="10989005" y="4844529"/>
                  </a:moveTo>
                  <a:lnTo>
                    <a:pt x="10989005" y="0"/>
                  </a:lnTo>
                </a:path>
                <a:path w="12186285" h="4845050">
                  <a:moveTo>
                    <a:pt x="10997996" y="4844529"/>
                  </a:moveTo>
                  <a:lnTo>
                    <a:pt x="10997996" y="0"/>
                  </a:lnTo>
                </a:path>
                <a:path w="12186285" h="4845050">
                  <a:moveTo>
                    <a:pt x="11007001" y="4844529"/>
                  </a:moveTo>
                  <a:lnTo>
                    <a:pt x="11007001" y="0"/>
                  </a:lnTo>
                </a:path>
                <a:path w="12186285" h="4845050">
                  <a:moveTo>
                    <a:pt x="11016005" y="4844529"/>
                  </a:moveTo>
                  <a:lnTo>
                    <a:pt x="11016005" y="0"/>
                  </a:lnTo>
                </a:path>
                <a:path w="12186285" h="4845050">
                  <a:moveTo>
                    <a:pt x="11024997" y="4844529"/>
                  </a:moveTo>
                  <a:lnTo>
                    <a:pt x="11024997" y="0"/>
                  </a:lnTo>
                </a:path>
                <a:path w="12186285" h="4845050">
                  <a:moveTo>
                    <a:pt x="11034001" y="4844529"/>
                  </a:moveTo>
                  <a:lnTo>
                    <a:pt x="11034001" y="0"/>
                  </a:lnTo>
                </a:path>
                <a:path w="12186285" h="4845050">
                  <a:moveTo>
                    <a:pt x="11043005" y="4844529"/>
                  </a:moveTo>
                  <a:lnTo>
                    <a:pt x="11043005" y="0"/>
                  </a:lnTo>
                </a:path>
                <a:path w="12186285" h="4845050">
                  <a:moveTo>
                    <a:pt x="11051997" y="4844529"/>
                  </a:moveTo>
                  <a:lnTo>
                    <a:pt x="11051997" y="0"/>
                  </a:lnTo>
                </a:path>
                <a:path w="12186285" h="4845050">
                  <a:moveTo>
                    <a:pt x="11061001" y="4844529"/>
                  </a:moveTo>
                  <a:lnTo>
                    <a:pt x="11061001" y="0"/>
                  </a:lnTo>
                </a:path>
                <a:path w="12186285" h="4845050">
                  <a:moveTo>
                    <a:pt x="11070005" y="4844529"/>
                  </a:moveTo>
                  <a:lnTo>
                    <a:pt x="11070005" y="0"/>
                  </a:lnTo>
                </a:path>
                <a:path w="12186285" h="4845050">
                  <a:moveTo>
                    <a:pt x="11078997" y="4844529"/>
                  </a:moveTo>
                  <a:lnTo>
                    <a:pt x="11078997" y="0"/>
                  </a:lnTo>
                </a:path>
                <a:path w="12186285" h="4845050">
                  <a:moveTo>
                    <a:pt x="11088001" y="4844529"/>
                  </a:moveTo>
                  <a:lnTo>
                    <a:pt x="11088001" y="0"/>
                  </a:lnTo>
                </a:path>
                <a:path w="12186285" h="4845050">
                  <a:moveTo>
                    <a:pt x="11097006" y="4844529"/>
                  </a:moveTo>
                  <a:lnTo>
                    <a:pt x="11097006" y="0"/>
                  </a:lnTo>
                </a:path>
                <a:path w="12186285" h="4845050">
                  <a:moveTo>
                    <a:pt x="11105997" y="4844529"/>
                  </a:moveTo>
                  <a:lnTo>
                    <a:pt x="11105997" y="0"/>
                  </a:lnTo>
                </a:path>
                <a:path w="12186285" h="4845050">
                  <a:moveTo>
                    <a:pt x="11115001" y="4844529"/>
                  </a:moveTo>
                  <a:lnTo>
                    <a:pt x="11115001" y="0"/>
                  </a:lnTo>
                </a:path>
                <a:path w="12186285" h="4845050">
                  <a:moveTo>
                    <a:pt x="11124006" y="4844529"/>
                  </a:moveTo>
                  <a:lnTo>
                    <a:pt x="11124006" y="0"/>
                  </a:lnTo>
                </a:path>
                <a:path w="12186285" h="4845050">
                  <a:moveTo>
                    <a:pt x="11132997" y="4844529"/>
                  </a:moveTo>
                  <a:lnTo>
                    <a:pt x="11132997" y="0"/>
                  </a:lnTo>
                </a:path>
                <a:path w="12186285" h="4845050">
                  <a:moveTo>
                    <a:pt x="11142002" y="4844529"/>
                  </a:moveTo>
                  <a:lnTo>
                    <a:pt x="11142002" y="0"/>
                  </a:lnTo>
                </a:path>
                <a:path w="12186285" h="4845050">
                  <a:moveTo>
                    <a:pt x="11150993" y="4844529"/>
                  </a:moveTo>
                  <a:lnTo>
                    <a:pt x="11150993" y="0"/>
                  </a:lnTo>
                </a:path>
                <a:path w="12186285" h="4845050">
                  <a:moveTo>
                    <a:pt x="11159998" y="4844529"/>
                  </a:moveTo>
                  <a:lnTo>
                    <a:pt x="11159998" y="0"/>
                  </a:lnTo>
                </a:path>
                <a:path w="12186285" h="4845050">
                  <a:moveTo>
                    <a:pt x="11169002" y="4844529"/>
                  </a:moveTo>
                  <a:lnTo>
                    <a:pt x="11169002" y="0"/>
                  </a:lnTo>
                </a:path>
                <a:path w="12186285" h="4845050">
                  <a:moveTo>
                    <a:pt x="11177993" y="4844529"/>
                  </a:moveTo>
                  <a:lnTo>
                    <a:pt x="11177993" y="0"/>
                  </a:lnTo>
                </a:path>
                <a:path w="12186285" h="4845050">
                  <a:moveTo>
                    <a:pt x="11186998" y="4844529"/>
                  </a:moveTo>
                  <a:lnTo>
                    <a:pt x="11186998" y="0"/>
                  </a:lnTo>
                </a:path>
                <a:path w="12186285" h="4845050">
                  <a:moveTo>
                    <a:pt x="11196002" y="4844529"/>
                  </a:moveTo>
                  <a:lnTo>
                    <a:pt x="11196002" y="0"/>
                  </a:lnTo>
                </a:path>
                <a:path w="12186285" h="4845050">
                  <a:moveTo>
                    <a:pt x="11204994" y="4844529"/>
                  </a:moveTo>
                  <a:lnTo>
                    <a:pt x="11204994" y="0"/>
                  </a:lnTo>
                </a:path>
                <a:path w="12186285" h="4845050">
                  <a:moveTo>
                    <a:pt x="11213998" y="4844529"/>
                  </a:moveTo>
                  <a:lnTo>
                    <a:pt x="11213998" y="0"/>
                  </a:lnTo>
                </a:path>
                <a:path w="12186285" h="4845050">
                  <a:moveTo>
                    <a:pt x="11223002" y="4844529"/>
                  </a:moveTo>
                  <a:lnTo>
                    <a:pt x="11223002" y="0"/>
                  </a:lnTo>
                </a:path>
                <a:path w="12186285" h="4845050">
                  <a:moveTo>
                    <a:pt x="11231994" y="4844529"/>
                  </a:moveTo>
                  <a:lnTo>
                    <a:pt x="11231994" y="0"/>
                  </a:lnTo>
                </a:path>
                <a:path w="12186285" h="4845050">
                  <a:moveTo>
                    <a:pt x="11240998" y="4844529"/>
                  </a:moveTo>
                  <a:lnTo>
                    <a:pt x="11240998" y="0"/>
                  </a:lnTo>
                </a:path>
                <a:path w="12186285" h="4845050">
                  <a:moveTo>
                    <a:pt x="11250002" y="4844529"/>
                  </a:moveTo>
                  <a:lnTo>
                    <a:pt x="11250002" y="0"/>
                  </a:lnTo>
                </a:path>
                <a:path w="12186285" h="4845050">
                  <a:moveTo>
                    <a:pt x="11258994" y="4844529"/>
                  </a:moveTo>
                  <a:lnTo>
                    <a:pt x="11258994" y="0"/>
                  </a:lnTo>
                </a:path>
                <a:path w="12186285" h="4845050">
                  <a:moveTo>
                    <a:pt x="11267998" y="4844529"/>
                  </a:moveTo>
                  <a:lnTo>
                    <a:pt x="11267998" y="0"/>
                  </a:lnTo>
                </a:path>
                <a:path w="12186285" h="4845050">
                  <a:moveTo>
                    <a:pt x="11277003" y="4844529"/>
                  </a:moveTo>
                  <a:lnTo>
                    <a:pt x="11277003" y="0"/>
                  </a:lnTo>
                </a:path>
                <a:path w="12186285" h="4845050">
                  <a:moveTo>
                    <a:pt x="11285994" y="4844529"/>
                  </a:moveTo>
                  <a:lnTo>
                    <a:pt x="11285994" y="0"/>
                  </a:lnTo>
                </a:path>
                <a:path w="12186285" h="4845050">
                  <a:moveTo>
                    <a:pt x="11294999" y="4844529"/>
                  </a:moveTo>
                  <a:lnTo>
                    <a:pt x="11294999" y="0"/>
                  </a:lnTo>
                </a:path>
                <a:path w="12186285" h="4845050">
                  <a:moveTo>
                    <a:pt x="11304003" y="4844529"/>
                  </a:moveTo>
                  <a:lnTo>
                    <a:pt x="11304003" y="0"/>
                  </a:lnTo>
                </a:path>
                <a:path w="12186285" h="4845050">
                  <a:moveTo>
                    <a:pt x="11312994" y="4844529"/>
                  </a:moveTo>
                  <a:lnTo>
                    <a:pt x="11312994" y="0"/>
                  </a:lnTo>
                </a:path>
                <a:path w="12186285" h="4845050">
                  <a:moveTo>
                    <a:pt x="11321999" y="4844529"/>
                  </a:moveTo>
                  <a:lnTo>
                    <a:pt x="11321999" y="0"/>
                  </a:lnTo>
                </a:path>
                <a:path w="12186285" h="4845050">
                  <a:moveTo>
                    <a:pt x="11331003" y="4844529"/>
                  </a:moveTo>
                  <a:lnTo>
                    <a:pt x="11331003" y="0"/>
                  </a:lnTo>
                </a:path>
                <a:path w="12186285" h="4845050">
                  <a:moveTo>
                    <a:pt x="11339995" y="4844529"/>
                  </a:moveTo>
                  <a:lnTo>
                    <a:pt x="11339995" y="0"/>
                  </a:lnTo>
                </a:path>
                <a:path w="12186285" h="4845050">
                  <a:moveTo>
                    <a:pt x="11348999" y="4844529"/>
                  </a:moveTo>
                  <a:lnTo>
                    <a:pt x="11348999" y="0"/>
                  </a:lnTo>
                </a:path>
                <a:path w="12186285" h="4845050">
                  <a:moveTo>
                    <a:pt x="11358003" y="4844529"/>
                  </a:moveTo>
                  <a:lnTo>
                    <a:pt x="11358003" y="0"/>
                  </a:lnTo>
                </a:path>
                <a:path w="12186285" h="4845050">
                  <a:moveTo>
                    <a:pt x="11366995" y="4844529"/>
                  </a:moveTo>
                  <a:lnTo>
                    <a:pt x="11366995" y="0"/>
                  </a:lnTo>
                </a:path>
                <a:path w="12186285" h="4845050">
                  <a:moveTo>
                    <a:pt x="11375999" y="4844529"/>
                  </a:moveTo>
                  <a:lnTo>
                    <a:pt x="11375999" y="0"/>
                  </a:lnTo>
                </a:path>
                <a:path w="12186285" h="4845050">
                  <a:moveTo>
                    <a:pt x="11385003" y="4844529"/>
                  </a:moveTo>
                  <a:lnTo>
                    <a:pt x="11385003" y="0"/>
                  </a:lnTo>
                </a:path>
                <a:path w="12186285" h="4845050">
                  <a:moveTo>
                    <a:pt x="11393995" y="4844529"/>
                  </a:moveTo>
                  <a:lnTo>
                    <a:pt x="11393995" y="0"/>
                  </a:lnTo>
                </a:path>
                <a:path w="12186285" h="4845050">
                  <a:moveTo>
                    <a:pt x="11402999" y="4844529"/>
                  </a:moveTo>
                  <a:lnTo>
                    <a:pt x="11402999" y="0"/>
                  </a:lnTo>
                </a:path>
                <a:path w="12186285" h="4845050">
                  <a:moveTo>
                    <a:pt x="11412004" y="4844529"/>
                  </a:moveTo>
                  <a:lnTo>
                    <a:pt x="11412004" y="0"/>
                  </a:lnTo>
                </a:path>
                <a:path w="12186285" h="4845050">
                  <a:moveTo>
                    <a:pt x="11420995" y="4844529"/>
                  </a:moveTo>
                  <a:lnTo>
                    <a:pt x="11420995" y="0"/>
                  </a:lnTo>
                </a:path>
                <a:path w="12186285" h="4845050">
                  <a:moveTo>
                    <a:pt x="11430000" y="4844529"/>
                  </a:moveTo>
                  <a:lnTo>
                    <a:pt x="11430000" y="0"/>
                  </a:lnTo>
                </a:path>
                <a:path w="12186285" h="4845050">
                  <a:moveTo>
                    <a:pt x="11439004" y="4844529"/>
                  </a:moveTo>
                  <a:lnTo>
                    <a:pt x="11439004" y="0"/>
                  </a:lnTo>
                </a:path>
                <a:path w="12186285" h="4845050">
                  <a:moveTo>
                    <a:pt x="11447995" y="4844529"/>
                  </a:moveTo>
                  <a:lnTo>
                    <a:pt x="11447995" y="0"/>
                  </a:lnTo>
                </a:path>
                <a:path w="12186285" h="4845050">
                  <a:moveTo>
                    <a:pt x="11457000" y="4844529"/>
                  </a:moveTo>
                  <a:lnTo>
                    <a:pt x="11457000" y="0"/>
                  </a:lnTo>
                </a:path>
                <a:path w="12186285" h="4845050">
                  <a:moveTo>
                    <a:pt x="11466004" y="4844529"/>
                  </a:moveTo>
                  <a:lnTo>
                    <a:pt x="11466004" y="0"/>
                  </a:lnTo>
                </a:path>
                <a:path w="12186285" h="4845050">
                  <a:moveTo>
                    <a:pt x="11474996" y="4844529"/>
                  </a:moveTo>
                  <a:lnTo>
                    <a:pt x="11474996" y="0"/>
                  </a:lnTo>
                </a:path>
                <a:path w="12186285" h="4845050">
                  <a:moveTo>
                    <a:pt x="11484000" y="4844529"/>
                  </a:moveTo>
                  <a:lnTo>
                    <a:pt x="11484000" y="0"/>
                  </a:lnTo>
                </a:path>
                <a:path w="12186285" h="4845050">
                  <a:moveTo>
                    <a:pt x="11493004" y="4844529"/>
                  </a:moveTo>
                  <a:lnTo>
                    <a:pt x="11493004" y="0"/>
                  </a:lnTo>
                </a:path>
                <a:path w="12186285" h="4845050">
                  <a:moveTo>
                    <a:pt x="11501996" y="4844529"/>
                  </a:moveTo>
                  <a:lnTo>
                    <a:pt x="11501996" y="0"/>
                  </a:lnTo>
                </a:path>
                <a:path w="12186285" h="4845050">
                  <a:moveTo>
                    <a:pt x="11511000" y="4844529"/>
                  </a:moveTo>
                  <a:lnTo>
                    <a:pt x="11511000" y="0"/>
                  </a:lnTo>
                </a:path>
                <a:path w="12186285" h="4845050">
                  <a:moveTo>
                    <a:pt x="11520004" y="4844529"/>
                  </a:moveTo>
                  <a:lnTo>
                    <a:pt x="11520004" y="0"/>
                  </a:lnTo>
                </a:path>
                <a:path w="12186285" h="4845050">
                  <a:moveTo>
                    <a:pt x="11528996" y="4844529"/>
                  </a:moveTo>
                  <a:lnTo>
                    <a:pt x="11528996" y="0"/>
                  </a:lnTo>
                </a:path>
                <a:path w="12186285" h="4845050">
                  <a:moveTo>
                    <a:pt x="11538000" y="4844529"/>
                  </a:moveTo>
                  <a:lnTo>
                    <a:pt x="11538000" y="0"/>
                  </a:lnTo>
                </a:path>
                <a:path w="12186285" h="4845050">
                  <a:moveTo>
                    <a:pt x="11547005" y="4844529"/>
                  </a:moveTo>
                  <a:lnTo>
                    <a:pt x="11547005" y="0"/>
                  </a:lnTo>
                </a:path>
                <a:path w="12186285" h="4845050">
                  <a:moveTo>
                    <a:pt x="11555996" y="4844529"/>
                  </a:moveTo>
                  <a:lnTo>
                    <a:pt x="11555996" y="0"/>
                  </a:lnTo>
                </a:path>
                <a:path w="12186285" h="4845050">
                  <a:moveTo>
                    <a:pt x="11565001" y="4844529"/>
                  </a:moveTo>
                  <a:lnTo>
                    <a:pt x="11565001" y="0"/>
                  </a:lnTo>
                </a:path>
                <a:path w="12186285" h="4845050">
                  <a:moveTo>
                    <a:pt x="11574005" y="4844529"/>
                  </a:moveTo>
                  <a:lnTo>
                    <a:pt x="11574005" y="0"/>
                  </a:lnTo>
                </a:path>
                <a:path w="12186285" h="4845050">
                  <a:moveTo>
                    <a:pt x="11582996" y="4844529"/>
                  </a:moveTo>
                  <a:lnTo>
                    <a:pt x="11582996" y="0"/>
                  </a:lnTo>
                </a:path>
                <a:path w="12186285" h="4845050">
                  <a:moveTo>
                    <a:pt x="11592001" y="4844529"/>
                  </a:moveTo>
                  <a:lnTo>
                    <a:pt x="11592001" y="0"/>
                  </a:lnTo>
                </a:path>
                <a:path w="12186285" h="4845050">
                  <a:moveTo>
                    <a:pt x="11601005" y="4844529"/>
                  </a:moveTo>
                  <a:lnTo>
                    <a:pt x="11601005" y="0"/>
                  </a:lnTo>
                </a:path>
                <a:path w="12186285" h="4845050">
                  <a:moveTo>
                    <a:pt x="11609997" y="4844529"/>
                  </a:moveTo>
                  <a:lnTo>
                    <a:pt x="11609997" y="0"/>
                  </a:lnTo>
                </a:path>
                <a:path w="12186285" h="4845050">
                  <a:moveTo>
                    <a:pt x="11619001" y="4844529"/>
                  </a:moveTo>
                  <a:lnTo>
                    <a:pt x="11619001" y="0"/>
                  </a:lnTo>
                </a:path>
                <a:path w="12186285" h="4845050">
                  <a:moveTo>
                    <a:pt x="11628005" y="4844529"/>
                  </a:moveTo>
                  <a:lnTo>
                    <a:pt x="11628005" y="0"/>
                  </a:lnTo>
                </a:path>
                <a:path w="12186285" h="4845050">
                  <a:moveTo>
                    <a:pt x="11636997" y="4844529"/>
                  </a:moveTo>
                  <a:lnTo>
                    <a:pt x="11636997" y="0"/>
                  </a:lnTo>
                </a:path>
                <a:path w="12186285" h="4845050">
                  <a:moveTo>
                    <a:pt x="11646001" y="4844529"/>
                  </a:moveTo>
                  <a:lnTo>
                    <a:pt x="11646001" y="0"/>
                  </a:lnTo>
                </a:path>
                <a:path w="12186285" h="4845050">
                  <a:moveTo>
                    <a:pt x="11655005" y="4844529"/>
                  </a:moveTo>
                  <a:lnTo>
                    <a:pt x="11655005" y="0"/>
                  </a:lnTo>
                </a:path>
                <a:path w="12186285" h="4845050">
                  <a:moveTo>
                    <a:pt x="11663997" y="4844529"/>
                  </a:moveTo>
                  <a:lnTo>
                    <a:pt x="11663997" y="0"/>
                  </a:lnTo>
                </a:path>
                <a:path w="12186285" h="4845050">
                  <a:moveTo>
                    <a:pt x="11673001" y="4844529"/>
                  </a:moveTo>
                  <a:lnTo>
                    <a:pt x="11673001" y="0"/>
                  </a:lnTo>
                </a:path>
                <a:path w="12186285" h="4845050">
                  <a:moveTo>
                    <a:pt x="11682006" y="4844529"/>
                  </a:moveTo>
                  <a:lnTo>
                    <a:pt x="11682006" y="0"/>
                  </a:lnTo>
                </a:path>
                <a:path w="12186285" h="4845050">
                  <a:moveTo>
                    <a:pt x="11690997" y="4844529"/>
                  </a:moveTo>
                  <a:lnTo>
                    <a:pt x="11690997" y="0"/>
                  </a:lnTo>
                </a:path>
                <a:path w="12186285" h="4845050">
                  <a:moveTo>
                    <a:pt x="11700002" y="4844529"/>
                  </a:moveTo>
                  <a:lnTo>
                    <a:pt x="11700002" y="0"/>
                  </a:lnTo>
                </a:path>
                <a:path w="12186285" h="4845050">
                  <a:moveTo>
                    <a:pt x="11709006" y="4844529"/>
                  </a:moveTo>
                  <a:lnTo>
                    <a:pt x="11709006" y="0"/>
                  </a:lnTo>
                </a:path>
                <a:path w="12186285" h="4845050">
                  <a:moveTo>
                    <a:pt x="11717997" y="4844529"/>
                  </a:moveTo>
                  <a:lnTo>
                    <a:pt x="11717997" y="0"/>
                  </a:lnTo>
                </a:path>
                <a:path w="12186285" h="4845050">
                  <a:moveTo>
                    <a:pt x="11727002" y="4844529"/>
                  </a:moveTo>
                  <a:lnTo>
                    <a:pt x="11727002" y="0"/>
                  </a:lnTo>
                </a:path>
                <a:path w="12186285" h="4845050">
                  <a:moveTo>
                    <a:pt x="11735993" y="4844529"/>
                  </a:moveTo>
                  <a:lnTo>
                    <a:pt x="11735993" y="0"/>
                  </a:lnTo>
                </a:path>
                <a:path w="12186285" h="4845050">
                  <a:moveTo>
                    <a:pt x="11744998" y="4844529"/>
                  </a:moveTo>
                  <a:lnTo>
                    <a:pt x="11744998" y="0"/>
                  </a:lnTo>
                </a:path>
                <a:path w="12186285" h="4845050">
                  <a:moveTo>
                    <a:pt x="11754002" y="4844529"/>
                  </a:moveTo>
                  <a:lnTo>
                    <a:pt x="11754002" y="0"/>
                  </a:lnTo>
                </a:path>
                <a:path w="12186285" h="4845050">
                  <a:moveTo>
                    <a:pt x="11762994" y="4844529"/>
                  </a:moveTo>
                  <a:lnTo>
                    <a:pt x="11762994" y="0"/>
                  </a:lnTo>
                </a:path>
                <a:path w="12186285" h="4845050">
                  <a:moveTo>
                    <a:pt x="11771998" y="4844529"/>
                  </a:moveTo>
                  <a:lnTo>
                    <a:pt x="11771998" y="0"/>
                  </a:lnTo>
                </a:path>
                <a:path w="12186285" h="4845050">
                  <a:moveTo>
                    <a:pt x="11781002" y="4844529"/>
                  </a:moveTo>
                  <a:lnTo>
                    <a:pt x="11781002" y="0"/>
                  </a:lnTo>
                </a:path>
                <a:path w="12186285" h="4845050">
                  <a:moveTo>
                    <a:pt x="11789994" y="4844529"/>
                  </a:moveTo>
                  <a:lnTo>
                    <a:pt x="11789994" y="0"/>
                  </a:lnTo>
                </a:path>
                <a:path w="12186285" h="4845050">
                  <a:moveTo>
                    <a:pt x="11798998" y="4844529"/>
                  </a:moveTo>
                  <a:lnTo>
                    <a:pt x="11798998" y="0"/>
                  </a:lnTo>
                </a:path>
                <a:path w="12186285" h="4845050">
                  <a:moveTo>
                    <a:pt x="11808002" y="4844529"/>
                  </a:moveTo>
                  <a:lnTo>
                    <a:pt x="11808002" y="0"/>
                  </a:lnTo>
                </a:path>
                <a:path w="12186285" h="4845050">
                  <a:moveTo>
                    <a:pt x="11816994" y="4844529"/>
                  </a:moveTo>
                  <a:lnTo>
                    <a:pt x="11816994" y="0"/>
                  </a:lnTo>
                </a:path>
                <a:path w="12186285" h="4845050">
                  <a:moveTo>
                    <a:pt x="11825998" y="4844529"/>
                  </a:moveTo>
                  <a:lnTo>
                    <a:pt x="11825998" y="0"/>
                  </a:lnTo>
                </a:path>
                <a:path w="12186285" h="4845050">
                  <a:moveTo>
                    <a:pt x="11835003" y="4844529"/>
                  </a:moveTo>
                  <a:lnTo>
                    <a:pt x="11835003" y="0"/>
                  </a:lnTo>
                </a:path>
                <a:path w="12186285" h="4845050">
                  <a:moveTo>
                    <a:pt x="11843994" y="4844529"/>
                  </a:moveTo>
                  <a:lnTo>
                    <a:pt x="11843994" y="0"/>
                  </a:lnTo>
                </a:path>
                <a:path w="12186285" h="4845050">
                  <a:moveTo>
                    <a:pt x="11852998" y="4844529"/>
                  </a:moveTo>
                  <a:lnTo>
                    <a:pt x="11852998" y="0"/>
                  </a:lnTo>
                </a:path>
                <a:path w="12186285" h="4845050">
                  <a:moveTo>
                    <a:pt x="11862003" y="4844529"/>
                  </a:moveTo>
                  <a:lnTo>
                    <a:pt x="11862003" y="0"/>
                  </a:lnTo>
                </a:path>
                <a:path w="12186285" h="4845050">
                  <a:moveTo>
                    <a:pt x="11870994" y="4844529"/>
                  </a:moveTo>
                  <a:lnTo>
                    <a:pt x="11870994" y="0"/>
                  </a:lnTo>
                </a:path>
                <a:path w="12186285" h="4845050">
                  <a:moveTo>
                    <a:pt x="11879999" y="4844529"/>
                  </a:moveTo>
                  <a:lnTo>
                    <a:pt x="11879999" y="0"/>
                  </a:lnTo>
                </a:path>
                <a:path w="12186285" h="4845050">
                  <a:moveTo>
                    <a:pt x="11889003" y="4844529"/>
                  </a:moveTo>
                  <a:lnTo>
                    <a:pt x="11889003" y="0"/>
                  </a:lnTo>
                </a:path>
                <a:path w="12186285" h="4845050">
                  <a:moveTo>
                    <a:pt x="11897995" y="4844529"/>
                  </a:moveTo>
                  <a:lnTo>
                    <a:pt x="11897995" y="0"/>
                  </a:lnTo>
                </a:path>
                <a:path w="12186285" h="4845050">
                  <a:moveTo>
                    <a:pt x="11906999" y="4844529"/>
                  </a:moveTo>
                  <a:lnTo>
                    <a:pt x="11906999" y="0"/>
                  </a:lnTo>
                </a:path>
                <a:path w="12186285" h="4845050">
                  <a:moveTo>
                    <a:pt x="11916003" y="4844529"/>
                  </a:moveTo>
                  <a:lnTo>
                    <a:pt x="11916003" y="0"/>
                  </a:lnTo>
                </a:path>
                <a:path w="12186285" h="4845050">
                  <a:moveTo>
                    <a:pt x="11924995" y="4844529"/>
                  </a:moveTo>
                  <a:lnTo>
                    <a:pt x="11924995" y="0"/>
                  </a:lnTo>
                </a:path>
                <a:path w="12186285" h="4845050">
                  <a:moveTo>
                    <a:pt x="11933999" y="4844529"/>
                  </a:moveTo>
                  <a:lnTo>
                    <a:pt x="11933999" y="0"/>
                  </a:lnTo>
                </a:path>
                <a:path w="12186285" h="4845050">
                  <a:moveTo>
                    <a:pt x="11943003" y="4844529"/>
                  </a:moveTo>
                  <a:lnTo>
                    <a:pt x="11943003" y="0"/>
                  </a:lnTo>
                </a:path>
                <a:path w="12186285" h="4845050">
                  <a:moveTo>
                    <a:pt x="11951995" y="4844529"/>
                  </a:moveTo>
                  <a:lnTo>
                    <a:pt x="11951995" y="0"/>
                  </a:lnTo>
                </a:path>
                <a:path w="12186285" h="4845050">
                  <a:moveTo>
                    <a:pt x="11960999" y="4844529"/>
                  </a:moveTo>
                  <a:lnTo>
                    <a:pt x="11960999" y="0"/>
                  </a:lnTo>
                </a:path>
                <a:path w="12186285" h="4845050">
                  <a:moveTo>
                    <a:pt x="11970004" y="4844529"/>
                  </a:moveTo>
                  <a:lnTo>
                    <a:pt x="11970004" y="0"/>
                  </a:lnTo>
                </a:path>
                <a:path w="12186285" h="4845050">
                  <a:moveTo>
                    <a:pt x="11978995" y="4844529"/>
                  </a:moveTo>
                  <a:lnTo>
                    <a:pt x="11978995" y="0"/>
                  </a:lnTo>
                </a:path>
                <a:path w="12186285" h="4845050">
                  <a:moveTo>
                    <a:pt x="11987999" y="4844529"/>
                  </a:moveTo>
                  <a:lnTo>
                    <a:pt x="11987999" y="0"/>
                  </a:lnTo>
                </a:path>
                <a:path w="12186285" h="4845050">
                  <a:moveTo>
                    <a:pt x="11997004" y="4844529"/>
                  </a:moveTo>
                  <a:lnTo>
                    <a:pt x="11997004" y="0"/>
                  </a:lnTo>
                </a:path>
                <a:path w="12186285" h="4845050">
                  <a:moveTo>
                    <a:pt x="12005995" y="4844529"/>
                  </a:moveTo>
                  <a:lnTo>
                    <a:pt x="12005995" y="0"/>
                  </a:lnTo>
                </a:path>
                <a:path w="12186285" h="4845050">
                  <a:moveTo>
                    <a:pt x="12015000" y="4844529"/>
                  </a:moveTo>
                  <a:lnTo>
                    <a:pt x="12015000" y="0"/>
                  </a:lnTo>
                </a:path>
                <a:path w="12186285" h="4845050">
                  <a:moveTo>
                    <a:pt x="12024004" y="4844529"/>
                  </a:moveTo>
                  <a:lnTo>
                    <a:pt x="12024004" y="0"/>
                  </a:lnTo>
                </a:path>
                <a:path w="12186285" h="4845050">
                  <a:moveTo>
                    <a:pt x="12032996" y="4844529"/>
                  </a:moveTo>
                  <a:lnTo>
                    <a:pt x="12032996" y="0"/>
                  </a:lnTo>
                </a:path>
                <a:path w="12186285" h="4845050">
                  <a:moveTo>
                    <a:pt x="12042000" y="4844529"/>
                  </a:moveTo>
                  <a:lnTo>
                    <a:pt x="12042000" y="0"/>
                  </a:lnTo>
                </a:path>
                <a:path w="12186285" h="4845050">
                  <a:moveTo>
                    <a:pt x="12051004" y="4844529"/>
                  </a:moveTo>
                  <a:lnTo>
                    <a:pt x="12051004" y="0"/>
                  </a:lnTo>
                </a:path>
                <a:path w="12186285" h="4845050">
                  <a:moveTo>
                    <a:pt x="12059996" y="4844529"/>
                  </a:moveTo>
                  <a:lnTo>
                    <a:pt x="12059996" y="0"/>
                  </a:lnTo>
                </a:path>
                <a:path w="12186285" h="4845050">
                  <a:moveTo>
                    <a:pt x="12069000" y="4844529"/>
                  </a:moveTo>
                  <a:lnTo>
                    <a:pt x="12069000" y="0"/>
                  </a:lnTo>
                </a:path>
                <a:path w="12186285" h="4845050">
                  <a:moveTo>
                    <a:pt x="12078004" y="4844529"/>
                  </a:moveTo>
                  <a:lnTo>
                    <a:pt x="12078004" y="0"/>
                  </a:lnTo>
                </a:path>
                <a:path w="12186285" h="4845050">
                  <a:moveTo>
                    <a:pt x="12086996" y="4844529"/>
                  </a:moveTo>
                  <a:lnTo>
                    <a:pt x="12086996" y="0"/>
                  </a:lnTo>
                </a:path>
                <a:path w="12186285" h="4845050">
                  <a:moveTo>
                    <a:pt x="12096000" y="4844529"/>
                  </a:moveTo>
                  <a:lnTo>
                    <a:pt x="12096000" y="0"/>
                  </a:lnTo>
                </a:path>
                <a:path w="12186285" h="4845050">
                  <a:moveTo>
                    <a:pt x="12105005" y="4844529"/>
                  </a:moveTo>
                  <a:lnTo>
                    <a:pt x="12105005" y="0"/>
                  </a:lnTo>
                </a:path>
                <a:path w="12186285" h="4845050">
                  <a:moveTo>
                    <a:pt x="12113996" y="4844529"/>
                  </a:moveTo>
                  <a:lnTo>
                    <a:pt x="12113996" y="0"/>
                  </a:lnTo>
                </a:path>
                <a:path w="12186285" h="4845050">
                  <a:moveTo>
                    <a:pt x="12123000" y="4844529"/>
                  </a:moveTo>
                  <a:lnTo>
                    <a:pt x="12123000" y="0"/>
                  </a:lnTo>
                </a:path>
                <a:path w="12186285" h="4845050">
                  <a:moveTo>
                    <a:pt x="12132005" y="4844529"/>
                  </a:moveTo>
                  <a:lnTo>
                    <a:pt x="12132005" y="0"/>
                  </a:lnTo>
                </a:path>
                <a:path w="12186285" h="4845050">
                  <a:moveTo>
                    <a:pt x="12140996" y="4844529"/>
                  </a:moveTo>
                  <a:lnTo>
                    <a:pt x="12140996" y="0"/>
                  </a:lnTo>
                </a:path>
                <a:path w="12186285" h="4845050">
                  <a:moveTo>
                    <a:pt x="12150001" y="4844529"/>
                  </a:moveTo>
                  <a:lnTo>
                    <a:pt x="12150001" y="0"/>
                  </a:lnTo>
                </a:path>
                <a:path w="12186285" h="4845050">
                  <a:moveTo>
                    <a:pt x="12159005" y="4844529"/>
                  </a:moveTo>
                  <a:lnTo>
                    <a:pt x="12159005" y="0"/>
                  </a:lnTo>
                </a:path>
                <a:path w="12186285" h="4845050">
                  <a:moveTo>
                    <a:pt x="12167997" y="4844529"/>
                  </a:moveTo>
                  <a:lnTo>
                    <a:pt x="12167997" y="0"/>
                  </a:lnTo>
                </a:path>
                <a:path w="12186285" h="4845050">
                  <a:moveTo>
                    <a:pt x="12177001" y="4844529"/>
                  </a:moveTo>
                  <a:lnTo>
                    <a:pt x="12177001" y="0"/>
                  </a:lnTo>
                </a:path>
                <a:path w="12186285" h="4845050">
                  <a:moveTo>
                    <a:pt x="12186005" y="4844529"/>
                  </a:moveTo>
                  <a:lnTo>
                    <a:pt x="12186005" y="0"/>
                  </a:lnTo>
                </a:path>
              </a:pathLst>
            </a:custGeom>
            <a:ln w="3175">
              <a:solidFill>
                <a:srgbClr val="0B42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-355" y="1353235"/>
              <a:ext cx="12190730" cy="4845050"/>
            </a:xfrm>
            <a:custGeom>
              <a:avLst/>
              <a:gdLst/>
              <a:ahLst/>
              <a:cxnLst/>
              <a:rect l="l" t="t" r="r" b="b"/>
              <a:pathLst>
                <a:path w="12190730" h="4845050">
                  <a:moveTo>
                    <a:pt x="12190310" y="0"/>
                  </a:moveTo>
                  <a:lnTo>
                    <a:pt x="0" y="0"/>
                  </a:lnTo>
                  <a:lnTo>
                    <a:pt x="0" y="4844529"/>
                  </a:lnTo>
                  <a:lnTo>
                    <a:pt x="11237391" y="4844529"/>
                  </a:lnTo>
                  <a:lnTo>
                    <a:pt x="12190310" y="3891965"/>
                  </a:lnTo>
                  <a:lnTo>
                    <a:pt x="12190310" y="0"/>
                  </a:lnTo>
                  <a:close/>
                </a:path>
              </a:pathLst>
            </a:custGeom>
            <a:solidFill>
              <a:srgbClr val="1E4D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779848" y="5448249"/>
              <a:ext cx="1408430" cy="1408430"/>
            </a:xfrm>
            <a:custGeom>
              <a:avLst/>
              <a:gdLst/>
              <a:ahLst/>
              <a:cxnLst/>
              <a:rect l="l" t="t" r="r" b="b"/>
              <a:pathLst>
                <a:path w="1408429" h="1408429">
                  <a:moveTo>
                    <a:pt x="1407947" y="0"/>
                  </a:moveTo>
                  <a:lnTo>
                    <a:pt x="0" y="1407947"/>
                  </a:lnTo>
                  <a:lnTo>
                    <a:pt x="1407947" y="1407947"/>
                  </a:lnTo>
                  <a:lnTo>
                    <a:pt x="1407947" y="0"/>
                  </a:lnTo>
                  <a:close/>
                </a:path>
              </a:pathLst>
            </a:custGeom>
            <a:solidFill>
              <a:srgbClr val="46C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783811" y="5466245"/>
              <a:ext cx="1403985" cy="1386205"/>
            </a:xfrm>
            <a:custGeom>
              <a:avLst/>
              <a:gdLst/>
              <a:ahLst/>
              <a:cxnLst/>
              <a:rect l="l" t="t" r="r" b="b"/>
              <a:pathLst>
                <a:path w="1403984" h="1386204">
                  <a:moveTo>
                    <a:pt x="1385989" y="0"/>
                  </a:moveTo>
                  <a:lnTo>
                    <a:pt x="1403984" y="0"/>
                  </a:lnTo>
                </a:path>
                <a:path w="1403984" h="1386204">
                  <a:moveTo>
                    <a:pt x="1367993" y="17995"/>
                  </a:moveTo>
                  <a:lnTo>
                    <a:pt x="1403984" y="17995"/>
                  </a:lnTo>
                </a:path>
                <a:path w="1403984" h="1386204">
                  <a:moveTo>
                    <a:pt x="1349997" y="35991"/>
                  </a:moveTo>
                  <a:lnTo>
                    <a:pt x="1403984" y="35991"/>
                  </a:lnTo>
                </a:path>
                <a:path w="1403984" h="1386204">
                  <a:moveTo>
                    <a:pt x="1331988" y="54000"/>
                  </a:moveTo>
                  <a:lnTo>
                    <a:pt x="1403984" y="54000"/>
                  </a:lnTo>
                </a:path>
                <a:path w="1403984" h="1386204">
                  <a:moveTo>
                    <a:pt x="1313992" y="71996"/>
                  </a:moveTo>
                  <a:lnTo>
                    <a:pt x="1403984" y="71996"/>
                  </a:lnTo>
                </a:path>
                <a:path w="1403984" h="1386204">
                  <a:moveTo>
                    <a:pt x="1295996" y="89992"/>
                  </a:moveTo>
                  <a:lnTo>
                    <a:pt x="1403984" y="89992"/>
                  </a:lnTo>
                </a:path>
                <a:path w="1403984" h="1386204">
                  <a:moveTo>
                    <a:pt x="1277988" y="108000"/>
                  </a:moveTo>
                  <a:lnTo>
                    <a:pt x="1403984" y="108000"/>
                  </a:lnTo>
                </a:path>
                <a:path w="1403984" h="1386204">
                  <a:moveTo>
                    <a:pt x="1259992" y="125996"/>
                  </a:moveTo>
                  <a:lnTo>
                    <a:pt x="1403984" y="125996"/>
                  </a:lnTo>
                </a:path>
                <a:path w="1403984" h="1386204">
                  <a:moveTo>
                    <a:pt x="1241996" y="143992"/>
                  </a:moveTo>
                  <a:lnTo>
                    <a:pt x="1403984" y="143992"/>
                  </a:lnTo>
                </a:path>
                <a:path w="1403984" h="1386204">
                  <a:moveTo>
                    <a:pt x="1223987" y="162001"/>
                  </a:moveTo>
                  <a:lnTo>
                    <a:pt x="1403984" y="162001"/>
                  </a:lnTo>
                </a:path>
                <a:path w="1403984" h="1386204">
                  <a:moveTo>
                    <a:pt x="1205991" y="179997"/>
                  </a:moveTo>
                  <a:lnTo>
                    <a:pt x="1403984" y="179997"/>
                  </a:lnTo>
                </a:path>
                <a:path w="1403984" h="1386204">
                  <a:moveTo>
                    <a:pt x="1187996" y="197992"/>
                  </a:moveTo>
                  <a:lnTo>
                    <a:pt x="1403984" y="197992"/>
                  </a:lnTo>
                </a:path>
                <a:path w="1403984" h="1386204">
                  <a:moveTo>
                    <a:pt x="1170000" y="215988"/>
                  </a:moveTo>
                  <a:lnTo>
                    <a:pt x="1403984" y="215988"/>
                  </a:lnTo>
                </a:path>
                <a:path w="1403984" h="1386204">
                  <a:moveTo>
                    <a:pt x="1151991" y="233997"/>
                  </a:moveTo>
                  <a:lnTo>
                    <a:pt x="1403984" y="233997"/>
                  </a:lnTo>
                </a:path>
                <a:path w="1403984" h="1386204">
                  <a:moveTo>
                    <a:pt x="1133995" y="251993"/>
                  </a:moveTo>
                  <a:lnTo>
                    <a:pt x="1403984" y="251993"/>
                  </a:lnTo>
                </a:path>
                <a:path w="1403984" h="1386204">
                  <a:moveTo>
                    <a:pt x="1115999" y="269989"/>
                  </a:moveTo>
                  <a:lnTo>
                    <a:pt x="1403984" y="269989"/>
                  </a:lnTo>
                </a:path>
                <a:path w="1403984" h="1386204">
                  <a:moveTo>
                    <a:pt x="1097991" y="287997"/>
                  </a:moveTo>
                  <a:lnTo>
                    <a:pt x="1403984" y="287997"/>
                  </a:lnTo>
                </a:path>
                <a:path w="1403984" h="1386204">
                  <a:moveTo>
                    <a:pt x="1079995" y="305993"/>
                  </a:moveTo>
                  <a:lnTo>
                    <a:pt x="1403984" y="305993"/>
                  </a:lnTo>
                </a:path>
                <a:path w="1403984" h="1386204">
                  <a:moveTo>
                    <a:pt x="1061999" y="323989"/>
                  </a:moveTo>
                  <a:lnTo>
                    <a:pt x="1403984" y="323989"/>
                  </a:lnTo>
                </a:path>
                <a:path w="1403984" h="1386204">
                  <a:moveTo>
                    <a:pt x="1043990" y="341998"/>
                  </a:moveTo>
                  <a:lnTo>
                    <a:pt x="1403984" y="341998"/>
                  </a:lnTo>
                </a:path>
                <a:path w="1403984" h="1386204">
                  <a:moveTo>
                    <a:pt x="1025994" y="359994"/>
                  </a:moveTo>
                  <a:lnTo>
                    <a:pt x="1403984" y="359994"/>
                  </a:lnTo>
                </a:path>
                <a:path w="1403984" h="1386204">
                  <a:moveTo>
                    <a:pt x="1007999" y="377990"/>
                  </a:moveTo>
                  <a:lnTo>
                    <a:pt x="1403984" y="377990"/>
                  </a:lnTo>
                </a:path>
                <a:path w="1403984" h="1386204">
                  <a:moveTo>
                    <a:pt x="989990" y="395998"/>
                  </a:moveTo>
                  <a:lnTo>
                    <a:pt x="1403984" y="395998"/>
                  </a:lnTo>
                </a:path>
                <a:path w="1403984" h="1386204">
                  <a:moveTo>
                    <a:pt x="971994" y="413994"/>
                  </a:moveTo>
                  <a:lnTo>
                    <a:pt x="1403984" y="413994"/>
                  </a:lnTo>
                </a:path>
                <a:path w="1403984" h="1386204">
                  <a:moveTo>
                    <a:pt x="953998" y="431990"/>
                  </a:moveTo>
                  <a:lnTo>
                    <a:pt x="1403984" y="431990"/>
                  </a:lnTo>
                </a:path>
                <a:path w="1403984" h="1386204">
                  <a:moveTo>
                    <a:pt x="935989" y="449999"/>
                  </a:moveTo>
                  <a:lnTo>
                    <a:pt x="1403984" y="449999"/>
                  </a:lnTo>
                </a:path>
                <a:path w="1403984" h="1386204">
                  <a:moveTo>
                    <a:pt x="917994" y="467994"/>
                  </a:moveTo>
                  <a:lnTo>
                    <a:pt x="1403984" y="467994"/>
                  </a:lnTo>
                </a:path>
                <a:path w="1403984" h="1386204">
                  <a:moveTo>
                    <a:pt x="899998" y="485990"/>
                  </a:moveTo>
                  <a:lnTo>
                    <a:pt x="1403984" y="485990"/>
                  </a:lnTo>
                </a:path>
                <a:path w="1403984" h="1386204">
                  <a:moveTo>
                    <a:pt x="881989" y="503999"/>
                  </a:moveTo>
                  <a:lnTo>
                    <a:pt x="1403984" y="503999"/>
                  </a:lnTo>
                </a:path>
                <a:path w="1403984" h="1386204">
                  <a:moveTo>
                    <a:pt x="863993" y="521995"/>
                  </a:moveTo>
                  <a:lnTo>
                    <a:pt x="1403984" y="521995"/>
                  </a:lnTo>
                </a:path>
                <a:path w="1403984" h="1386204">
                  <a:moveTo>
                    <a:pt x="845997" y="539991"/>
                  </a:moveTo>
                  <a:lnTo>
                    <a:pt x="1403984" y="539991"/>
                  </a:lnTo>
                </a:path>
                <a:path w="1403984" h="1386204">
                  <a:moveTo>
                    <a:pt x="827989" y="557999"/>
                  </a:moveTo>
                  <a:lnTo>
                    <a:pt x="1403984" y="557999"/>
                  </a:lnTo>
                </a:path>
                <a:path w="1403984" h="1386204">
                  <a:moveTo>
                    <a:pt x="809993" y="575995"/>
                  </a:moveTo>
                  <a:lnTo>
                    <a:pt x="1403984" y="575995"/>
                  </a:lnTo>
                </a:path>
                <a:path w="1403984" h="1386204">
                  <a:moveTo>
                    <a:pt x="791997" y="593991"/>
                  </a:moveTo>
                  <a:lnTo>
                    <a:pt x="1403984" y="593991"/>
                  </a:lnTo>
                </a:path>
                <a:path w="1403984" h="1386204">
                  <a:moveTo>
                    <a:pt x="773988" y="612000"/>
                  </a:moveTo>
                  <a:lnTo>
                    <a:pt x="1403984" y="612000"/>
                  </a:lnTo>
                </a:path>
                <a:path w="1403984" h="1386204">
                  <a:moveTo>
                    <a:pt x="755992" y="629996"/>
                  </a:moveTo>
                  <a:lnTo>
                    <a:pt x="1403984" y="629996"/>
                  </a:lnTo>
                </a:path>
                <a:path w="1403984" h="1386204">
                  <a:moveTo>
                    <a:pt x="737997" y="647992"/>
                  </a:moveTo>
                  <a:lnTo>
                    <a:pt x="1403984" y="647992"/>
                  </a:lnTo>
                </a:path>
                <a:path w="1403984" h="1386204">
                  <a:moveTo>
                    <a:pt x="719988" y="666000"/>
                  </a:moveTo>
                  <a:lnTo>
                    <a:pt x="1403984" y="666000"/>
                  </a:lnTo>
                </a:path>
                <a:path w="1403984" h="1386204">
                  <a:moveTo>
                    <a:pt x="701992" y="683996"/>
                  </a:moveTo>
                  <a:lnTo>
                    <a:pt x="1403984" y="683996"/>
                  </a:lnTo>
                </a:path>
                <a:path w="1403984" h="1386204">
                  <a:moveTo>
                    <a:pt x="683996" y="701992"/>
                  </a:moveTo>
                  <a:lnTo>
                    <a:pt x="1403984" y="701992"/>
                  </a:lnTo>
                </a:path>
                <a:path w="1403984" h="1386204">
                  <a:moveTo>
                    <a:pt x="665987" y="720001"/>
                  </a:moveTo>
                  <a:lnTo>
                    <a:pt x="1403984" y="720001"/>
                  </a:lnTo>
                </a:path>
                <a:path w="1403984" h="1386204">
                  <a:moveTo>
                    <a:pt x="647992" y="737996"/>
                  </a:moveTo>
                  <a:lnTo>
                    <a:pt x="1403984" y="737996"/>
                  </a:lnTo>
                </a:path>
                <a:path w="1403984" h="1386204">
                  <a:moveTo>
                    <a:pt x="629996" y="755992"/>
                  </a:moveTo>
                  <a:lnTo>
                    <a:pt x="1403984" y="755992"/>
                  </a:lnTo>
                </a:path>
                <a:path w="1403984" h="1386204">
                  <a:moveTo>
                    <a:pt x="612000" y="773988"/>
                  </a:moveTo>
                  <a:lnTo>
                    <a:pt x="1403984" y="773988"/>
                  </a:lnTo>
                </a:path>
                <a:path w="1403984" h="1386204">
                  <a:moveTo>
                    <a:pt x="593991" y="791997"/>
                  </a:moveTo>
                  <a:lnTo>
                    <a:pt x="1403984" y="791997"/>
                  </a:lnTo>
                </a:path>
                <a:path w="1403984" h="1386204">
                  <a:moveTo>
                    <a:pt x="575995" y="809993"/>
                  </a:moveTo>
                  <a:lnTo>
                    <a:pt x="1403984" y="809993"/>
                  </a:lnTo>
                </a:path>
                <a:path w="1403984" h="1386204">
                  <a:moveTo>
                    <a:pt x="557999" y="827989"/>
                  </a:moveTo>
                  <a:lnTo>
                    <a:pt x="1403984" y="827989"/>
                  </a:lnTo>
                </a:path>
                <a:path w="1403984" h="1386204">
                  <a:moveTo>
                    <a:pt x="539991" y="845997"/>
                  </a:moveTo>
                  <a:lnTo>
                    <a:pt x="1403984" y="845997"/>
                  </a:lnTo>
                </a:path>
                <a:path w="1403984" h="1386204">
                  <a:moveTo>
                    <a:pt x="521995" y="863993"/>
                  </a:moveTo>
                  <a:lnTo>
                    <a:pt x="1403984" y="863993"/>
                  </a:lnTo>
                </a:path>
                <a:path w="1403984" h="1386204">
                  <a:moveTo>
                    <a:pt x="503999" y="881989"/>
                  </a:moveTo>
                  <a:lnTo>
                    <a:pt x="1403984" y="881989"/>
                  </a:lnTo>
                </a:path>
                <a:path w="1403984" h="1386204">
                  <a:moveTo>
                    <a:pt x="485990" y="899998"/>
                  </a:moveTo>
                  <a:lnTo>
                    <a:pt x="1403984" y="899998"/>
                  </a:lnTo>
                </a:path>
                <a:path w="1403984" h="1386204">
                  <a:moveTo>
                    <a:pt x="467995" y="917994"/>
                  </a:moveTo>
                  <a:lnTo>
                    <a:pt x="1403984" y="917994"/>
                  </a:lnTo>
                </a:path>
                <a:path w="1403984" h="1386204">
                  <a:moveTo>
                    <a:pt x="449999" y="935989"/>
                  </a:moveTo>
                  <a:lnTo>
                    <a:pt x="1403984" y="935989"/>
                  </a:lnTo>
                </a:path>
                <a:path w="1403984" h="1386204">
                  <a:moveTo>
                    <a:pt x="323989" y="1061999"/>
                  </a:moveTo>
                  <a:lnTo>
                    <a:pt x="1403984" y="1061999"/>
                  </a:lnTo>
                </a:path>
                <a:path w="1403984" h="1386204">
                  <a:moveTo>
                    <a:pt x="305993" y="1079995"/>
                  </a:moveTo>
                  <a:lnTo>
                    <a:pt x="1403984" y="1079995"/>
                  </a:lnTo>
                </a:path>
                <a:path w="1403984" h="1386204">
                  <a:moveTo>
                    <a:pt x="287997" y="1097991"/>
                  </a:moveTo>
                  <a:lnTo>
                    <a:pt x="1403984" y="1097991"/>
                  </a:lnTo>
                </a:path>
                <a:path w="1403984" h="1386204">
                  <a:moveTo>
                    <a:pt x="269989" y="1115999"/>
                  </a:moveTo>
                  <a:lnTo>
                    <a:pt x="1403984" y="1115999"/>
                  </a:lnTo>
                </a:path>
                <a:path w="1403984" h="1386204">
                  <a:moveTo>
                    <a:pt x="251993" y="1133995"/>
                  </a:moveTo>
                  <a:lnTo>
                    <a:pt x="1403984" y="1133995"/>
                  </a:lnTo>
                </a:path>
                <a:path w="1403984" h="1386204">
                  <a:moveTo>
                    <a:pt x="233997" y="1151991"/>
                  </a:moveTo>
                  <a:lnTo>
                    <a:pt x="1403984" y="1151991"/>
                  </a:lnTo>
                </a:path>
                <a:path w="1403984" h="1386204">
                  <a:moveTo>
                    <a:pt x="215988" y="1170000"/>
                  </a:moveTo>
                  <a:lnTo>
                    <a:pt x="1403984" y="1170000"/>
                  </a:lnTo>
                </a:path>
                <a:path w="1403984" h="1386204">
                  <a:moveTo>
                    <a:pt x="197993" y="1187996"/>
                  </a:moveTo>
                  <a:lnTo>
                    <a:pt x="1403984" y="1187996"/>
                  </a:lnTo>
                </a:path>
                <a:path w="1403984" h="1386204">
                  <a:moveTo>
                    <a:pt x="179997" y="1205992"/>
                  </a:moveTo>
                  <a:lnTo>
                    <a:pt x="1403984" y="1205992"/>
                  </a:lnTo>
                </a:path>
                <a:path w="1403984" h="1386204">
                  <a:moveTo>
                    <a:pt x="161988" y="1224000"/>
                  </a:moveTo>
                  <a:lnTo>
                    <a:pt x="1403984" y="1224000"/>
                  </a:lnTo>
                </a:path>
                <a:path w="1403984" h="1386204">
                  <a:moveTo>
                    <a:pt x="143992" y="1241996"/>
                  </a:moveTo>
                  <a:lnTo>
                    <a:pt x="1403984" y="1241996"/>
                  </a:lnTo>
                </a:path>
                <a:path w="1403984" h="1386204">
                  <a:moveTo>
                    <a:pt x="125996" y="1259992"/>
                  </a:moveTo>
                  <a:lnTo>
                    <a:pt x="1403984" y="1259992"/>
                  </a:lnTo>
                </a:path>
                <a:path w="1403984" h="1386204">
                  <a:moveTo>
                    <a:pt x="107988" y="1278001"/>
                  </a:moveTo>
                  <a:lnTo>
                    <a:pt x="1403984" y="1278001"/>
                  </a:lnTo>
                </a:path>
                <a:path w="1403984" h="1386204">
                  <a:moveTo>
                    <a:pt x="89992" y="1295996"/>
                  </a:moveTo>
                  <a:lnTo>
                    <a:pt x="1403984" y="1295996"/>
                  </a:lnTo>
                </a:path>
                <a:path w="1403984" h="1386204">
                  <a:moveTo>
                    <a:pt x="71996" y="1313992"/>
                  </a:moveTo>
                  <a:lnTo>
                    <a:pt x="1403984" y="1313992"/>
                  </a:lnTo>
                </a:path>
                <a:path w="1403984" h="1386204">
                  <a:moveTo>
                    <a:pt x="54000" y="1331988"/>
                  </a:moveTo>
                  <a:lnTo>
                    <a:pt x="1403984" y="1331988"/>
                  </a:lnTo>
                </a:path>
                <a:path w="1403984" h="1386204">
                  <a:moveTo>
                    <a:pt x="35991" y="1349997"/>
                  </a:moveTo>
                  <a:lnTo>
                    <a:pt x="1403984" y="1349997"/>
                  </a:lnTo>
                </a:path>
                <a:path w="1403984" h="1386204">
                  <a:moveTo>
                    <a:pt x="17995" y="1367993"/>
                  </a:moveTo>
                  <a:lnTo>
                    <a:pt x="1403984" y="1367993"/>
                  </a:lnTo>
                </a:path>
                <a:path w="1403984" h="1386204">
                  <a:moveTo>
                    <a:pt x="0" y="1385989"/>
                  </a:moveTo>
                  <a:lnTo>
                    <a:pt x="1403984" y="1385989"/>
                  </a:lnTo>
                </a:path>
              </a:pathLst>
            </a:custGeom>
            <a:ln w="3175">
              <a:solidFill>
                <a:srgbClr val="1A677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482578" y="368455"/>
            <a:ext cx="11291570" cy="5890895"/>
            <a:chOff x="482578" y="368455"/>
            <a:chExt cx="11291570" cy="589089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322" y="456844"/>
              <a:ext cx="11113554" cy="571284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27037" y="412915"/>
              <a:ext cx="11202670" cy="5801995"/>
            </a:xfrm>
            <a:custGeom>
              <a:avLst/>
              <a:gdLst/>
              <a:ahLst/>
              <a:cxnLst/>
              <a:rect l="l" t="t" r="r" b="b"/>
              <a:pathLst>
                <a:path w="11202670" h="5801995">
                  <a:moveTo>
                    <a:pt x="0" y="0"/>
                  </a:moveTo>
                  <a:lnTo>
                    <a:pt x="11202479" y="0"/>
                  </a:lnTo>
                  <a:lnTo>
                    <a:pt x="11202479" y="5801766"/>
                  </a:lnTo>
                  <a:lnTo>
                    <a:pt x="0" y="5801766"/>
                  </a:lnTo>
                  <a:lnTo>
                    <a:pt x="0" y="0"/>
                  </a:lnTo>
                  <a:close/>
                </a:path>
              </a:pathLst>
            </a:custGeom>
            <a:ln w="88918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038225" algn="l"/>
              </a:tabLst>
            </a:pPr>
            <a:r>
              <a:rPr dirty="0" strike="dblStrike"/>
              <a:t> </a:t>
            </a:r>
            <a:r>
              <a:rPr dirty="0" spc="-75" strike="dblStrike"/>
              <a:t> </a:t>
            </a:r>
            <a:r>
              <a:rPr dirty="0" strike="dblStrike"/>
              <a:t>   </a:t>
            </a:r>
            <a:r>
              <a:rPr dirty="0" spc="-10" strike="dblStrike"/>
              <a:t> </a:t>
            </a:r>
            <a:fld id="{81D60167-4931-47E6-BA6A-407CBD079E47}" type="slidenum">
              <a:rPr dirty="0" strike="dblStrike">
                <a:latin typeface="Arial MT"/>
                <a:cs typeface="Arial MT"/>
              </a:rPr>
              <a:t>7</a:t>
            </a:fld>
            <a:r>
              <a:rPr dirty="0" strike="dblStrike">
                <a:latin typeface="Arial MT"/>
                <a:cs typeface="Arial MT"/>
              </a:rPr>
              <a:t>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8A0F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Mubashir</dc:creator>
  <dc:title>"Electronics and Embedded Systems Course"</dc:title>
  <dcterms:created xsi:type="dcterms:W3CDTF">2024-09-26T03:36:11Z</dcterms:created>
  <dcterms:modified xsi:type="dcterms:W3CDTF">2024-09-26T03:36:11Z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2024-03-24T00:00:00Z</vt:filetime>
  </property>
  <property fmtid="{D5CDD505-2E9C-101B-9397-08002B2CF9AE}" pid="3" name="Creator">
    <vt:lpwstr>Impress</vt:lpwstr>
  </property>
  <property fmtid="{D5CDD505-2E9C-101B-9397-08002B2CF9AE}" pid="4" name="LastSaved">
    <vt:filetime>2024-03-24T00:00:00Z</vt:filetime>
  </property>
</Properties>
</file>